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4" r:id="rId6"/>
    <p:sldId id="265" r:id="rId7"/>
    <p:sldId id="258" r:id="rId8"/>
    <p:sldId id="262" r:id="rId9"/>
    <p:sldId id="260" r:id="rId10"/>
    <p:sldId id="266" r:id="rId11"/>
    <p:sldId id="261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18" autoAdjust="0"/>
    <p:restoredTop sz="94660"/>
  </p:normalViewPr>
  <p:slideViewPr>
    <p:cSldViewPr>
      <p:cViewPr>
        <p:scale>
          <a:sx n="66" d="100"/>
          <a:sy n="66" d="100"/>
        </p:scale>
        <p:origin x="-156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8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Browser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Oleh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Ilham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Setia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Bhakti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S.Kom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Tombol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960674"/>
            <a:ext cx="8185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/>
              <a:t>1.    </a:t>
            </a:r>
            <a:r>
              <a:rPr lang="en-US" dirty="0" smtClean="0"/>
              <a:t>Back</a:t>
            </a:r>
            <a:r>
              <a:rPr lang="en-US" dirty="0" smtClean="0"/>
              <a:t> </a:t>
            </a:r>
            <a:r>
              <a:rPr lang="en-US" dirty="0" smtClean="0"/>
              <a:t>	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2.    Forward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pembatalan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 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3.    Address  bar  </a:t>
            </a:r>
            <a:r>
              <a:rPr lang="en-US" dirty="0" smtClean="0"/>
              <a:t>	: </a:t>
            </a:r>
            <a:r>
              <a:rPr lang="en-US" dirty="0" err="1" smtClean="0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web site.</a:t>
            </a:r>
          </a:p>
          <a:p>
            <a:pPr lvl="0"/>
            <a:r>
              <a:rPr lang="en-US" dirty="0" smtClean="0"/>
              <a:t>4.    Close tab        </a:t>
            </a:r>
            <a:r>
              <a:rPr lang="en-US" dirty="0" smtClean="0"/>
              <a:t>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5.    New tab         </a:t>
            </a:r>
            <a:r>
              <a:rPr lang="en-US" dirty="0" smtClean="0"/>
              <a:t>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tab yang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6.    Reload            </a:t>
            </a:r>
            <a:r>
              <a:rPr lang="en-US" dirty="0" smtClean="0"/>
              <a:t>	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mereload</a:t>
            </a:r>
            <a:r>
              <a:rPr lang="en-US" dirty="0" smtClean="0"/>
              <a:t>/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website yang </a:t>
            </a:r>
            <a:r>
              <a:rPr lang="en-US" dirty="0" err="1" smtClean="0"/>
              <a:t>aktif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990600" y="1371600"/>
            <a:ext cx="6705600" cy="2514600"/>
            <a:chOff x="1066800" y="990600"/>
            <a:chExt cx="6019800" cy="2133600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71600" y="990600"/>
              <a:ext cx="5715000" cy="2133600"/>
              <a:chOff x="228600" y="1371600"/>
              <a:chExt cx="4495800" cy="1588532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 r="47664"/>
              <a:stretch>
                <a:fillRect/>
              </a:stretch>
            </p:blipFill>
            <p:spPr bwMode="auto">
              <a:xfrm>
                <a:off x="457200" y="1752600"/>
                <a:ext cx="4267200" cy="819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06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90800" y="2286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43200" y="1447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6800" y="1459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" y="1371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dirty="0" smtClean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267479" y="2247121"/>
                <a:ext cx="152400" cy="23015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838200" y="2362200"/>
                <a:ext cx="225484" cy="33706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1"/>
              </p:cNvCxnSpPr>
              <p:nvPr/>
            </p:nvCxnSpPr>
            <p:spPr>
              <a:xfrm rot="10800000">
                <a:off x="1600200" y="2286000"/>
                <a:ext cx="990600" cy="18466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371600" y="1676400"/>
                <a:ext cx="381000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 flipV="1">
                <a:off x="2133600" y="1752600"/>
                <a:ext cx="609600" cy="228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6200000" flipH="1">
                <a:off x="647701" y="1790699"/>
                <a:ext cx="457200" cy="22860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smtClean="0"/>
              <a:t>Website (Domain)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dirty="0" smtClean="0"/>
              <a:t>	</a:t>
            </a:r>
            <a:r>
              <a:rPr lang="en-ID" dirty="0" smtClean="0"/>
              <a:t>Domain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lembaga</a:t>
            </a:r>
            <a:r>
              <a:rPr lang="en-ID" dirty="0" smtClean="0"/>
              <a:t>, </a:t>
            </a:r>
            <a:r>
              <a:rPr lang="en-ID" dirty="0" err="1" smtClean="0"/>
              <a:t>organisasi</a:t>
            </a:r>
            <a:r>
              <a:rPr lang="en-ID" dirty="0" smtClean="0"/>
              <a:t>, </a:t>
            </a:r>
            <a:r>
              <a:rPr lang="en-ID" dirty="0" err="1" smtClean="0"/>
              <a:t>bisnis</a:t>
            </a:r>
            <a:r>
              <a:rPr lang="en-ID" dirty="0" smtClean="0"/>
              <a:t>,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website </a:t>
            </a:r>
            <a:r>
              <a:rPr lang="en-ID" dirty="0" err="1" smtClean="0"/>
              <a:t>tersebut</a:t>
            </a:r>
            <a:r>
              <a:rPr lang="en-ID" dirty="0" smtClean="0"/>
              <a:t>.</a:t>
            </a:r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r>
              <a:rPr lang="en-ID" dirty="0" smtClean="0"/>
              <a:t>	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singkatnya</a:t>
            </a:r>
            <a:r>
              <a:rPr lang="en-ID" dirty="0" smtClean="0"/>
              <a:t> domain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alamat</a:t>
            </a:r>
            <a:r>
              <a:rPr lang="en-ID" dirty="0" smtClean="0"/>
              <a:t> website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Alamat</a:t>
            </a:r>
            <a:r>
              <a:rPr lang="en-ID" dirty="0" smtClean="0"/>
              <a:t> Website (Domain)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dirty="0" err="1" smtClean="0"/>
              <a:t>Alamat</a:t>
            </a:r>
            <a:r>
              <a:rPr lang="en-ID" dirty="0" smtClean="0"/>
              <a:t> Google : https://</a:t>
            </a:r>
            <a:r>
              <a:rPr lang="en-ID" dirty="0" smtClean="0"/>
              <a:t>www.google.com</a:t>
            </a:r>
          </a:p>
          <a:p>
            <a:pPr>
              <a:buNone/>
            </a:pPr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err="1" smtClean="0"/>
              <a:t>Instagram</a:t>
            </a:r>
            <a:r>
              <a:rPr lang="en-ID" dirty="0" smtClean="0"/>
              <a:t> : https://</a:t>
            </a:r>
            <a:r>
              <a:rPr lang="en-ID" dirty="0" smtClean="0"/>
              <a:t>www.instagram.com</a:t>
            </a:r>
          </a:p>
          <a:p>
            <a:pPr>
              <a:buNone/>
            </a:pPr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err="1" smtClean="0"/>
              <a:t>Tiktok</a:t>
            </a:r>
            <a:r>
              <a:rPr lang="en-ID" dirty="0" smtClean="0"/>
              <a:t> : https</a:t>
            </a:r>
            <a:r>
              <a:rPr lang="en-ID" dirty="0" smtClean="0"/>
              <a:t>://</a:t>
            </a:r>
            <a:r>
              <a:rPr lang="en-ID" dirty="0" smtClean="0"/>
              <a:t>www.tiktok.com</a:t>
            </a:r>
          </a:p>
          <a:p>
            <a:pPr>
              <a:buNone/>
            </a:pPr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err="1" smtClean="0"/>
              <a:t>Youtube</a:t>
            </a:r>
            <a:r>
              <a:rPr lang="en-ID" dirty="0" smtClean="0"/>
              <a:t> : </a:t>
            </a:r>
            <a:r>
              <a:rPr lang="en-ID" dirty="0" smtClean="0"/>
              <a:t>https://</a:t>
            </a:r>
            <a:r>
              <a:rPr lang="en-ID" dirty="0" smtClean="0"/>
              <a:t>www.youtube.com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D" dirty="0" err="1" smtClean="0"/>
              <a:t>Aplikasi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menjelajahi</a:t>
            </a:r>
            <a:r>
              <a:rPr lang="en-ID" dirty="0" smtClean="0"/>
              <a:t> internet </a:t>
            </a:r>
            <a:r>
              <a:rPr lang="en-ID" dirty="0" err="1" smtClean="0"/>
              <a:t>disebut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......</a:t>
            </a:r>
          </a:p>
          <a:p>
            <a:pPr marL="514350" indent="-514350">
              <a:buAutoNum type="arabicPeriod"/>
            </a:pP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ikon</a:t>
            </a:r>
            <a:r>
              <a:rPr lang="en-ID" dirty="0" smtClean="0"/>
              <a:t> </a:t>
            </a:r>
            <a:r>
              <a:rPr lang="en-ID" dirty="0" err="1" smtClean="0"/>
              <a:t>di</a:t>
            </a:r>
            <a:r>
              <a:rPr lang="en-ID" dirty="0" smtClean="0"/>
              <a:t> </a:t>
            </a:r>
            <a:r>
              <a:rPr lang="en-ID" dirty="0" err="1" smtClean="0"/>
              <a:t>atas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tombol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/>
            </a:pPr>
            <a:r>
              <a:rPr lang="en-ID" dirty="0" smtClean="0"/>
              <a:t>Program web browser yang </a:t>
            </a:r>
            <a:r>
              <a:rPr lang="en-ID" dirty="0" err="1" smtClean="0"/>
              <a:t>dikeluarkan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Google </a:t>
            </a:r>
            <a:r>
              <a:rPr lang="en-ID" dirty="0" err="1" smtClean="0"/>
              <a:t>adalah</a:t>
            </a:r>
            <a:r>
              <a:rPr lang="en-ID" dirty="0" smtClean="0"/>
              <a:t> .......</a:t>
            </a:r>
          </a:p>
          <a:p>
            <a:pPr marL="514350" indent="-514350">
              <a:buAutoNum type="arabicPeriod"/>
            </a:pPr>
            <a:r>
              <a:rPr lang="en-ID" dirty="0" err="1" smtClean="0"/>
              <a:t>Alamat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website </a:t>
            </a:r>
            <a:r>
              <a:rPr lang="en-ID" dirty="0" err="1" smtClean="0"/>
              <a:t>disebut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/>
            </a:pPr>
            <a:r>
              <a:rPr lang="en-ID" dirty="0" err="1" smtClean="0"/>
              <a:t>Sebutkan</a:t>
            </a:r>
            <a:r>
              <a:rPr lang="en-ID" dirty="0" smtClean="0"/>
              <a:t> website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belanja</a:t>
            </a:r>
            <a:r>
              <a:rPr lang="en-ID" dirty="0" smtClean="0"/>
              <a:t> online yang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ketahui</a:t>
            </a:r>
            <a:r>
              <a:rPr lang="en-ID" dirty="0" smtClean="0"/>
              <a:t> .....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1219200" y="26670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ID" dirty="0" err="1" smtClean="0"/>
              <a:t>Pada</a:t>
            </a:r>
            <a:r>
              <a:rPr lang="en-ID" dirty="0" smtClean="0"/>
              <a:t> Browser,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menuliskan</a:t>
            </a:r>
            <a:r>
              <a:rPr lang="en-ID" dirty="0" smtClean="0"/>
              <a:t> </a:t>
            </a:r>
            <a:r>
              <a:rPr lang="en-ID" dirty="0" err="1" smtClean="0"/>
              <a:t>alamat</a:t>
            </a:r>
            <a:r>
              <a:rPr lang="en-ID" dirty="0" smtClean="0"/>
              <a:t> website </a:t>
            </a:r>
            <a:r>
              <a:rPr lang="en-ID" dirty="0" err="1" smtClean="0"/>
              <a:t>adalah</a:t>
            </a:r>
            <a:r>
              <a:rPr lang="en-ID" dirty="0" smtClean="0"/>
              <a:t> ....</a:t>
            </a:r>
          </a:p>
          <a:p>
            <a:pPr marL="514350" indent="-514350">
              <a:buAutoNum type="arabicPeriod" startAt="6"/>
            </a:pPr>
            <a:r>
              <a:rPr lang="en-ID" dirty="0" err="1" smtClean="0"/>
              <a:t>Alamat</a:t>
            </a:r>
            <a:r>
              <a:rPr lang="en-ID" dirty="0" smtClean="0"/>
              <a:t> website </a:t>
            </a:r>
            <a:r>
              <a:rPr lang="en-ID" dirty="0" err="1" smtClean="0"/>
              <a:t>google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 startAt="6"/>
            </a:pPr>
            <a:r>
              <a:rPr lang="en-ID" dirty="0" err="1" smtClean="0"/>
              <a:t>Alamat</a:t>
            </a:r>
            <a:r>
              <a:rPr lang="en-ID" dirty="0" smtClean="0"/>
              <a:t> website </a:t>
            </a:r>
            <a:r>
              <a:rPr lang="en-ID" dirty="0" err="1" smtClean="0"/>
              <a:t>instagram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 startAt="6"/>
            </a:pPr>
            <a:r>
              <a:rPr lang="en-ID" dirty="0" smtClean="0"/>
              <a:t>Website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menonton</a:t>
            </a:r>
            <a:r>
              <a:rPr lang="en-ID" dirty="0" smtClean="0"/>
              <a:t> video yang paling </a:t>
            </a:r>
            <a:r>
              <a:rPr lang="en-ID" dirty="0" err="1" smtClean="0"/>
              <a:t>populer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.....</a:t>
            </a:r>
          </a:p>
          <a:p>
            <a:pPr marL="514350" indent="-514350">
              <a:buAutoNum type="arabicPeriod" startAt="6"/>
            </a:pPr>
            <a:endParaRPr lang="en-ID" dirty="0" smtClean="0"/>
          </a:p>
          <a:p>
            <a:pPr marL="514350" indent="-514350">
              <a:buAutoNum type="arabicPeriod" startAt="6"/>
            </a:pPr>
            <a:endParaRPr lang="en-ID" dirty="0" smtClean="0"/>
          </a:p>
          <a:p>
            <a:pPr marL="514350" indent="-514350">
              <a:buAutoNum type="arabicPeriod" startAt="6"/>
            </a:pPr>
            <a:endParaRPr lang="en-ID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3078163"/>
          </a:xfrm>
        </p:spPr>
        <p:txBody>
          <a:bodyPr/>
          <a:lstStyle/>
          <a:p>
            <a:pPr>
              <a:buNone/>
            </a:pPr>
            <a:r>
              <a:rPr lang="en-ID" dirty="0" smtClean="0"/>
              <a:t>	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kegiatan</a:t>
            </a:r>
            <a:r>
              <a:rPr lang="en-ID" dirty="0" smtClean="0"/>
              <a:t> </a:t>
            </a:r>
            <a:r>
              <a:rPr lang="en-ID" dirty="0" err="1" smtClean="0"/>
              <a:t>sehari-hari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Internet.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menonton</a:t>
            </a:r>
            <a:r>
              <a:rPr lang="en-US" dirty="0" smtClean="0"/>
              <a:t> video,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mendengarkan</a:t>
            </a:r>
            <a:r>
              <a:rPr lang="en-US" dirty="0" smtClean="0"/>
              <a:t> </a:t>
            </a:r>
            <a:r>
              <a:rPr lang="en-US" dirty="0" err="1" smtClean="0"/>
              <a:t>musik</a:t>
            </a:r>
            <a:r>
              <a:rPr lang="en-US" dirty="0" smtClean="0"/>
              <a:t>, </a:t>
            </a:r>
            <a:r>
              <a:rPr lang="en-US" dirty="0" err="1" smtClean="0"/>
              <a:t>berbelanja</a:t>
            </a:r>
            <a:r>
              <a:rPr lang="en-US" dirty="0" smtClean="0"/>
              <a:t> online,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game.</a:t>
            </a:r>
            <a:endParaRPr lang="en-ID" dirty="0" smtClean="0"/>
          </a:p>
        </p:txBody>
      </p:sp>
      <p:pic>
        <p:nvPicPr>
          <p:cNvPr id="4" name="Picture 3" descr="191994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352800"/>
            <a:ext cx="4342531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ouTube_social_white_square_(2017)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9700"/>
            <a:ext cx="1447800" cy="1447800"/>
          </a:xfrm>
          <a:prstGeom prst="rect">
            <a:avLst/>
          </a:prstGeom>
        </p:spPr>
      </p:pic>
      <p:pic>
        <p:nvPicPr>
          <p:cNvPr id="8" name="Picture 7" descr="Google_ G 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485900"/>
            <a:ext cx="1269492" cy="1295400"/>
          </a:xfrm>
          <a:prstGeom prst="rect">
            <a:avLst/>
          </a:prstGeom>
        </p:spPr>
      </p:pic>
      <p:pic>
        <p:nvPicPr>
          <p:cNvPr id="9" name="Picture 8" descr="Instagram_logo_2022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343400"/>
            <a:ext cx="1752600" cy="1752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343400"/>
            <a:ext cx="1828800" cy="162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371600" y="914400"/>
            <a:ext cx="246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914400"/>
            <a:ext cx="20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Mencari</a:t>
            </a:r>
            <a:r>
              <a:rPr lang="en-ID" sz="2400" dirty="0" smtClean="0"/>
              <a:t> Video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3733800"/>
            <a:ext cx="184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Foto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810000"/>
            <a:ext cx="300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 smtClean="0"/>
              <a:t>Mencari</a:t>
            </a:r>
            <a:r>
              <a:rPr lang="en-ID" sz="2400" dirty="0" smtClean="0"/>
              <a:t> Video </a:t>
            </a:r>
            <a:r>
              <a:rPr lang="en-ID" sz="2400" dirty="0" err="1" smtClean="0"/>
              <a:t>Pendek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 descr="Freefire logo vector, Freefire icon free vector 20335976 Vector Art at 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" y="2019300"/>
            <a:ext cx="8448675" cy="2971800"/>
            <a:chOff x="228600" y="2019300"/>
            <a:chExt cx="8448675" cy="2971800"/>
          </a:xfrm>
        </p:grpSpPr>
        <p:pic>
          <p:nvPicPr>
            <p:cNvPr id="16386" name="Picture 2" descr="Promo 17 Agustus, Tokopedia dan Shopee Beri Cashback hingga 100% -  E-commerce Katadata.co.i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057400"/>
              <a:ext cx="4343400" cy="2895600"/>
            </a:xfrm>
            <a:prstGeom prst="rect">
              <a:avLst/>
            </a:prstGeom>
            <a:noFill/>
          </p:spPr>
        </p:pic>
        <p:grpSp>
          <p:nvGrpSpPr>
            <p:cNvPr id="8" name="Group 7"/>
            <p:cNvGrpSpPr/>
            <p:nvPr/>
          </p:nvGrpSpPr>
          <p:grpSpPr>
            <a:xfrm>
              <a:off x="4953000" y="2019300"/>
              <a:ext cx="3724275" cy="2971800"/>
              <a:chOff x="4953000" y="2514600"/>
              <a:chExt cx="3724275" cy="2971800"/>
            </a:xfrm>
          </p:grpSpPr>
          <p:pic>
            <p:nvPicPr>
              <p:cNvPr id="1638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53000" y="2514600"/>
                <a:ext cx="3724275" cy="1104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390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57800" y="3886200"/>
                <a:ext cx="3026623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381000" y="990600"/>
            <a:ext cx="394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err="1" smtClean="0"/>
              <a:t>Mencari</a:t>
            </a:r>
            <a:r>
              <a:rPr lang="en-ID" sz="3200" dirty="0" smtClean="0"/>
              <a:t> ......................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990600"/>
            <a:ext cx="394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err="1" smtClean="0"/>
              <a:t>Mencari</a:t>
            </a:r>
            <a:r>
              <a:rPr lang="en-ID" sz="3200" dirty="0" smtClean="0"/>
              <a:t> ......................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ID" dirty="0" smtClean="0"/>
              <a:t>	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di</a:t>
            </a:r>
            <a:r>
              <a:rPr lang="en-ID" dirty="0" smtClean="0"/>
              <a:t> </a:t>
            </a:r>
            <a:r>
              <a:rPr lang="en-ID" dirty="0" err="1" smtClean="0"/>
              <a:t>smartphone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playstore</a:t>
            </a:r>
            <a:endParaRPr lang="en-US" b="1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24000" y="838200"/>
            <a:ext cx="6676292" cy="1735137"/>
            <a:chOff x="1524000" y="838200"/>
            <a:chExt cx="6676292" cy="173513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838200"/>
              <a:ext cx="1063952" cy="173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00" y="1219200"/>
              <a:ext cx="1178011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1"/>
            <p:cNvGrpSpPr/>
            <p:nvPr/>
          </p:nvGrpSpPr>
          <p:grpSpPr>
            <a:xfrm>
              <a:off x="5791200" y="1295400"/>
              <a:ext cx="1524000" cy="1066800"/>
              <a:chOff x="3962400" y="1981200"/>
              <a:chExt cx="1524000" cy="1066800"/>
            </a:xfrm>
          </p:grpSpPr>
          <p:pic>
            <p:nvPicPr>
              <p:cNvPr id="13" name="Picture 12" descr="Google_ G _Logo.sv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62400" y="1981200"/>
                <a:ext cx="672084" cy="685800"/>
              </a:xfrm>
              <a:prstGeom prst="rect">
                <a:avLst/>
              </a:prstGeom>
            </p:spPr>
          </p:pic>
          <p:pic>
            <p:nvPicPr>
              <p:cNvPr id="14" name="Picture 13" descr="YouTube_social_white_square_(2017).svg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8200" y="19812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5" name="Picture 14" descr="Instagram_logo_2022.svg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419600" y="25146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76800" y="2438400"/>
                <a:ext cx="609600" cy="541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9" name="Picture 2" descr="Promo 17 Agustus, Tokopedia dan Shopee Beri Cashback hingga 100% -  E-commerce Katadata.co.i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86600" y="1143000"/>
              <a:ext cx="1113692" cy="742462"/>
            </a:xfrm>
            <a:prstGeom prst="rect">
              <a:avLst/>
            </a:prstGeom>
            <a:noFill/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2895600" y="1752600"/>
              <a:ext cx="6858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029200" y="1752600"/>
              <a:ext cx="6858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ID" dirty="0" smtClean="0"/>
              <a:t>	</a:t>
            </a:r>
            <a:r>
              <a:rPr lang="en-ID" dirty="0" err="1" smtClean="0"/>
              <a:t>S</a:t>
            </a:r>
            <a:r>
              <a:rPr lang="en-ID" dirty="0" err="1" smtClean="0"/>
              <a:t>edangkan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mengakses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di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perlu</a:t>
            </a:r>
            <a:r>
              <a:rPr lang="en-ID" dirty="0" smtClean="0"/>
              <a:t> </a:t>
            </a:r>
            <a:r>
              <a:rPr lang="en-ID" dirty="0" err="1" smtClean="0"/>
              <a:t>namanya</a:t>
            </a:r>
            <a:r>
              <a:rPr lang="en-ID" dirty="0" smtClean="0"/>
              <a:t> </a:t>
            </a:r>
            <a:r>
              <a:rPr lang="en-ID" b="1" u="sng" dirty="0" smtClean="0"/>
              <a:t>browser</a:t>
            </a:r>
            <a:endParaRPr lang="en-US" b="1" u="sng" dirty="0"/>
          </a:p>
        </p:txBody>
      </p:sp>
      <p:grpSp>
        <p:nvGrpSpPr>
          <p:cNvPr id="24" name="Group 11"/>
          <p:cNvGrpSpPr/>
          <p:nvPr/>
        </p:nvGrpSpPr>
        <p:grpSpPr>
          <a:xfrm>
            <a:off x="5791200" y="1295400"/>
            <a:ext cx="1524000" cy="1066800"/>
            <a:chOff x="3962400" y="1981200"/>
            <a:chExt cx="1524000" cy="1066800"/>
          </a:xfrm>
        </p:grpSpPr>
        <p:pic>
          <p:nvPicPr>
            <p:cNvPr id="28" name="Picture 27" descr="Google_ G 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1981200"/>
              <a:ext cx="672084" cy="685800"/>
            </a:xfrm>
            <a:prstGeom prst="rect">
              <a:avLst/>
            </a:prstGeom>
          </p:spPr>
        </p:pic>
        <p:pic>
          <p:nvPicPr>
            <p:cNvPr id="29" name="Picture 28" descr="YouTube_social_white_square_(2017).sv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1981200"/>
              <a:ext cx="533400" cy="533400"/>
            </a:xfrm>
            <a:prstGeom prst="rect">
              <a:avLst/>
            </a:prstGeom>
          </p:spPr>
        </p:pic>
        <p:pic>
          <p:nvPicPr>
            <p:cNvPr id="30" name="Picture 29" descr="Instagram_logo_2022.sv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2514600"/>
              <a:ext cx="533400" cy="533400"/>
            </a:xfrm>
            <a:prstGeom prst="rect">
              <a:avLst/>
            </a:prstGeom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6800" y="2438400"/>
              <a:ext cx="609600" cy="541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" name="Picture 2" descr="Promo 17 Agustus, Tokopedia dan Shopee Beri Cashback hingga 100% -  E-commerce Katadata.co.i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1143000"/>
            <a:ext cx="1113692" cy="742462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>
            <a:off x="2895600" y="1752600"/>
            <a:ext cx="6858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1752600"/>
            <a:ext cx="6858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1066800"/>
            <a:ext cx="1462029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1219200"/>
            <a:ext cx="125103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3733800" y="762000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BROWSER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dirty="0" smtClean="0"/>
              <a:t>	Browser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menjelajahi</a:t>
            </a:r>
            <a:r>
              <a:rPr lang="en-ID" dirty="0" smtClean="0"/>
              <a:t> </a:t>
            </a:r>
            <a:r>
              <a:rPr lang="en-ID" dirty="0" err="1" smtClean="0"/>
              <a:t>jaringan</a:t>
            </a:r>
            <a:r>
              <a:rPr lang="en-ID" dirty="0" smtClean="0"/>
              <a:t> i</a:t>
            </a:r>
            <a:r>
              <a:rPr lang="en-ID" dirty="0" smtClean="0"/>
              <a:t>nternet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sosial</a:t>
            </a:r>
            <a:r>
              <a:rPr lang="en-ID" dirty="0" smtClean="0"/>
              <a:t> media, blog, video, </a:t>
            </a:r>
            <a:r>
              <a:rPr lang="en-ID" dirty="0" err="1" smtClean="0"/>
              <a:t>toko</a:t>
            </a:r>
            <a:r>
              <a:rPr lang="en-ID" dirty="0" smtClean="0"/>
              <a:t> online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masih</a:t>
            </a:r>
            <a:r>
              <a:rPr lang="en-ID" dirty="0" smtClean="0"/>
              <a:t> </a:t>
            </a:r>
            <a:r>
              <a:rPr lang="en-ID" dirty="0" err="1" smtClean="0"/>
              <a:t>banyak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.</a:t>
            </a:r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r>
              <a:rPr lang="en-ID" dirty="0" smtClean="0"/>
              <a:t>	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singkatnya</a:t>
            </a:r>
            <a:r>
              <a:rPr lang="en-ID" dirty="0" smtClean="0"/>
              <a:t> browser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menjelajahi</a:t>
            </a:r>
            <a:r>
              <a:rPr lang="en-ID" dirty="0" smtClean="0"/>
              <a:t>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Contoh-Contoh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Google Chrome</a:t>
            </a:r>
          </a:p>
          <a:p>
            <a:r>
              <a:rPr lang="en-ID" dirty="0" smtClean="0"/>
              <a:t>Mozilla Firefox</a:t>
            </a:r>
          </a:p>
          <a:p>
            <a:r>
              <a:rPr lang="en-ID" dirty="0" smtClean="0"/>
              <a:t>Safari</a:t>
            </a:r>
          </a:p>
          <a:p>
            <a:r>
              <a:rPr lang="en-ID" dirty="0" smtClean="0"/>
              <a:t>Opera Mini</a:t>
            </a:r>
          </a:p>
          <a:p>
            <a:r>
              <a:rPr lang="en-ID" dirty="0" err="1" smtClean="0"/>
              <a:t>Dll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00200"/>
            <a:ext cx="990600" cy="95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0"/>
            <a:ext cx="130621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Safari_browse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3200400"/>
            <a:ext cx="1219200" cy="1213866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572000"/>
            <a:ext cx="2943952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smtClean="0"/>
              <a:t>Browser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b="6667"/>
          <a:stretch>
            <a:fillRect/>
          </a:stretch>
        </p:blipFill>
        <p:spPr bwMode="auto">
          <a:xfrm>
            <a:off x="457200" y="1752600"/>
            <a:ext cx="827718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122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Browser</vt:lpstr>
      <vt:lpstr>Slide 2</vt:lpstr>
      <vt:lpstr>Slide 3</vt:lpstr>
      <vt:lpstr>Slide 4</vt:lpstr>
      <vt:lpstr>Slide 5</vt:lpstr>
      <vt:lpstr>Slide 6</vt:lpstr>
      <vt:lpstr>Pengertian Browser</vt:lpstr>
      <vt:lpstr>Contoh-Contoh Browser</vt:lpstr>
      <vt:lpstr>Tampilan Browser</vt:lpstr>
      <vt:lpstr>Tombol Pada Browser</vt:lpstr>
      <vt:lpstr>Alamat Website (Domain)</vt:lpstr>
      <vt:lpstr>Contoh Alamat Website (Domain)</vt:lpstr>
      <vt:lpstr>TUGAS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</dc:title>
  <dc:creator>PGRI RWLB 2</dc:creator>
  <cp:lastModifiedBy>Windows User</cp:lastModifiedBy>
  <cp:revision>41</cp:revision>
  <dcterms:created xsi:type="dcterms:W3CDTF">2006-08-16T00:00:00Z</dcterms:created>
  <dcterms:modified xsi:type="dcterms:W3CDTF">2023-07-24T07:40:53Z</dcterms:modified>
</cp:coreProperties>
</file>