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d3c76266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d3c76266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d3c7626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d3c7626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d3c7626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d3c7626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d3c76266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d3c76266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d3c7626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d3c7626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d3c76266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d3c76266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d3c7626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d3c7626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d3c76266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d3c76266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d3c76266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d3c76266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48b7ea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d48b7ea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d48b7ea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d48b7ea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48b7ea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48b7ea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3c7626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d3c7626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3c7626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d3c7626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d3c7626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d3c7626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3c76266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d3c7626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3c7626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d3c7626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Website Menggunakan Wordpress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298" y="3153775"/>
            <a:ext cx="1776999" cy="17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Launch Your Site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87" y="1152475"/>
            <a:ext cx="7755426" cy="378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3107525" y="4554150"/>
            <a:ext cx="1741200" cy="589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Website Berhasil di Launch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50" y="1085500"/>
            <a:ext cx="8019699" cy="38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6362400" y="1821675"/>
            <a:ext cx="1138500" cy="85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Pilih Menu Post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26035" l="0" r="45507" t="8711"/>
          <a:stretch/>
        </p:blipFill>
        <p:spPr>
          <a:xfrm>
            <a:off x="1541088" y="1152475"/>
            <a:ext cx="6061837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1232300" y="3254875"/>
            <a:ext cx="3201300" cy="56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 New Post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1301113"/>
            <a:ext cx="8392101" cy="31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6456175" y="2451200"/>
            <a:ext cx="1085100" cy="54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Tulis Judul Post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50" y="1152474"/>
            <a:ext cx="7715249" cy="377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1419825" y="1406425"/>
            <a:ext cx="5813100" cy="135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Tambahkan Isi Post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5" y="1017725"/>
            <a:ext cx="774382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1245700" y="2277075"/>
            <a:ext cx="5572200" cy="183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Publish Post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5" y="1152475"/>
            <a:ext cx="8723720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6791025" y="1151925"/>
            <a:ext cx="1044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Klik View Post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00" y="1017725"/>
            <a:ext cx="5479849" cy="40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3429000" y="2397625"/>
            <a:ext cx="1728000" cy="124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Postingan Pertama Berhasil di Buat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63" y="1152475"/>
            <a:ext cx="7933076" cy="36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3804">
            <a:off x="6622954" y="-134164"/>
            <a:ext cx="2331739" cy="233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1175"/>
            <a:ext cx="4711225" cy="3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16675" r="16675" t="0"/>
          <a:stretch/>
        </p:blipFill>
        <p:spPr>
          <a:xfrm>
            <a:off x="5924825" y="1225763"/>
            <a:ext cx="2433377" cy="24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022575" y="4013725"/>
            <a:ext cx="23040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Internet</a:t>
            </a:r>
            <a:endParaRPr sz="2400"/>
          </a:p>
        </p:txBody>
      </p:sp>
      <p:sp>
        <p:nvSpPr>
          <p:cNvPr id="66" name="Google Shape;66;p14"/>
          <p:cNvSpPr txBox="1"/>
          <p:nvPr/>
        </p:nvSpPr>
        <p:spPr>
          <a:xfrm>
            <a:off x="6474625" y="3659150"/>
            <a:ext cx="23040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Website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3799"/>
            <a:ext cx="2193925" cy="122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38" y="1803799"/>
            <a:ext cx="2193925" cy="122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375" y="1688299"/>
            <a:ext cx="2193925" cy="122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36675" y="3027175"/>
            <a:ext cx="1674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detik.com</a:t>
            </a:r>
            <a:endParaRPr sz="2000"/>
          </a:p>
        </p:txBody>
      </p:sp>
      <p:sp>
        <p:nvSpPr>
          <p:cNvPr id="77" name="Google Shape;77;p15"/>
          <p:cNvSpPr txBox="1"/>
          <p:nvPr/>
        </p:nvSpPr>
        <p:spPr>
          <a:xfrm>
            <a:off x="3587529" y="3027175"/>
            <a:ext cx="21939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wattpad</a:t>
            </a:r>
            <a:r>
              <a:rPr lang="id" sz="2000"/>
              <a:t>.com</a:t>
            </a:r>
            <a:endParaRPr sz="2000"/>
          </a:p>
        </p:txBody>
      </p:sp>
      <p:sp>
        <p:nvSpPr>
          <p:cNvPr id="78" name="Google Shape;78;p15"/>
          <p:cNvSpPr txBox="1"/>
          <p:nvPr/>
        </p:nvSpPr>
        <p:spPr>
          <a:xfrm>
            <a:off x="6809254" y="3027175"/>
            <a:ext cx="21939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cookpad</a:t>
            </a:r>
            <a:r>
              <a:rPr lang="id" sz="2000"/>
              <a:t>.com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680" y="1379375"/>
            <a:ext cx="3139625" cy="175071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846597" y="3357800"/>
            <a:ext cx="3926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(website-kamu).wordpress</a:t>
            </a:r>
            <a:r>
              <a:rPr lang="id" sz="2000"/>
              <a:t>.com</a:t>
            </a:r>
            <a:endParaRPr sz="20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25" y="968862"/>
            <a:ext cx="3884175" cy="257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Membuat Website Dengan CMS Wordpress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96" y="1152475"/>
            <a:ext cx="8581805" cy="36520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2129725" y="4125525"/>
            <a:ext cx="18084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Akun Wordpress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6" y="1017724"/>
            <a:ext cx="7214259" cy="3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326050" y="2076150"/>
            <a:ext cx="3134400" cy="211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460375" y="4487175"/>
            <a:ext cx="1714500" cy="405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Pilih Nama Domain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377" y="1085500"/>
            <a:ext cx="5463247" cy="39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7125900" y="4420125"/>
            <a:ext cx="1031400" cy="65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Pilih Paket Gratis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13" y="1017725"/>
            <a:ext cx="7091776" cy="38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2491375" y="3936450"/>
            <a:ext cx="2370900" cy="8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Skip to Dashboard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00" y="1195826"/>
            <a:ext cx="7968587" cy="3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6670475" y="1339450"/>
            <a:ext cx="991200" cy="69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