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f4def1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f4def1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4def16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4def16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4def16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4def16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4def16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4def16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f4def16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f4def16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4def16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4def16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4def16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4def16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4def16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4def16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jpg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Post Promosi Online Dengan Wordpress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 Ilham Setia Bhakti, S.Kom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374" y="3517049"/>
            <a:ext cx="2317249" cy="13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75" y="0"/>
            <a:ext cx="676985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76" y="203925"/>
            <a:ext cx="1993748" cy="19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100" y="261988"/>
            <a:ext cx="1892626" cy="18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075" y="2196700"/>
            <a:ext cx="3169984" cy="23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8500" y="2196700"/>
            <a:ext cx="3486551" cy="23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Buka Wordpress.com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38" y="1017724"/>
            <a:ext cx="8304515" cy="42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217613"/>
            <a:ext cx="54673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Masukan Username/email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61" y="1017725"/>
            <a:ext cx="618148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Masukan Password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788" y="1086023"/>
            <a:ext cx="4824424" cy="4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Pilih Menu Post dan Tekan Tombol Add New Post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12103" t="0"/>
          <a:stretch/>
        </p:blipFill>
        <p:spPr>
          <a:xfrm>
            <a:off x="0" y="1152475"/>
            <a:ext cx="47684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175" y="1131402"/>
            <a:ext cx="3920824" cy="34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642950" y="3067350"/>
            <a:ext cx="1754700" cy="20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384600" y="2102950"/>
            <a:ext cx="2263800" cy="7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87" y="-33475"/>
            <a:ext cx="6628825" cy="52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