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0bb4083c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0bb4083c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908462a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908462a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908462aa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7908462aa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973a5fc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973a5fc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908462aa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7908462aa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973a5fc7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7973a5fc7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908462aa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908462aa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0bb4083c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0bb4083c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908462aa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908462aa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6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Berpikir Komputasional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Oleh Ilham Setia Bhakti, S.Kom.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Latihan Bab II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Buatlah algoritma untuk membuat sebuah nasi goreng!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Buatlah jadwal kegiatan kamu pada hari minggu!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Sebutkan struktur dari makanan Bakso!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Perhatikan tabel jadwal penggunaan lapangan olahraga di bawah ini: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985" y="2571750"/>
            <a:ext cx="6140025" cy="15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767625" y="4177875"/>
            <a:ext cx="6335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700"/>
              <a:t>Pada hari apa saja lapangan badminton digunakan?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Berpikir Komputasional (BK)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Berpikir Komputasional adalah cara berpikir untuk menyelesaikan masalah dengan menggunakan ilmu informatika</a:t>
            </a:r>
            <a:endParaRPr/>
          </a:p>
        </p:txBody>
      </p:sp>
      <p:grpSp>
        <p:nvGrpSpPr>
          <p:cNvPr id="62" name="Google Shape;62;p14"/>
          <p:cNvGrpSpPr/>
          <p:nvPr/>
        </p:nvGrpSpPr>
        <p:grpSpPr>
          <a:xfrm>
            <a:off x="2933350" y="2076150"/>
            <a:ext cx="2715626" cy="2920025"/>
            <a:chOff x="2933350" y="2076150"/>
            <a:chExt cx="2715626" cy="2920025"/>
          </a:xfrm>
        </p:grpSpPr>
        <p:pic>
          <p:nvPicPr>
            <p:cNvPr id="63" name="Google Shape;63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33350" y="2076150"/>
              <a:ext cx="2715626" cy="292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85750" y="2241200"/>
              <a:ext cx="2384224" cy="13887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UcPeriod"/>
            </a:pPr>
            <a:r>
              <a:rPr lang="id"/>
              <a:t>Algoritma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Algoritma adalah tata cara untuk menyelesaikan suatu masalah.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Contoh Algoritma: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d"/>
              <a:t>Algoritma membuat teh hangat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Siapkan</a:t>
            </a:r>
            <a:r>
              <a:rPr lang="id"/>
              <a:t> kantung teh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Masukan air hangat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Celupkan kantong teh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Tuang sedikit gula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Aduk sampai rata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Sajikan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574" y="1628900"/>
            <a:ext cx="4598725" cy="3305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642950"/>
            <a:ext cx="8520600" cy="39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Algoritma berwudhu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Mencuci tangan (3x)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Berkumur-kumur (3x)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Membersihkan hidung (3x)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Membasuh muka (3x)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Membersihkan siku (3x)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Membasahi bagian atas kepala (3x)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Membersihkan telinga (3x)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Mencuci kaki (3x)</a:t>
            </a:r>
            <a:endParaRPr/>
          </a:p>
        </p:txBody>
      </p:sp>
      <p:pic>
        <p:nvPicPr>
          <p:cNvPr descr="Tata cara berwudhu"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400" y="613775"/>
            <a:ext cx="4040099" cy="26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B. Penjadwalan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Penjadwalan adalah proses untuk menghitung perkiraan waktu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Contoh: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/>
              <a:t>Jadwal Pelajaran Sekolah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07.00 - 08.00: Matematika</a:t>
            </a:r>
            <a:br>
              <a:rPr lang="id"/>
            </a:br>
            <a:r>
              <a:rPr lang="id"/>
              <a:t>08.00 - 09.00: Bahasa Indonesia</a:t>
            </a:r>
            <a:br>
              <a:rPr lang="id"/>
            </a:br>
            <a:r>
              <a:rPr lang="id"/>
              <a:t>09.00 - 09.30: Istirahat</a:t>
            </a:r>
            <a:br>
              <a:rPr lang="id"/>
            </a:br>
            <a:r>
              <a:rPr lang="id"/>
              <a:t>09.30 - 10.30: TIK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Berapa lama waktu istirahat?</a:t>
            </a:r>
            <a:br>
              <a:rPr lang="id"/>
            </a:br>
            <a:r>
              <a:rPr lang="id" u="sng"/>
              <a:t>30 Menit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1125" y="1751975"/>
            <a:ext cx="3151600" cy="31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/>
              <a:t>Jadwal Acara TV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07.00 - 07.30: Kartun</a:t>
            </a:r>
            <a:br>
              <a:rPr lang="id"/>
            </a:br>
            <a:r>
              <a:rPr lang="id"/>
              <a:t>07.30 - 09.00: Berita</a:t>
            </a:r>
            <a:br>
              <a:rPr lang="id"/>
            </a:br>
            <a:r>
              <a:rPr lang="id"/>
              <a:t>09.00 - 10.00: Sinetron</a:t>
            </a:r>
            <a:br>
              <a:rPr lang="id"/>
            </a:br>
            <a:r>
              <a:rPr lang="id"/>
              <a:t>10.00 - 11.00: Olahraga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Acara apa yang paling lama tayang?</a:t>
            </a:r>
            <a:br>
              <a:rPr lang="id"/>
            </a:br>
            <a:r>
              <a:rPr lang="id" u="sng"/>
              <a:t>Berita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7374" y="458400"/>
            <a:ext cx="1748175" cy="175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4400" y="739675"/>
            <a:ext cx="1925825" cy="192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9600" y="2592015"/>
            <a:ext cx="1748176" cy="2475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4196" y="3080775"/>
            <a:ext cx="2887342" cy="192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</a:t>
            </a:r>
            <a:r>
              <a:rPr lang="id"/>
              <a:t>. Struktur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Struktur </a:t>
            </a:r>
            <a:r>
              <a:rPr lang="id"/>
              <a:t>adalah susunan</a:t>
            </a:r>
            <a:r>
              <a:rPr lang="id"/>
              <a:t> bahan atau anggota</a:t>
            </a:r>
            <a:r>
              <a:rPr lang="id"/>
              <a:t> yang membentuk benda tersebut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Contoh: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d"/>
              <a:t>Struktur Burger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Roti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Saus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Tomat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Selada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Daging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7594700" y="4688075"/>
            <a:ext cx="15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mor.id</a:t>
            </a:r>
            <a:endParaRPr/>
          </a:p>
        </p:txBody>
      </p:sp>
      <p:grpSp>
        <p:nvGrpSpPr>
          <p:cNvPr id="101" name="Google Shape;101;p19"/>
          <p:cNvGrpSpPr/>
          <p:nvPr/>
        </p:nvGrpSpPr>
        <p:grpSpPr>
          <a:xfrm>
            <a:off x="2973631" y="1999989"/>
            <a:ext cx="5858878" cy="2437861"/>
            <a:chOff x="2366975" y="1755875"/>
            <a:chExt cx="6465325" cy="2758074"/>
          </a:xfrm>
        </p:grpSpPr>
        <p:pic>
          <p:nvPicPr>
            <p:cNvPr id="102" name="Google Shape;102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78350" y="1969325"/>
              <a:ext cx="3153950" cy="2438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9"/>
            <p:cNvPicPr preferRelativeResize="0"/>
            <p:nvPr/>
          </p:nvPicPr>
          <p:blipFill rotWithShape="1">
            <a:blip r:embed="rId4">
              <a:alphaModFix/>
            </a:blip>
            <a:srcRect b="21114" l="18290" r="15127" t="6453"/>
            <a:stretch/>
          </p:blipFill>
          <p:spPr>
            <a:xfrm>
              <a:off x="2366975" y="1755875"/>
              <a:ext cx="2535424" cy="27580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19"/>
            <p:cNvSpPr/>
            <p:nvPr/>
          </p:nvSpPr>
          <p:spPr>
            <a:xfrm>
              <a:off x="4915800" y="2812850"/>
              <a:ext cx="924300" cy="803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Struktur Ayam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Jengger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Kepala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Paruh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Badan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Sayap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Ekor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Ceker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6775" y="649650"/>
            <a:ext cx="2505673" cy="354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4025" y="649650"/>
            <a:ext cx="2638775" cy="26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6344825" y="3312625"/>
            <a:ext cx="245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/>
              <a:t>Struktur Kucing?</a:t>
            </a:r>
            <a:endParaRPr b="1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</a:t>
            </a:r>
            <a:r>
              <a:rPr lang="id"/>
              <a:t>. Reprentasi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Representasi</a:t>
            </a:r>
            <a:r>
              <a:rPr lang="id"/>
              <a:t> adalah cara untuk membaca informasi dari tabel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Contoh: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id"/>
              <a:t>Jadwal Les Andi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63" y="2644825"/>
            <a:ext cx="762952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