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f7d2631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f7d2631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7d2631e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7d2631e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e95fbb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e95fbb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7d2631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f7d2631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7d2631e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7d2631e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e95fbbb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9e95fbbb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9e95fbb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9e95fbbb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e95fbbb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e95fbbb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03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 smtClean="0"/>
              <a:t>Ambil Nilai</a:t>
            </a:r>
            <a:r>
              <a:rPr lang="id" dirty="0" smtClean="0"/>
              <a:t/>
            </a:r>
            <a:br>
              <a:rPr lang="id" dirty="0" smtClean="0"/>
            </a:br>
            <a:r>
              <a:rPr lang="id" dirty="0" smtClean="0"/>
              <a:t>Mengumpulkan </a:t>
            </a:r>
            <a:r>
              <a:rPr lang="id" dirty="0"/>
              <a:t>Informasi Dengan Search Engine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350" y="3090900"/>
            <a:ext cx="3466112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440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 Kom.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777" y="897425"/>
            <a:ext cx="669799" cy="6831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0900" y="1428150"/>
            <a:ext cx="137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/>
              <a:t>*Kamu</a:t>
            </a:r>
            <a:endParaRPr sz="27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177" y="328225"/>
            <a:ext cx="2290473" cy="14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9250" y="2754425"/>
            <a:ext cx="2544753" cy="147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5694" y="1907725"/>
            <a:ext cx="1992826" cy="13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0774" y="3723076"/>
            <a:ext cx="2054426" cy="11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8641" y="714075"/>
            <a:ext cx="1721709" cy="20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Silahkan Buka Google Chrome dan Word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1404613"/>
            <a:ext cx="38195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964400" y="1567150"/>
            <a:ext cx="1697700" cy="91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286350" y="2477975"/>
            <a:ext cx="1902000" cy="910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Pastikan Dua Program Ini Terbuka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63" y="1289176"/>
            <a:ext cx="5443875" cy="3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Cari Informasi Tentang “Cara Membuat Seblak Rafael”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60" y="1152475"/>
            <a:ext cx="5057474" cy="38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Cari Gambar “Logo MU”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475" y="1152473"/>
            <a:ext cx="4301045" cy="3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Cari Harga Barang Tersebut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00" y="1017725"/>
            <a:ext cx="2586704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1253075" y="4312975"/>
            <a:ext cx="683100" cy="2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601" y="1017726"/>
            <a:ext cx="2727207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816500" y="4251075"/>
            <a:ext cx="683100" cy="2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800" y="1017725"/>
            <a:ext cx="2410289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6563275" y="4390075"/>
            <a:ext cx="954300" cy="2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Cari Harga Barang Tersebut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00" y="1017725"/>
            <a:ext cx="2586704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601" y="1017726"/>
            <a:ext cx="2727207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800" y="1017725"/>
            <a:ext cx="241028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Berapa lama waktu yang dibutuhkan dari SMP PGRI ke Taman Mini Indonesia Indah?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13" y="1467000"/>
            <a:ext cx="5915776" cy="3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2759575" y="3380850"/>
            <a:ext cx="794700" cy="4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193025" y="2513950"/>
            <a:ext cx="794700" cy="4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PresentationFormat>On-screen Show (16:9)</PresentationFormat>
  <Paragraphs>10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Ambil Nilai Mengumpulkan Informasi Dengan Search Engine</vt:lpstr>
      <vt:lpstr>Slide 2</vt:lpstr>
      <vt:lpstr>Silahkan Buka Google Chrome dan Word</vt:lpstr>
      <vt:lpstr>Pastikan Dua Program Ini Terbuka</vt:lpstr>
      <vt:lpstr>Cari Informasi Tentang “Cara Membuat Seblak Rafael”</vt:lpstr>
      <vt:lpstr>2. Cari Gambar “Logo MU”</vt:lpstr>
      <vt:lpstr>3. Cari Harga Barang Tersebut</vt:lpstr>
      <vt:lpstr>3. Cari Harga Barang Tersebut</vt:lpstr>
      <vt:lpstr>Berapa lama waktu yang dibutuhkan dari SMP PGRI ke Taman Mini Indonesia Indah?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Ambil Nilai Mengumpulkan Informasi Dengan Search Engine</dc:title>
  <cp:lastModifiedBy>Windows User</cp:lastModifiedBy>
  <cp:revision>1</cp:revision>
  <dcterms:modified xsi:type="dcterms:W3CDTF">2023-08-09T01:16:45Z</dcterms:modified>
</cp:coreProperties>
</file>