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-822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78e21867b1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78e21867b1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78d2f7fd9b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78d2f7fd9b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78d2f7fd9b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78d2f7fd9b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8d2f7fd9b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8d2f7fd9b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f068b61c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f068b61c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78e21867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78e21867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8e21867b1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78e21867b1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78d2f7fd9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78d2f7fd9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78e21867b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78e21867b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78e21867b1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78e21867b1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78e21867b1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78e21867b1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78d2f7fd9b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78d2f7fd9b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jpe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Jenis Jaringan &amp;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Koneksi Internet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Oleh Ilham Setia Bhakti, S.Kom.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1"/>
              <a:t>Berdasarkan Metode Koneksi:</a:t>
            </a:r>
            <a:endParaRPr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Koneksi Wired (Kabel)</a:t>
            </a:r>
            <a:br>
              <a:rPr lang="id"/>
            </a:br>
            <a:r>
              <a:rPr lang="id"/>
              <a:t>Koneksi jaringan yang menggunakan kabel</a:t>
            </a:r>
            <a:br>
              <a:rPr lang="id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Koneksi Wireless</a:t>
            </a:r>
            <a:br>
              <a:rPr lang="id"/>
            </a:br>
            <a:r>
              <a:rPr lang="id"/>
              <a:t>Koneksi yang tidak menggunakan kabel</a:t>
            </a:r>
            <a:endParaRPr/>
          </a:p>
        </p:txBody>
      </p:sp>
      <p:pic>
        <p:nvPicPr>
          <p:cNvPr id="160" name="Google Shape;1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9325" y="1152475"/>
            <a:ext cx="2397625" cy="1588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6438" y="2912450"/>
            <a:ext cx="1723400" cy="17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>
            <a:spLocks noGrp="1"/>
          </p:cNvSpPr>
          <p:nvPr>
            <p:ph type="body" idx="1"/>
          </p:nvPr>
        </p:nvSpPr>
        <p:spPr>
          <a:xfrm>
            <a:off x="311700" y="468800"/>
            <a:ext cx="8520600" cy="41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1"/>
              <a:t>Berdasarkan Topologi:</a:t>
            </a:r>
            <a:endParaRPr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Topologi Ring: berbentuk cincin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Topologi Bus: berbentuk sejajar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Topologi Mesh: berbentuk segi lima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Topologi Star: berbentuk bintang</a:t>
            </a:r>
            <a:endParaRPr/>
          </a:p>
        </p:txBody>
      </p:sp>
      <p:pic>
        <p:nvPicPr>
          <p:cNvPr id="167" name="Google Shape;16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3150" y="189326"/>
            <a:ext cx="2919150" cy="181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2525" y="2454475"/>
            <a:ext cx="3080376" cy="194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567300"/>
            <a:ext cx="2053550" cy="171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52350" y="2454475"/>
            <a:ext cx="2293079" cy="194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 txBox="1"/>
          <p:nvPr/>
        </p:nvSpPr>
        <p:spPr>
          <a:xfrm>
            <a:off x="6094850" y="4826200"/>
            <a:ext cx="308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https://diskominfo.kuburayakab.go.id</a:t>
            </a:r>
            <a:endParaRPr/>
          </a:p>
        </p:txBody>
      </p:sp>
      <p:sp>
        <p:nvSpPr>
          <p:cNvPr id="172" name="Google Shape;172;p23"/>
          <p:cNvSpPr txBox="1"/>
          <p:nvPr/>
        </p:nvSpPr>
        <p:spPr>
          <a:xfrm>
            <a:off x="7161925" y="1938050"/>
            <a:ext cx="198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Ring</a:t>
            </a:r>
            <a:endParaRPr/>
          </a:p>
        </p:txBody>
      </p:sp>
      <p:sp>
        <p:nvSpPr>
          <p:cNvPr id="173" name="Google Shape;173;p23"/>
          <p:cNvSpPr txBox="1"/>
          <p:nvPr/>
        </p:nvSpPr>
        <p:spPr>
          <a:xfrm>
            <a:off x="7271575" y="4339825"/>
            <a:ext cx="191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Bus</a:t>
            </a:r>
            <a:endParaRPr/>
          </a:p>
        </p:txBody>
      </p:sp>
      <p:sp>
        <p:nvSpPr>
          <p:cNvPr id="174" name="Google Shape;174;p23"/>
          <p:cNvSpPr txBox="1"/>
          <p:nvPr/>
        </p:nvSpPr>
        <p:spPr>
          <a:xfrm>
            <a:off x="3898675" y="4360525"/>
            <a:ext cx="577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Star</a:t>
            </a:r>
            <a:endParaRPr/>
          </a:p>
        </p:txBody>
      </p:sp>
      <p:sp>
        <p:nvSpPr>
          <p:cNvPr id="175" name="Google Shape;175;p23"/>
          <p:cNvSpPr txBox="1"/>
          <p:nvPr/>
        </p:nvSpPr>
        <p:spPr>
          <a:xfrm>
            <a:off x="1167975" y="4360075"/>
            <a:ext cx="577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Mesh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D. Jenis Koneksi Internet</a:t>
            </a:r>
            <a:endParaRPr/>
          </a:p>
        </p:txBody>
      </p:sp>
      <p:sp>
        <p:nvSpPr>
          <p:cNvPr id="181" name="Google Shape;181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Dial Up</a:t>
            </a:r>
            <a:br>
              <a:rPr lang="id"/>
            </a:br>
            <a:r>
              <a:rPr lang="id"/>
              <a:t>Merupakan jaringan internet yang terhubung melalui telepon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Satelit</a:t>
            </a:r>
            <a:br>
              <a:rPr lang="id"/>
            </a:br>
            <a:r>
              <a:rPr lang="id"/>
              <a:t>Merupakan jaringan internet yang terhubung melalui parabola satelit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Broadband</a:t>
            </a:r>
            <a:br>
              <a:rPr lang="id"/>
            </a:br>
            <a:r>
              <a:rPr lang="id"/>
              <a:t>Merupakan jaringan internet yang terhubung melalui pita lebar (2G,3G,4G)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Fiber Optik</a:t>
            </a:r>
            <a:br>
              <a:rPr lang="id"/>
            </a:br>
            <a:r>
              <a:rPr lang="id"/>
              <a:t>Merupakan jaringan internet yang terhubung melalui serat kaca. (Internet tercepat saat ini)</a:t>
            </a:r>
            <a:br>
              <a:rPr lang="id"/>
            </a:br>
            <a:endParaRPr/>
          </a:p>
        </p:txBody>
      </p:sp>
      <p:pic>
        <p:nvPicPr>
          <p:cNvPr id="182" name="Google Shape;18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0425" y="155413"/>
            <a:ext cx="1172552" cy="115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80650" y="1516575"/>
            <a:ext cx="997574" cy="115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54050" y="4143350"/>
            <a:ext cx="1763625" cy="176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9025" y="4011673"/>
            <a:ext cx="2337475" cy="96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Latihan Jenis Jaringan &amp; Koneksi Internet</a:t>
            </a:r>
            <a:endParaRPr/>
          </a:p>
        </p:txBody>
      </p:sp>
      <p:sp>
        <p:nvSpPr>
          <p:cNvPr id="191" name="Google Shape;191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Jaringan berdasarkan </a:t>
            </a:r>
            <a:r>
              <a:rPr lang="id" b="1"/>
              <a:t>distribusinya</a:t>
            </a:r>
            <a:r>
              <a:rPr lang="id"/>
              <a:t> dapat dibedakan menjadi dua jenis, yaitu jaringan … dan jaringan …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Jaringan berdasarkan </a:t>
            </a:r>
            <a:r>
              <a:rPr lang="id" b="1"/>
              <a:t>fungsinya</a:t>
            </a:r>
            <a:r>
              <a:rPr lang="id"/>
              <a:t> dapat dibedakan menjadi dua jenis, yaitu jaringan … dan jaringan …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Jaringan yang luasnya terbatas pada satu ruangan saja adalah jaringan…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Jaringan yang tidak menggunakan kabel disebut koneksi…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Jenis topologi jaringan yang susunannya membentuk cincin adalah topologi…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Jenis koneksi internet yang terhubung melalui telpon adalah…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Jenis koneksi internet yang memiliki kecepatan paling cepat adalah…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725" y="1330388"/>
            <a:ext cx="1481699" cy="2260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4025" y="1450227"/>
            <a:ext cx="2260050" cy="226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86425" y="1212188"/>
            <a:ext cx="2481848" cy="2496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-388620" algn="l" rtl="0">
              <a:spcBef>
                <a:spcPts val="0"/>
              </a:spcBef>
              <a:spcAft>
                <a:spcPts val="0"/>
              </a:spcAft>
              <a:buSzPct val="100000"/>
              <a:buAutoNum type="alphaUcPeriod"/>
            </a:pPr>
            <a:r>
              <a:rPr lang="id"/>
              <a:t>Pengertian Jaringan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Jaringan adalah kumpulan komputer yang saling terhubung dan dapat mengirimkan teks, gambar, atau file dari satu komputer ke komputer lain.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946" y="2571746"/>
            <a:ext cx="1500175" cy="15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9042" y="2379013"/>
            <a:ext cx="1753675" cy="18856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/>
          <p:nvPr/>
        </p:nvSpPr>
        <p:spPr>
          <a:xfrm>
            <a:off x="3041050" y="3208000"/>
            <a:ext cx="2411100" cy="140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3705494" y="2807800"/>
            <a:ext cx="103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kabel data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827" y="2514666"/>
            <a:ext cx="1038300" cy="692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B.	Perangkat Jaringan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 dirty="0"/>
              <a:t>Komputer / Smartphone / </a:t>
            </a:r>
            <a:r>
              <a:rPr lang="id" dirty="0" smtClean="0"/>
              <a:t>HP : Pengguna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 dirty="0" smtClean="0"/>
              <a:t>Server (Super Komputer) : Meyimpan Data Aplikasi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 dirty="0"/>
              <a:t>Kabel </a:t>
            </a:r>
            <a:r>
              <a:rPr lang="id" dirty="0" smtClean="0"/>
              <a:t>Jaringan : Penghubung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 dirty="0"/>
              <a:t>Perangkat </a:t>
            </a:r>
            <a:r>
              <a:rPr lang="id" dirty="0" smtClean="0"/>
              <a:t>Wireless : Penghubung tanpa kabel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09725"/>
            <a:ext cx="1778325" cy="177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3924" y="2705676"/>
            <a:ext cx="1486775" cy="198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33900" y="3016187"/>
            <a:ext cx="2346858" cy="156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09666" y="2869399"/>
            <a:ext cx="2405560" cy="17783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575975" y="4627425"/>
            <a:ext cx="106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Komputer</a:t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2558400" y="4627425"/>
            <a:ext cx="106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Server</a:t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4463925" y="4627425"/>
            <a:ext cx="148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Kabel Data</a:t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7386925" y="4568875"/>
            <a:ext cx="106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Router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C. Jenis Jaringan</a:t>
            </a: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Jaringan terbagi menjadi beberapa jenis: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d" b="1"/>
              <a:t>Berdasarkan Distribusi</a:t>
            </a:r>
            <a:r>
              <a:rPr lang="id"/>
              <a:t>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Jaringan Terpusat</a:t>
            </a:r>
            <a:br>
              <a:rPr lang="id"/>
            </a:br>
            <a:r>
              <a:rPr lang="id"/>
              <a:t>Jaringan yang hanya memiliki satu server</a:t>
            </a:r>
            <a:br>
              <a:rPr lang="id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Jaringan Terdistribusi</a:t>
            </a:r>
            <a:br>
              <a:rPr lang="id"/>
            </a:br>
            <a:r>
              <a:rPr lang="id"/>
              <a:t>Jaringan yang memiliki banyak server</a:t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6389200" y="1285875"/>
            <a:ext cx="2786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1351650" y="3549550"/>
            <a:ext cx="2072400" cy="4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d" sz="1200" dirty="0"/>
              <a:t>Jaringan Terpusat</a:t>
            </a:r>
            <a:endParaRPr sz="1200"/>
          </a:p>
        </p:txBody>
      </p:sp>
      <p:grpSp>
        <p:nvGrpSpPr>
          <p:cNvPr id="100" name="Google Shape;100;p18"/>
          <p:cNvGrpSpPr/>
          <p:nvPr/>
        </p:nvGrpSpPr>
        <p:grpSpPr>
          <a:xfrm>
            <a:off x="4996150" y="1513575"/>
            <a:ext cx="4013500" cy="1949700"/>
            <a:chOff x="4996150" y="1513575"/>
            <a:chExt cx="4013500" cy="1949700"/>
          </a:xfrm>
        </p:grpSpPr>
        <p:sp>
          <p:nvSpPr>
            <p:cNvPr id="101" name="Google Shape;101;p18"/>
            <p:cNvSpPr/>
            <p:nvPr/>
          </p:nvSpPr>
          <p:spPr>
            <a:xfrm>
              <a:off x="4996150" y="1513575"/>
              <a:ext cx="4013400" cy="1949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8"/>
            <p:cNvSpPr txBox="1"/>
            <p:nvPr/>
          </p:nvSpPr>
          <p:spPr>
            <a:xfrm>
              <a:off x="6763650" y="1818925"/>
              <a:ext cx="7860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600"/>
                <a:t>Server</a:t>
              </a:r>
              <a:endParaRPr sz="1600"/>
            </a:p>
          </p:txBody>
        </p:sp>
        <p:sp>
          <p:nvSpPr>
            <p:cNvPr id="103" name="Google Shape;103;p18"/>
            <p:cNvSpPr txBox="1"/>
            <p:nvPr/>
          </p:nvSpPr>
          <p:spPr>
            <a:xfrm>
              <a:off x="6763650" y="2692300"/>
              <a:ext cx="7860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600"/>
                <a:t>Server</a:t>
              </a:r>
              <a:endParaRPr sz="1600"/>
            </a:p>
          </p:txBody>
        </p:sp>
        <p:sp>
          <p:nvSpPr>
            <p:cNvPr id="104" name="Google Shape;104;p18"/>
            <p:cNvSpPr txBox="1"/>
            <p:nvPr/>
          </p:nvSpPr>
          <p:spPr>
            <a:xfrm>
              <a:off x="5209650" y="1818934"/>
              <a:ext cx="11964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600"/>
                <a:t>Komputer</a:t>
              </a:r>
              <a:endParaRPr sz="1600"/>
            </a:p>
          </p:txBody>
        </p:sp>
        <p:sp>
          <p:nvSpPr>
            <p:cNvPr id="105" name="Google Shape;105;p18"/>
            <p:cNvSpPr txBox="1"/>
            <p:nvPr/>
          </p:nvSpPr>
          <p:spPr>
            <a:xfrm>
              <a:off x="5209650" y="2692309"/>
              <a:ext cx="11964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600"/>
                <a:t>Komputer</a:t>
              </a:r>
              <a:endParaRPr sz="1600"/>
            </a:p>
          </p:txBody>
        </p:sp>
        <p:sp>
          <p:nvSpPr>
            <p:cNvPr id="106" name="Google Shape;106;p18"/>
            <p:cNvSpPr txBox="1"/>
            <p:nvPr/>
          </p:nvSpPr>
          <p:spPr>
            <a:xfrm>
              <a:off x="7813250" y="2692309"/>
              <a:ext cx="11964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600"/>
                <a:t>Komputer</a:t>
              </a:r>
              <a:endParaRPr sz="1600"/>
            </a:p>
          </p:txBody>
        </p:sp>
        <p:sp>
          <p:nvSpPr>
            <p:cNvPr id="107" name="Google Shape;107;p18"/>
            <p:cNvSpPr txBox="1"/>
            <p:nvPr/>
          </p:nvSpPr>
          <p:spPr>
            <a:xfrm>
              <a:off x="7813250" y="1818934"/>
              <a:ext cx="11964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600"/>
                <a:t>Komputer</a:t>
              </a:r>
              <a:endParaRPr sz="1600"/>
            </a:p>
          </p:txBody>
        </p:sp>
        <p:cxnSp>
          <p:nvCxnSpPr>
            <p:cNvPr id="108" name="Google Shape;108;p18"/>
            <p:cNvCxnSpPr>
              <a:stCxn id="102" idx="1"/>
              <a:endCxn id="104" idx="3"/>
            </p:cNvCxnSpPr>
            <p:nvPr/>
          </p:nvCxnSpPr>
          <p:spPr>
            <a:xfrm rot="10800000">
              <a:off x="6406050" y="2034475"/>
              <a:ext cx="3576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18"/>
            <p:cNvCxnSpPr>
              <a:stCxn id="107" idx="1"/>
              <a:endCxn id="102" idx="3"/>
            </p:cNvCxnSpPr>
            <p:nvPr/>
          </p:nvCxnSpPr>
          <p:spPr>
            <a:xfrm rot="10800000">
              <a:off x="7549550" y="2034484"/>
              <a:ext cx="2637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18"/>
            <p:cNvCxnSpPr>
              <a:stCxn id="103" idx="0"/>
              <a:endCxn id="102" idx="2"/>
            </p:cNvCxnSpPr>
            <p:nvPr/>
          </p:nvCxnSpPr>
          <p:spPr>
            <a:xfrm rot="10800000">
              <a:off x="7156650" y="2250100"/>
              <a:ext cx="0" cy="4422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18"/>
            <p:cNvCxnSpPr>
              <a:stCxn id="103" idx="1"/>
              <a:endCxn id="105" idx="3"/>
            </p:cNvCxnSpPr>
            <p:nvPr/>
          </p:nvCxnSpPr>
          <p:spPr>
            <a:xfrm rot="10800000">
              <a:off x="6406050" y="2907850"/>
              <a:ext cx="3576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18"/>
            <p:cNvCxnSpPr>
              <a:stCxn id="106" idx="1"/>
              <a:endCxn id="103" idx="3"/>
            </p:cNvCxnSpPr>
            <p:nvPr/>
          </p:nvCxnSpPr>
          <p:spPr>
            <a:xfrm rot="10800000">
              <a:off x="7549550" y="2907859"/>
              <a:ext cx="2637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3" name="Google Shape;113;p18"/>
          <p:cNvGrpSpPr/>
          <p:nvPr/>
        </p:nvGrpSpPr>
        <p:grpSpPr>
          <a:xfrm>
            <a:off x="311700" y="1519484"/>
            <a:ext cx="4152300" cy="1949722"/>
            <a:chOff x="4915800" y="642950"/>
            <a:chExt cx="4152300" cy="1674300"/>
          </a:xfrm>
        </p:grpSpPr>
        <p:sp>
          <p:nvSpPr>
            <p:cNvPr id="114" name="Google Shape;114;p18"/>
            <p:cNvSpPr/>
            <p:nvPr/>
          </p:nvSpPr>
          <p:spPr>
            <a:xfrm>
              <a:off x="4915800" y="642950"/>
              <a:ext cx="4152300" cy="1674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8"/>
            <p:cNvSpPr txBox="1"/>
            <p:nvPr/>
          </p:nvSpPr>
          <p:spPr>
            <a:xfrm>
              <a:off x="6567450" y="1017725"/>
              <a:ext cx="786000" cy="37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600"/>
                <a:t>Server</a:t>
              </a:r>
              <a:endParaRPr sz="1600"/>
            </a:p>
          </p:txBody>
        </p:sp>
        <p:sp>
          <p:nvSpPr>
            <p:cNvPr id="116" name="Google Shape;116;p18"/>
            <p:cNvSpPr txBox="1"/>
            <p:nvPr/>
          </p:nvSpPr>
          <p:spPr>
            <a:xfrm>
              <a:off x="5000050" y="1017725"/>
              <a:ext cx="1196400" cy="37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600"/>
                <a:t>Komputer</a:t>
              </a:r>
              <a:endParaRPr sz="1600"/>
            </a:p>
          </p:txBody>
        </p:sp>
        <p:sp>
          <p:nvSpPr>
            <p:cNvPr id="117" name="Google Shape;117;p18"/>
            <p:cNvSpPr txBox="1"/>
            <p:nvPr/>
          </p:nvSpPr>
          <p:spPr>
            <a:xfrm>
              <a:off x="7724450" y="1017725"/>
              <a:ext cx="1196400" cy="37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600"/>
                <a:t>Komputer</a:t>
              </a:r>
              <a:endParaRPr sz="1600"/>
            </a:p>
          </p:txBody>
        </p:sp>
        <p:sp>
          <p:nvSpPr>
            <p:cNvPr id="118" name="Google Shape;118;p18"/>
            <p:cNvSpPr txBox="1"/>
            <p:nvPr/>
          </p:nvSpPr>
          <p:spPr>
            <a:xfrm>
              <a:off x="6362250" y="1686075"/>
              <a:ext cx="1196400" cy="37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600"/>
                <a:t>Komputer</a:t>
              </a:r>
              <a:endParaRPr sz="1600"/>
            </a:p>
          </p:txBody>
        </p:sp>
        <p:cxnSp>
          <p:nvCxnSpPr>
            <p:cNvPr id="119" name="Google Shape;119;p18"/>
            <p:cNvCxnSpPr>
              <a:stCxn id="116" idx="3"/>
              <a:endCxn id="115" idx="1"/>
            </p:cNvCxnSpPr>
            <p:nvPr/>
          </p:nvCxnSpPr>
          <p:spPr>
            <a:xfrm>
              <a:off x="6196450" y="1202825"/>
              <a:ext cx="3711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Google Shape;120;p18"/>
            <p:cNvCxnSpPr>
              <a:stCxn id="117" idx="1"/>
              <a:endCxn id="115" idx="3"/>
            </p:cNvCxnSpPr>
            <p:nvPr/>
          </p:nvCxnSpPr>
          <p:spPr>
            <a:xfrm rot="10800000">
              <a:off x="7353350" y="1202825"/>
              <a:ext cx="3711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18"/>
            <p:cNvCxnSpPr>
              <a:stCxn id="118" idx="0"/>
              <a:endCxn id="115" idx="2"/>
            </p:cNvCxnSpPr>
            <p:nvPr/>
          </p:nvCxnSpPr>
          <p:spPr>
            <a:xfrm rot="10800000">
              <a:off x="6960450" y="1387875"/>
              <a:ext cx="0" cy="2982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2" name="Google Shape;122;p18"/>
          <p:cNvSpPr txBox="1">
            <a:spLocks noGrp="1"/>
          </p:cNvSpPr>
          <p:nvPr>
            <p:ph type="body" idx="1"/>
          </p:nvPr>
        </p:nvSpPr>
        <p:spPr>
          <a:xfrm>
            <a:off x="6067725" y="3549550"/>
            <a:ext cx="2290500" cy="4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d" sz="1050" dirty="0"/>
              <a:t>Jaringan Terdistribusi</a:t>
            </a:r>
            <a:endParaRPr sz="10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1"/>
              <a:t>Berdasarkan Fungsi:</a:t>
            </a:r>
            <a:endParaRPr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Client-Server</a:t>
            </a:r>
            <a:br>
              <a:rPr lang="id"/>
            </a:br>
            <a:r>
              <a:rPr lang="id"/>
              <a:t>Jaringan yang menggunakan server untuk mengirim data</a:t>
            </a:r>
            <a:br>
              <a:rPr lang="id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Peer to Peer</a:t>
            </a:r>
            <a:br>
              <a:rPr lang="id"/>
            </a:br>
            <a:r>
              <a:rPr lang="id"/>
              <a:t>Jaringan yang tidak menggunakan server untuk mengirim data (langsung melalui komputer)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body" idx="1"/>
          </p:nvPr>
        </p:nvSpPr>
        <p:spPr>
          <a:xfrm>
            <a:off x="1556850" y="3549550"/>
            <a:ext cx="1662000" cy="4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d" dirty="0"/>
              <a:t>Client-Server</a:t>
            </a:r>
            <a:endParaRPr/>
          </a:p>
        </p:txBody>
      </p:sp>
      <p:grpSp>
        <p:nvGrpSpPr>
          <p:cNvPr id="133" name="Google Shape;133;p20"/>
          <p:cNvGrpSpPr/>
          <p:nvPr/>
        </p:nvGrpSpPr>
        <p:grpSpPr>
          <a:xfrm>
            <a:off x="4996150" y="1513575"/>
            <a:ext cx="4013400" cy="1949700"/>
            <a:chOff x="4996150" y="1513575"/>
            <a:chExt cx="4013400" cy="1949700"/>
          </a:xfrm>
        </p:grpSpPr>
        <p:sp>
          <p:nvSpPr>
            <p:cNvPr id="134" name="Google Shape;134;p20"/>
            <p:cNvSpPr/>
            <p:nvPr/>
          </p:nvSpPr>
          <p:spPr>
            <a:xfrm>
              <a:off x="4996150" y="1513575"/>
              <a:ext cx="4013400" cy="1949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0"/>
            <p:cNvSpPr txBox="1"/>
            <p:nvPr/>
          </p:nvSpPr>
          <p:spPr>
            <a:xfrm>
              <a:off x="5102850" y="2278797"/>
              <a:ext cx="11964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600"/>
                <a:t>Komputer</a:t>
              </a:r>
              <a:endParaRPr sz="1600"/>
            </a:p>
          </p:txBody>
        </p:sp>
        <p:sp>
          <p:nvSpPr>
            <p:cNvPr id="136" name="Google Shape;136;p20"/>
            <p:cNvSpPr txBox="1"/>
            <p:nvPr/>
          </p:nvSpPr>
          <p:spPr>
            <a:xfrm>
              <a:off x="7706450" y="2278797"/>
              <a:ext cx="11964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600"/>
                <a:t>Komputer</a:t>
              </a:r>
              <a:endParaRPr sz="1600"/>
            </a:p>
          </p:txBody>
        </p:sp>
        <p:cxnSp>
          <p:nvCxnSpPr>
            <p:cNvPr id="137" name="Google Shape;137;p20"/>
            <p:cNvCxnSpPr>
              <a:stCxn id="136" idx="1"/>
              <a:endCxn id="135" idx="3"/>
            </p:cNvCxnSpPr>
            <p:nvPr/>
          </p:nvCxnSpPr>
          <p:spPr>
            <a:xfrm rot="10800000">
              <a:off x="6299150" y="2494347"/>
              <a:ext cx="14073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8" name="Google Shape;138;p20"/>
          <p:cNvGrpSpPr/>
          <p:nvPr/>
        </p:nvGrpSpPr>
        <p:grpSpPr>
          <a:xfrm>
            <a:off x="311700" y="1519484"/>
            <a:ext cx="4152300" cy="1949722"/>
            <a:chOff x="4915800" y="642950"/>
            <a:chExt cx="4152300" cy="1674300"/>
          </a:xfrm>
        </p:grpSpPr>
        <p:sp>
          <p:nvSpPr>
            <p:cNvPr id="139" name="Google Shape;139;p20"/>
            <p:cNvSpPr/>
            <p:nvPr/>
          </p:nvSpPr>
          <p:spPr>
            <a:xfrm>
              <a:off x="4915800" y="642950"/>
              <a:ext cx="4152300" cy="1674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0"/>
            <p:cNvSpPr txBox="1"/>
            <p:nvPr/>
          </p:nvSpPr>
          <p:spPr>
            <a:xfrm>
              <a:off x="6567450" y="1017725"/>
              <a:ext cx="786000" cy="37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600"/>
                <a:t>Server</a:t>
              </a:r>
              <a:endParaRPr sz="1600"/>
            </a:p>
          </p:txBody>
        </p:sp>
        <p:sp>
          <p:nvSpPr>
            <p:cNvPr id="141" name="Google Shape;141;p20"/>
            <p:cNvSpPr txBox="1"/>
            <p:nvPr/>
          </p:nvSpPr>
          <p:spPr>
            <a:xfrm>
              <a:off x="5000050" y="1673350"/>
              <a:ext cx="1196400" cy="37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600"/>
                <a:t>Komputer</a:t>
              </a:r>
              <a:endParaRPr sz="1600"/>
            </a:p>
          </p:txBody>
        </p:sp>
        <p:sp>
          <p:nvSpPr>
            <p:cNvPr id="142" name="Google Shape;142;p20"/>
            <p:cNvSpPr txBox="1"/>
            <p:nvPr/>
          </p:nvSpPr>
          <p:spPr>
            <a:xfrm>
              <a:off x="7603900" y="1609438"/>
              <a:ext cx="1196400" cy="37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600"/>
                <a:t>Komputer</a:t>
              </a:r>
              <a:endParaRPr sz="1600"/>
            </a:p>
          </p:txBody>
        </p:sp>
        <p:cxnSp>
          <p:nvCxnSpPr>
            <p:cNvPr id="143" name="Google Shape;143;p20"/>
            <p:cNvCxnSpPr>
              <a:stCxn id="141" idx="3"/>
              <a:endCxn id="140" idx="1"/>
            </p:cNvCxnSpPr>
            <p:nvPr/>
          </p:nvCxnSpPr>
          <p:spPr>
            <a:xfrm rot="10800000" flipH="1">
              <a:off x="6196450" y="1202950"/>
              <a:ext cx="371100" cy="6555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" name="Google Shape;144;p20"/>
            <p:cNvCxnSpPr>
              <a:stCxn id="142" idx="1"/>
              <a:endCxn id="140" idx="3"/>
            </p:cNvCxnSpPr>
            <p:nvPr/>
          </p:nvCxnSpPr>
          <p:spPr>
            <a:xfrm rot="10800000">
              <a:off x="7353400" y="1202938"/>
              <a:ext cx="250500" cy="5916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5" name="Google Shape;145;p20"/>
          <p:cNvSpPr txBox="1">
            <a:spLocks noGrp="1"/>
          </p:cNvSpPr>
          <p:nvPr>
            <p:ph type="body" idx="1"/>
          </p:nvPr>
        </p:nvSpPr>
        <p:spPr>
          <a:xfrm>
            <a:off x="6429375" y="3549550"/>
            <a:ext cx="1928700" cy="4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d" dirty="0"/>
              <a:t>Peer </a:t>
            </a:r>
            <a:r>
              <a:rPr lang="id" dirty="0" smtClean="0"/>
              <a:t>to Peer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body" idx="1"/>
          </p:nvPr>
        </p:nvSpPr>
        <p:spPr>
          <a:xfrm>
            <a:off x="311700" y="468800"/>
            <a:ext cx="8520600" cy="41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1"/>
              <a:t>Berdasarkan Luas:</a:t>
            </a:r>
            <a:endParaRPr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LAN (Local Area Network)</a:t>
            </a:r>
            <a:br>
              <a:rPr lang="id"/>
            </a:br>
            <a:r>
              <a:rPr lang="id"/>
              <a:t>Jaringan yang luasnya terbatas pada satu ruangan saja</a:t>
            </a:r>
            <a:br>
              <a:rPr lang="id"/>
            </a:br>
            <a:r>
              <a:rPr lang="id"/>
              <a:t/>
            </a:r>
            <a:br>
              <a:rPr lang="id"/>
            </a:br>
            <a:r>
              <a:rPr lang="id"/>
              <a:t/>
            </a:r>
            <a:br>
              <a:rPr lang="id"/>
            </a:br>
            <a:r>
              <a:rPr lang="id"/>
              <a:t/>
            </a:r>
            <a:br>
              <a:rPr lang="id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WAN (Wide Area Network)</a:t>
            </a:r>
            <a:br>
              <a:rPr lang="id"/>
            </a:br>
            <a:r>
              <a:rPr lang="id"/>
              <a:t>Jaringan yang luasnya mencapai satu negara</a:t>
            </a:r>
            <a:br>
              <a:rPr lang="id"/>
            </a:br>
            <a:endParaRPr/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2950" y="1768075"/>
            <a:ext cx="1809800" cy="101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5188" y="3580800"/>
            <a:ext cx="2625326" cy="12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2095" y="1674582"/>
            <a:ext cx="1204975" cy="12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99650" y="3637459"/>
            <a:ext cx="2183325" cy="109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254</Words>
  <PresentationFormat>On-screen Show (16:9)</PresentationFormat>
  <Paragraphs>71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Simple Light</vt:lpstr>
      <vt:lpstr>Jenis Jaringan &amp;  Koneksi Internet</vt:lpstr>
      <vt:lpstr>Slide 2</vt:lpstr>
      <vt:lpstr>Pengertian Jaringan</vt:lpstr>
      <vt:lpstr>B. Perangkat Jaringan</vt:lpstr>
      <vt:lpstr>C. Jenis Jaringan</vt:lpstr>
      <vt:lpstr>Slide 6</vt:lpstr>
      <vt:lpstr>Slide 7</vt:lpstr>
      <vt:lpstr>Slide 8</vt:lpstr>
      <vt:lpstr>Slide 9</vt:lpstr>
      <vt:lpstr>Slide 10</vt:lpstr>
      <vt:lpstr>Slide 11</vt:lpstr>
      <vt:lpstr>D. Jenis Koneksi Internet</vt:lpstr>
      <vt:lpstr>Latihan Jenis Jaringan &amp; Koneksi Internet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Jenis Jaringan &amp;  Koneksi Internet</dc:title>
  <cp:lastModifiedBy>Windows User</cp:lastModifiedBy>
  <cp:revision>3</cp:revision>
  <dcterms:modified xsi:type="dcterms:W3CDTF">2023-09-05T02:08:19Z</dcterms:modified>
</cp:coreProperties>
</file>