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7fa8a46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7fa8a46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7fa8a463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7fa8a463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7fa8a463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7fa8a463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8ab783d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8ab783d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8ab783d1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8ab783d1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7fa8a463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7fa8a463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7fa8a463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7fa8a463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7fa8a46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7fa8a46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4923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Sistem Komputer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818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Oleh Ilham Setia Bhakti, S.Kom.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626" y="418200"/>
            <a:ext cx="2024749" cy="21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t="11463" b="22958"/>
          <a:stretch/>
        </p:blipFill>
        <p:spPr>
          <a:xfrm>
            <a:off x="372638" y="1311000"/>
            <a:ext cx="2151449" cy="2116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025" y="1446075"/>
            <a:ext cx="2679675" cy="184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3638" y="1446075"/>
            <a:ext cx="2767724" cy="18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04113" y="3549550"/>
            <a:ext cx="18885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Tubuh</a:t>
            </a:r>
            <a:endParaRPr sz="2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(Keras)</a:t>
            </a:r>
            <a:endParaRPr sz="2600"/>
          </a:p>
        </p:txBody>
      </p:sp>
      <p:sp>
        <p:nvSpPr>
          <p:cNvPr id="65" name="Google Shape;65;p14"/>
          <p:cNvSpPr txBox="1"/>
          <p:nvPr/>
        </p:nvSpPr>
        <p:spPr>
          <a:xfrm>
            <a:off x="3319613" y="3549550"/>
            <a:ext cx="18885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Jiwa</a:t>
            </a:r>
            <a:endParaRPr sz="2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(Lunak)</a:t>
            </a:r>
            <a:endParaRPr sz="2600"/>
          </a:p>
        </p:txBody>
      </p:sp>
      <p:sp>
        <p:nvSpPr>
          <p:cNvPr id="66" name="Google Shape;66;p14"/>
          <p:cNvSpPr txBox="1"/>
          <p:nvPr/>
        </p:nvSpPr>
        <p:spPr>
          <a:xfrm>
            <a:off x="6443238" y="3549550"/>
            <a:ext cx="18885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id" sz="2400" dirty="0" smtClean="0"/>
              <a:t>Pengguna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 dirty="0"/>
              <a:t>(Operator)</a:t>
            </a:r>
            <a:endParaRPr sz="2400"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Bagian Sistem Komputer: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id"/>
              <a:t>Perangkat Keras (Hardware)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Perangkat keras adalah komponen komputer yang mempunyai wujud fisik.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Jenis-jenis perangkat keras :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225" y="2187700"/>
            <a:ext cx="5091976" cy="27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250700" y="4536575"/>
            <a:ext cx="372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Arsitektur Von Neumann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334875"/>
            <a:ext cx="8520600" cy="4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Perangkat Masukan (Input)</a:t>
            </a:r>
            <a:br>
              <a:rPr lang="id"/>
            </a:br>
            <a:r>
              <a:rPr lang="id"/>
              <a:t>Berfungsi untuk memasukan perintah ke dalam komputer</a:t>
            </a:r>
            <a:br>
              <a:rPr lang="id"/>
            </a:br>
            <a:r>
              <a:rPr lang="id"/>
              <a:t>Contoh: Mouse, Keyboard, Scanner</a:t>
            </a:r>
            <a:br>
              <a:rPr lang="id"/>
            </a:br>
            <a:r>
              <a:rPr lang="id"/>
              <a:t/>
            </a:r>
            <a:br>
              <a:rPr lang="id"/>
            </a:br>
            <a:r>
              <a:rPr lang="id"/>
              <a:t/>
            </a:r>
            <a:br>
              <a:rPr lang="id"/>
            </a:br>
            <a:r>
              <a:rPr lang="id"/>
              <a:t/>
            </a:r>
            <a:br>
              <a:rPr lang="id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Perangkat Keluaran (Output)</a:t>
            </a:r>
            <a:br>
              <a:rPr lang="id"/>
            </a:br>
            <a:r>
              <a:rPr lang="id"/>
              <a:t>Berfungsi untuk menampilkan informasi dari komputer</a:t>
            </a:r>
            <a:br>
              <a:rPr lang="id"/>
            </a:br>
            <a:r>
              <a:rPr lang="id"/>
              <a:t>Contoh: Monitor, Printer, Speaker, Proyektor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875" y="1536075"/>
            <a:ext cx="926900" cy="9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6625" y="1536075"/>
            <a:ext cx="1040151" cy="9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0151" y="1354175"/>
            <a:ext cx="1122024" cy="13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4900" y="3740025"/>
            <a:ext cx="1040150" cy="10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6800" y="3847175"/>
            <a:ext cx="1308488" cy="10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27050" y="3777872"/>
            <a:ext cx="785826" cy="11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34625" y="3878373"/>
            <a:ext cx="1602874" cy="9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334875"/>
            <a:ext cx="8520600" cy="4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3.	Perangkat Proses (CPU)</a:t>
            </a:r>
            <a:br>
              <a:rPr lang="id"/>
            </a:br>
            <a:r>
              <a:rPr lang="id"/>
              <a:t>	Berfungsi sebagai otak untuk mengelola informasi pada komputer</a:t>
            </a:r>
            <a:br>
              <a:rPr lang="id"/>
            </a:br>
            <a:r>
              <a:rPr lang="id"/>
              <a:t>	Contoh: Prosessor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4.	Perangkat Memori</a:t>
            </a:r>
            <a:br>
              <a:rPr lang="id"/>
            </a:br>
            <a:r>
              <a:rPr lang="id"/>
              <a:t>	Berfungsi sebagai gudang untuk menyimpan informasi pada komputer</a:t>
            </a:r>
            <a:br>
              <a:rPr lang="id"/>
            </a:br>
            <a:r>
              <a:rPr lang="id"/>
              <a:t>	Contoh: Flashdisk, Harddisk, RAM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88325" y="1150175"/>
            <a:ext cx="2233400" cy="14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l="14424" t="9837" r="8563" b="18825"/>
          <a:stretch/>
        </p:blipFill>
        <p:spPr>
          <a:xfrm>
            <a:off x="629050" y="3467425"/>
            <a:ext cx="2558351" cy="1579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9600" y="3467425"/>
            <a:ext cx="2027874" cy="157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9533" y="3410079"/>
            <a:ext cx="2673152" cy="169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B. Perangkat Lunak (Software)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Perangkat lunak adalah komponen komputer yang hanya berupa program aplikasi (tidak memiliki wujud fisik)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Jenis-jenis perangkat lunak: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1.	Perangkat Sistem Operasi</a:t>
            </a:r>
            <a:br>
              <a:rPr lang="id"/>
            </a:br>
            <a:r>
              <a:rPr lang="id"/>
              <a:t>	Berfungsi sebagai penghubung perangkat komputer</a:t>
            </a:r>
            <a:br>
              <a:rPr lang="id"/>
            </a:br>
            <a:r>
              <a:rPr lang="id"/>
              <a:t>	Contoh: Windows, Android, Mac OS, Linux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2.	Perangkat Aplikasi</a:t>
            </a:r>
            <a:br>
              <a:rPr lang="id"/>
            </a:br>
            <a:r>
              <a:rPr lang="id"/>
              <a:t>	Berfungsi untuk mengerjakan tugas tertentu</a:t>
            </a:r>
            <a:br>
              <a:rPr lang="id"/>
            </a:br>
            <a:r>
              <a:rPr lang="id"/>
              <a:t>	Contoh: Pengolah kata (Word), Pengolah Angka (Excel), </a:t>
            </a:r>
            <a:br>
              <a:rPr lang="id"/>
            </a:br>
            <a:r>
              <a:rPr lang="id"/>
              <a:t>		      Menjelajah Internet (Browser) 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284" y="1794875"/>
            <a:ext cx="1164325" cy="136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325" y="3522725"/>
            <a:ext cx="1366500" cy="13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3.	Perangkat Pemrograman</a:t>
            </a:r>
            <a:br>
              <a:rPr lang="id"/>
            </a:br>
            <a:r>
              <a:rPr lang="id"/>
              <a:t>	Berfungsi untuk membuat aplikasi sendiri</a:t>
            </a:r>
            <a:br>
              <a:rPr lang="id"/>
            </a:br>
            <a:r>
              <a:rPr lang="id"/>
              <a:t>	Contoh: C++, Java, PHP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C. Pengguna (Brainware)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Pengguna adalah penggendali yang menggunakan komputer (Operator)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Jenis-jenis pengguna: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Pengguna Standar</a:t>
            </a:r>
            <a:br>
              <a:rPr lang="id"/>
            </a:br>
            <a:r>
              <a:rPr lang="id"/>
              <a:t>Dapat mengakses komputer tanpa mengubah sistem komputer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Pengguna Admin</a:t>
            </a:r>
            <a:br>
              <a:rPr lang="id"/>
            </a:br>
            <a:r>
              <a:rPr lang="id"/>
              <a:t>Dapat mengakses komputer dan mengubah sistem komputer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125" y="3542775"/>
            <a:ext cx="2176749" cy="15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Latihan Bab II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/>
              <a:t>Perangkat input yang digunakan untuk mengetik adalah….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/>
              <a:t>Perangkat yang berfungsi untuk menyimpan informasi adalah perangkat…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/>
              <a:t>Perangkat output yang berfungsi untuk menghasilkan suara atau audio adalah…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/>
              <a:t>Pada perangkat prosses, komponen yang berfungsi sebagai otak dari komputer adalah…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/>
              <a:t>Sistem Operasi buatan Google yang umumnya digunakan untuk smartphone adalah…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/>
              <a:t>Jenis pengguna yang dapat merubah sistem komputer adalah pengguna…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 smtClean="0"/>
              <a:t>Aplikasi (perangkat lunak) </a:t>
            </a:r>
            <a:r>
              <a:rPr lang="id" dirty="0"/>
              <a:t>yang digunakan untuk menjelajahi internet disebut dengan…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183</Words>
  <PresentationFormat>On-screen Show (16:9)</PresentationFormat>
  <Paragraphs>38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Sistem Komputer</vt:lpstr>
      <vt:lpstr>Bagian Sistem Komputer:</vt:lpstr>
      <vt:lpstr>Perangkat Keras (Hardware)</vt:lpstr>
      <vt:lpstr>Slide 4</vt:lpstr>
      <vt:lpstr>Slide 5</vt:lpstr>
      <vt:lpstr>B. Perangkat Lunak (Software)</vt:lpstr>
      <vt:lpstr>Slide 7</vt:lpstr>
      <vt:lpstr>C. Pengguna (Brainware)</vt:lpstr>
      <vt:lpstr>Latihan Bab 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Komputer</dc:title>
  <cp:lastModifiedBy>Windows User</cp:lastModifiedBy>
  <cp:revision>2</cp:revision>
  <dcterms:modified xsi:type="dcterms:W3CDTF">2023-08-28T07:52:48Z</dcterms:modified>
</cp:coreProperties>
</file>