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aedcbb5a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aedcbb5a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aedcbb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aedcbb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b00ddad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b00ddad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aedcbb5a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aedcbb5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aedcbb5a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aedcbb5a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aedcbb5a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aedcbb5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aedcbb5a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aedcbb5a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aedcbb5a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aedcbb5a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aedcbb5a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aedcbb5a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2.jp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3.jpg"/><Relationship Id="rId9" Type="http://schemas.openxmlformats.org/officeDocument/2006/relationships/image" Target="../media/image23.png"/><Relationship Id="rId5" Type="http://schemas.openxmlformats.org/officeDocument/2006/relationships/image" Target="../media/image19.jpg"/><Relationship Id="rId6" Type="http://schemas.openxmlformats.org/officeDocument/2006/relationships/image" Target="../media/image2.png"/><Relationship Id="rId7" Type="http://schemas.openxmlformats.org/officeDocument/2006/relationships/image" Target="../media/image6.jpg"/><Relationship Id="rId8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26.jpg"/><Relationship Id="rId5" Type="http://schemas.openxmlformats.org/officeDocument/2006/relationships/image" Target="../media/image14.png"/><Relationship Id="rId6" Type="http://schemas.openxmlformats.org/officeDocument/2006/relationships/image" Target="../media/image11.jpg"/><Relationship Id="rId7" Type="http://schemas.openxmlformats.org/officeDocument/2006/relationships/image" Target="../media/image16.jpg"/><Relationship Id="rId8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jpg"/><Relationship Id="rId5" Type="http://schemas.openxmlformats.org/officeDocument/2006/relationships/image" Target="../media/image12.jpg"/><Relationship Id="rId6" Type="http://schemas.openxmlformats.org/officeDocument/2006/relationships/image" Target="../media/image5.png"/><Relationship Id="rId7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Relationship Id="rId4" Type="http://schemas.openxmlformats.org/officeDocument/2006/relationships/image" Target="../media/image15.jpg"/><Relationship Id="rId5" Type="http://schemas.openxmlformats.org/officeDocument/2006/relationships/image" Target="../media/image17.png"/><Relationship Id="rId6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1.jp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Susunan Perangkat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Keras Komputer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Oleh Ilham Setia Bhakti, S.Kom.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G. Memasang Prosesor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22"/>
          <p:cNvGrpSpPr/>
          <p:nvPr/>
        </p:nvGrpSpPr>
        <p:grpSpPr>
          <a:xfrm>
            <a:off x="5089250" y="970975"/>
            <a:ext cx="3963026" cy="3201550"/>
            <a:chOff x="5089250" y="970975"/>
            <a:chExt cx="3963026" cy="3201550"/>
          </a:xfrm>
        </p:grpSpPr>
        <p:pic>
          <p:nvPicPr>
            <p:cNvPr id="200" name="Google Shape;20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80550" y="970975"/>
              <a:ext cx="3471726" cy="32015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1" name="Google Shape;201;p22"/>
            <p:cNvGrpSpPr/>
            <p:nvPr/>
          </p:nvGrpSpPr>
          <p:grpSpPr>
            <a:xfrm>
              <a:off x="5089250" y="1907125"/>
              <a:ext cx="3242100" cy="924300"/>
              <a:chOff x="5089250" y="1907125"/>
              <a:chExt cx="3242100" cy="924300"/>
            </a:xfrm>
          </p:grpSpPr>
          <p:cxnSp>
            <p:nvCxnSpPr>
              <p:cNvPr id="202" name="Google Shape;202;p22"/>
              <p:cNvCxnSpPr>
                <a:stCxn id="203" idx="2"/>
                <a:endCxn id="204" idx="3"/>
              </p:cNvCxnSpPr>
              <p:nvPr/>
            </p:nvCxnSpPr>
            <p:spPr>
              <a:xfrm flipH="1">
                <a:off x="5089250" y="2369275"/>
                <a:ext cx="2103600" cy="2931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3" name="Google Shape;203;p22"/>
              <p:cNvSpPr/>
              <p:nvPr/>
            </p:nvSpPr>
            <p:spPr>
              <a:xfrm>
                <a:off x="7192850" y="1907125"/>
                <a:ext cx="1138500" cy="924300"/>
              </a:xfrm>
              <a:prstGeom prst="ellipse">
                <a:avLst/>
              </a:prstGeom>
              <a:noFill/>
              <a:ln cap="flat" cmpd="sng" w="76200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50" y="1152479"/>
            <a:ext cx="4536556" cy="302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22"/>
          <p:cNvGrpSpPr/>
          <p:nvPr/>
        </p:nvGrpSpPr>
        <p:grpSpPr>
          <a:xfrm>
            <a:off x="-112957" y="3206251"/>
            <a:ext cx="6635882" cy="1846548"/>
            <a:chOff x="-112957" y="3053851"/>
            <a:chExt cx="6635882" cy="1846548"/>
          </a:xfrm>
        </p:grpSpPr>
        <p:sp>
          <p:nvSpPr>
            <p:cNvPr id="206" name="Google Shape;206;p22"/>
            <p:cNvSpPr/>
            <p:nvPr/>
          </p:nvSpPr>
          <p:spPr>
            <a:xfrm>
              <a:off x="1125025" y="3842575"/>
              <a:ext cx="5397900" cy="8787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900"/>
                <a:t>Prosesor sebagai otak komputer</a:t>
              </a:r>
              <a:endParaRPr sz="1900"/>
            </a:p>
          </p:txBody>
        </p:sp>
        <p:pic>
          <p:nvPicPr>
            <p:cNvPr id="207" name="Google Shape;20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12957" y="3053851"/>
              <a:ext cx="1546148" cy="184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027175" y="1218900"/>
            <a:ext cx="3265200" cy="3509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Arsitektur Von Neumann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4791" l="4077" r="4077" t="5134"/>
          <a:stretch/>
        </p:blipFill>
        <p:spPr>
          <a:xfrm>
            <a:off x="3421600" y="1288150"/>
            <a:ext cx="2300799" cy="124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4"/>
          <p:cNvGrpSpPr/>
          <p:nvPr/>
        </p:nvGrpSpPr>
        <p:grpSpPr>
          <a:xfrm>
            <a:off x="3255912" y="3343725"/>
            <a:ext cx="2784583" cy="937627"/>
            <a:chOff x="2936925" y="3258300"/>
            <a:chExt cx="2784583" cy="937627"/>
          </a:xfrm>
        </p:grpSpPr>
        <p:pic>
          <p:nvPicPr>
            <p:cNvPr id="65" name="Google Shape;6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36925" y="3258300"/>
              <a:ext cx="1203775" cy="93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42110" y="3258300"/>
              <a:ext cx="1479398" cy="9376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" name="Google Shape;67;p14"/>
          <p:cNvGrpSpPr/>
          <p:nvPr/>
        </p:nvGrpSpPr>
        <p:grpSpPr>
          <a:xfrm>
            <a:off x="6587275" y="1404600"/>
            <a:ext cx="2266232" cy="1015751"/>
            <a:chOff x="6663475" y="1633200"/>
            <a:chExt cx="2266232" cy="1015751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663475" y="1633200"/>
              <a:ext cx="1015751" cy="1015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755432" y="1633200"/>
              <a:ext cx="1174275" cy="10096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" name="Google Shape;7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1425" y="1343325"/>
            <a:ext cx="1304976" cy="1132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4"/>
          <p:cNvGrpSpPr/>
          <p:nvPr/>
        </p:nvGrpSpPr>
        <p:grpSpPr>
          <a:xfrm>
            <a:off x="1692121" y="1288032"/>
            <a:ext cx="1063815" cy="1169309"/>
            <a:chOff x="611975" y="2866425"/>
            <a:chExt cx="1509600" cy="1591330"/>
          </a:xfrm>
        </p:grpSpPr>
        <p:sp>
          <p:nvSpPr>
            <p:cNvPr id="72" name="Google Shape;72;p14"/>
            <p:cNvSpPr/>
            <p:nvPr/>
          </p:nvSpPr>
          <p:spPr>
            <a:xfrm>
              <a:off x="611975" y="2866425"/>
              <a:ext cx="1509600" cy="15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3" name="Google Shape;73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50625" y="2996463"/>
              <a:ext cx="1385301" cy="1461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4"/>
          <p:cNvSpPr txBox="1"/>
          <p:nvPr/>
        </p:nvSpPr>
        <p:spPr>
          <a:xfrm>
            <a:off x="656325" y="2544075"/>
            <a:ext cx="16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highlight>
                  <a:schemeClr val="lt1"/>
                </a:highlight>
              </a:rPr>
              <a:t> </a:t>
            </a:r>
            <a:r>
              <a:rPr lang="id">
                <a:highlight>
                  <a:schemeClr val="lt1"/>
                </a:highlight>
              </a:rPr>
              <a:t>Perangkat Input 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883238" y="2544075"/>
            <a:ext cx="16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highlight>
                  <a:schemeClr val="lt1"/>
                </a:highlight>
              </a:rPr>
              <a:t> Perangkat Output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822625" y="2544075"/>
            <a:ext cx="16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highlight>
                  <a:schemeClr val="lt1"/>
                </a:highlight>
              </a:rPr>
              <a:t>Perangkat Proses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811050" y="4244875"/>
            <a:ext cx="16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highlight>
                  <a:schemeClr val="lt1"/>
                </a:highlight>
              </a:rPr>
              <a:t>Perangkat Memori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732475" y="1754675"/>
            <a:ext cx="4152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095875" y="1754675"/>
            <a:ext cx="4152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Troubleshooting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>
                <a:solidFill>
                  <a:schemeClr val="dk1"/>
                </a:solidFill>
              </a:rPr>
              <a:t>T</a:t>
            </a:r>
            <a:r>
              <a:rPr lang="id">
                <a:solidFill>
                  <a:schemeClr val="dk1"/>
                </a:solidFill>
              </a:rPr>
              <a:t>roubleshooting adalah sebuah cara untuk menemukan dan memecahkan masalah.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704" y="2023875"/>
            <a:ext cx="3981200" cy="281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175" y="2013174"/>
            <a:ext cx="2831806" cy="28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A. </a:t>
            </a:r>
            <a:r>
              <a:rPr lang="id"/>
              <a:t>Memasang Mouse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76275"/>
            <a:ext cx="2969950" cy="1743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6"/>
          <p:cNvGrpSpPr/>
          <p:nvPr/>
        </p:nvGrpSpPr>
        <p:grpSpPr>
          <a:xfrm>
            <a:off x="3683425" y="1214700"/>
            <a:ext cx="2585000" cy="1466225"/>
            <a:chOff x="3683425" y="1214700"/>
            <a:chExt cx="2585000" cy="1466225"/>
          </a:xfrm>
        </p:grpSpPr>
        <p:pic>
          <p:nvPicPr>
            <p:cNvPr id="96" name="Google Shape;96;p16"/>
            <p:cNvPicPr preferRelativeResize="0"/>
            <p:nvPr/>
          </p:nvPicPr>
          <p:blipFill rotWithShape="1">
            <a:blip r:embed="rId4">
              <a:alphaModFix/>
            </a:blip>
            <a:srcRect b="-4519" l="2820" r="-2820" t="4520"/>
            <a:stretch/>
          </p:blipFill>
          <p:spPr>
            <a:xfrm>
              <a:off x="3683425" y="1214700"/>
              <a:ext cx="2584994" cy="1466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5488125" y="2181275"/>
              <a:ext cx="780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700">
                  <a:highlight>
                    <a:schemeClr val="lt1"/>
                  </a:highlight>
                </a:rPr>
                <a:t>USB</a:t>
              </a:r>
              <a:endParaRPr sz="1700">
                <a:highlight>
                  <a:schemeClr val="lt1"/>
                </a:highlight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6268425" y="1152475"/>
            <a:ext cx="2576792" cy="2351608"/>
            <a:chOff x="3450700" y="0"/>
            <a:chExt cx="5693310" cy="5143501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10890" y="0"/>
              <a:ext cx="5133120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6"/>
            <p:cNvSpPr/>
            <p:nvPr/>
          </p:nvSpPr>
          <p:spPr>
            <a:xfrm>
              <a:off x="5474200" y="1808250"/>
              <a:ext cx="857400" cy="1285800"/>
            </a:xfrm>
            <a:prstGeom prst="ellipse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" name="Google Shape;101;p16"/>
            <p:cNvCxnSpPr>
              <a:stCxn id="100" idx="2"/>
              <a:endCxn id="96" idx="3"/>
            </p:cNvCxnSpPr>
            <p:nvPr/>
          </p:nvCxnSpPr>
          <p:spPr>
            <a:xfrm rot="10800000">
              <a:off x="3450700" y="1739550"/>
              <a:ext cx="2023500" cy="711600"/>
            </a:xfrm>
            <a:prstGeom prst="straightConnector1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" name="Google Shape;102;p16"/>
          <p:cNvGrpSpPr/>
          <p:nvPr/>
        </p:nvGrpSpPr>
        <p:grpSpPr>
          <a:xfrm>
            <a:off x="-112957" y="3206251"/>
            <a:ext cx="6635882" cy="1846548"/>
            <a:chOff x="-112957" y="3053851"/>
            <a:chExt cx="6635882" cy="1846548"/>
          </a:xfrm>
        </p:grpSpPr>
        <p:sp>
          <p:nvSpPr>
            <p:cNvPr id="103" name="Google Shape;103;p16"/>
            <p:cNvSpPr/>
            <p:nvPr/>
          </p:nvSpPr>
          <p:spPr>
            <a:xfrm>
              <a:off x="1125025" y="3842575"/>
              <a:ext cx="5397900" cy="8787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900"/>
                <a:t>Mouse digunakan untuk mengarahkan pointer</a:t>
              </a:r>
              <a:endParaRPr sz="1900"/>
            </a:p>
          </p:txBody>
        </p:sp>
        <p:pic>
          <p:nvPicPr>
            <p:cNvPr id="104" name="Google Shape;104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12957" y="3053851"/>
              <a:ext cx="1546148" cy="184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B. Memasang Keyboard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4700"/>
            <a:ext cx="2932450" cy="14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-4519" l="2820" r="-2820" t="4520"/>
          <a:stretch/>
        </p:blipFill>
        <p:spPr>
          <a:xfrm>
            <a:off x="3683425" y="1214700"/>
            <a:ext cx="2584994" cy="1466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7"/>
          <p:cNvGrpSpPr/>
          <p:nvPr/>
        </p:nvGrpSpPr>
        <p:grpSpPr>
          <a:xfrm>
            <a:off x="6268425" y="1152475"/>
            <a:ext cx="2576792" cy="2351608"/>
            <a:chOff x="3450700" y="0"/>
            <a:chExt cx="5693310" cy="5143501"/>
          </a:xfrm>
        </p:grpSpPr>
        <p:pic>
          <p:nvPicPr>
            <p:cNvPr id="114" name="Google Shape;11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10890" y="0"/>
              <a:ext cx="5133120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7"/>
            <p:cNvSpPr/>
            <p:nvPr/>
          </p:nvSpPr>
          <p:spPr>
            <a:xfrm>
              <a:off x="5474200" y="1808250"/>
              <a:ext cx="857400" cy="1285800"/>
            </a:xfrm>
            <a:prstGeom prst="ellipse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" name="Google Shape;116;p17"/>
            <p:cNvCxnSpPr>
              <a:stCxn id="115" idx="2"/>
              <a:endCxn id="112" idx="3"/>
            </p:cNvCxnSpPr>
            <p:nvPr/>
          </p:nvCxnSpPr>
          <p:spPr>
            <a:xfrm rot="10800000">
              <a:off x="3450700" y="1739550"/>
              <a:ext cx="2023500" cy="711600"/>
            </a:xfrm>
            <a:prstGeom prst="straightConnector1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" name="Google Shape;117;p17"/>
          <p:cNvSpPr txBox="1"/>
          <p:nvPr/>
        </p:nvSpPr>
        <p:spPr>
          <a:xfrm>
            <a:off x="5488125" y="2181275"/>
            <a:ext cx="7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highlight>
                  <a:schemeClr val="lt1"/>
                </a:highlight>
              </a:rPr>
              <a:t>USB</a:t>
            </a:r>
            <a:endParaRPr sz="1700">
              <a:highlight>
                <a:schemeClr val="lt1"/>
              </a:highlight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-112957" y="3206251"/>
            <a:ext cx="6635882" cy="1846548"/>
            <a:chOff x="-112957" y="3053851"/>
            <a:chExt cx="6635882" cy="1846548"/>
          </a:xfrm>
        </p:grpSpPr>
        <p:sp>
          <p:nvSpPr>
            <p:cNvPr id="119" name="Google Shape;119;p17"/>
            <p:cNvSpPr/>
            <p:nvPr/>
          </p:nvSpPr>
          <p:spPr>
            <a:xfrm>
              <a:off x="1125025" y="3842575"/>
              <a:ext cx="5397900" cy="8787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900"/>
                <a:t>Keyboard</a:t>
              </a:r>
              <a:r>
                <a:rPr lang="id" sz="1900"/>
                <a:t> digunakan untuk mengetik</a:t>
              </a:r>
              <a:endParaRPr sz="1900"/>
            </a:p>
          </p:txBody>
        </p:sp>
        <p:pic>
          <p:nvPicPr>
            <p:cNvPr id="120" name="Google Shape;120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12957" y="3053851"/>
              <a:ext cx="1546148" cy="184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C. Memasang Monitor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25" y="1152475"/>
            <a:ext cx="2155799" cy="185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8"/>
          <p:cNvGrpSpPr/>
          <p:nvPr/>
        </p:nvGrpSpPr>
        <p:grpSpPr>
          <a:xfrm>
            <a:off x="3439975" y="1114425"/>
            <a:ext cx="2815050" cy="1381125"/>
            <a:chOff x="942975" y="3152775"/>
            <a:chExt cx="2815050" cy="1381125"/>
          </a:xfrm>
        </p:grpSpPr>
        <p:pic>
          <p:nvPicPr>
            <p:cNvPr id="129" name="Google Shape;12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42975" y="3152775"/>
              <a:ext cx="2071701" cy="1381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8"/>
            <p:cNvSpPr txBox="1"/>
            <p:nvPr/>
          </p:nvSpPr>
          <p:spPr>
            <a:xfrm>
              <a:off x="1686225" y="4158850"/>
              <a:ext cx="2071800" cy="1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800">
                  <a:highlight>
                    <a:schemeClr val="lt1"/>
                  </a:highlight>
                </a:rPr>
                <a:t>VGA</a:t>
              </a:r>
              <a:endParaRPr sz="1800">
                <a:highlight>
                  <a:schemeClr val="lt1"/>
                </a:highlight>
              </a:endParaRPr>
            </a:p>
          </p:txBody>
        </p:sp>
      </p:grpSp>
      <p:grpSp>
        <p:nvGrpSpPr>
          <p:cNvPr id="131" name="Google Shape;131;p18"/>
          <p:cNvGrpSpPr/>
          <p:nvPr/>
        </p:nvGrpSpPr>
        <p:grpSpPr>
          <a:xfrm>
            <a:off x="5511723" y="1152475"/>
            <a:ext cx="3333494" cy="2351608"/>
            <a:chOff x="1778800" y="0"/>
            <a:chExt cx="7365210" cy="5143501"/>
          </a:xfrm>
        </p:grpSpPr>
        <p:pic>
          <p:nvPicPr>
            <p:cNvPr id="132" name="Google Shape;13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10890" y="0"/>
              <a:ext cx="5133120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8"/>
            <p:cNvSpPr/>
            <p:nvPr/>
          </p:nvSpPr>
          <p:spPr>
            <a:xfrm>
              <a:off x="5474200" y="138302"/>
              <a:ext cx="857400" cy="1285800"/>
            </a:xfrm>
            <a:prstGeom prst="ellipse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18"/>
            <p:cNvCxnSpPr>
              <a:stCxn id="133" idx="2"/>
              <a:endCxn id="129" idx="3"/>
            </p:cNvCxnSpPr>
            <p:nvPr/>
          </p:nvCxnSpPr>
          <p:spPr>
            <a:xfrm flipH="1">
              <a:off x="1778800" y="781202"/>
              <a:ext cx="3695400" cy="645900"/>
            </a:xfrm>
            <a:prstGeom prst="straightConnector1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35" name="Google Shape;1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6051" y="2592249"/>
            <a:ext cx="1968234" cy="13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7">
            <a:alphaModFix/>
          </a:blip>
          <a:srcRect b="10821" l="10821" r="10821" t="10821"/>
          <a:stretch/>
        </p:blipFill>
        <p:spPr>
          <a:xfrm>
            <a:off x="7068250" y="3638825"/>
            <a:ext cx="1838189" cy="1305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8"/>
          <p:cNvCxnSpPr>
            <a:stCxn id="135" idx="3"/>
            <a:endCxn id="136" idx="1"/>
          </p:cNvCxnSpPr>
          <p:nvPr/>
        </p:nvCxnSpPr>
        <p:spPr>
          <a:xfrm>
            <a:off x="5474284" y="3244761"/>
            <a:ext cx="1593900" cy="10467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" name="Google Shape;138;p18"/>
          <p:cNvGrpSpPr/>
          <p:nvPr/>
        </p:nvGrpSpPr>
        <p:grpSpPr>
          <a:xfrm>
            <a:off x="-112957" y="3206251"/>
            <a:ext cx="6635882" cy="1846548"/>
            <a:chOff x="-112957" y="3053851"/>
            <a:chExt cx="6635882" cy="1846548"/>
          </a:xfrm>
        </p:grpSpPr>
        <p:sp>
          <p:nvSpPr>
            <p:cNvPr id="139" name="Google Shape;139;p18"/>
            <p:cNvSpPr/>
            <p:nvPr/>
          </p:nvSpPr>
          <p:spPr>
            <a:xfrm>
              <a:off x="1125025" y="3842575"/>
              <a:ext cx="5397900" cy="8787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900"/>
                <a:t>Monitor </a:t>
              </a:r>
              <a:r>
                <a:rPr lang="id" sz="1900"/>
                <a:t>digunakan untuk menampilkan gambar</a:t>
              </a:r>
              <a:endParaRPr sz="1900"/>
            </a:p>
          </p:txBody>
        </p:sp>
        <p:pic>
          <p:nvPicPr>
            <p:cNvPr id="140" name="Google Shape;140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112957" y="3053851"/>
              <a:ext cx="1546148" cy="184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D. Memasang Speaker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9"/>
          <p:cNvGrpSpPr/>
          <p:nvPr/>
        </p:nvGrpSpPr>
        <p:grpSpPr>
          <a:xfrm>
            <a:off x="5636765" y="1152475"/>
            <a:ext cx="3208452" cy="2351608"/>
            <a:chOff x="2055075" y="0"/>
            <a:chExt cx="7088936" cy="5143501"/>
          </a:xfrm>
        </p:grpSpPr>
        <p:pic>
          <p:nvPicPr>
            <p:cNvPr id="148" name="Google Shape;14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0890" y="0"/>
              <a:ext cx="5133120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9"/>
            <p:cNvSpPr/>
            <p:nvPr/>
          </p:nvSpPr>
          <p:spPr>
            <a:xfrm>
              <a:off x="5474175" y="1795877"/>
              <a:ext cx="857400" cy="820200"/>
            </a:xfrm>
            <a:prstGeom prst="ellipse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19"/>
            <p:cNvCxnSpPr>
              <a:stCxn id="149" idx="2"/>
              <a:endCxn id="151" idx="3"/>
            </p:cNvCxnSpPr>
            <p:nvPr/>
          </p:nvCxnSpPr>
          <p:spPr>
            <a:xfrm rot="10800000">
              <a:off x="2055075" y="1603577"/>
              <a:ext cx="3419100" cy="602400"/>
            </a:xfrm>
            <a:prstGeom prst="straightConnector1">
              <a:avLst/>
            </a:prstGeom>
            <a:noFill/>
            <a:ln cap="flat" cmpd="sng" w="762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2530099" cy="166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4606" y="2618700"/>
            <a:ext cx="2199320" cy="1466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9"/>
          <p:cNvGrpSpPr/>
          <p:nvPr/>
        </p:nvGrpSpPr>
        <p:grpSpPr>
          <a:xfrm>
            <a:off x="3051800" y="1152463"/>
            <a:ext cx="2585000" cy="1466225"/>
            <a:chOff x="3683425" y="1214700"/>
            <a:chExt cx="2585000" cy="1466225"/>
          </a:xfrm>
        </p:grpSpPr>
        <p:pic>
          <p:nvPicPr>
            <p:cNvPr id="151" name="Google Shape;151;p19"/>
            <p:cNvPicPr preferRelativeResize="0"/>
            <p:nvPr/>
          </p:nvPicPr>
          <p:blipFill rotWithShape="1">
            <a:blip r:embed="rId6">
              <a:alphaModFix/>
            </a:blip>
            <a:srcRect b="-4519" l="2820" r="-2820" t="4520"/>
            <a:stretch/>
          </p:blipFill>
          <p:spPr>
            <a:xfrm>
              <a:off x="3683425" y="1214700"/>
              <a:ext cx="2584994" cy="1466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9"/>
            <p:cNvSpPr txBox="1"/>
            <p:nvPr/>
          </p:nvSpPr>
          <p:spPr>
            <a:xfrm>
              <a:off x="5488125" y="2181275"/>
              <a:ext cx="780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700">
                  <a:highlight>
                    <a:schemeClr val="lt1"/>
                  </a:highlight>
                </a:rPr>
                <a:t>USB</a:t>
              </a:r>
              <a:endParaRPr sz="1700">
                <a:highlight>
                  <a:schemeClr val="lt1"/>
                </a:highlight>
              </a:endParaRPr>
            </a:p>
          </p:txBody>
        </p:sp>
      </p:grpSp>
      <p:sp>
        <p:nvSpPr>
          <p:cNvPr id="156" name="Google Shape;156;p19"/>
          <p:cNvSpPr/>
          <p:nvPr/>
        </p:nvSpPr>
        <p:spPr>
          <a:xfrm>
            <a:off x="7229500" y="2424753"/>
            <a:ext cx="388200" cy="2940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9"/>
          <p:cNvCxnSpPr>
            <a:stCxn id="156" idx="2"/>
            <a:endCxn id="153" idx="3"/>
          </p:cNvCxnSpPr>
          <p:nvPr/>
        </p:nvCxnSpPr>
        <p:spPr>
          <a:xfrm flipH="1">
            <a:off x="6244000" y="2571753"/>
            <a:ext cx="985500" cy="7800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9"/>
          <p:cNvSpPr txBox="1"/>
          <p:nvPr/>
        </p:nvSpPr>
        <p:spPr>
          <a:xfrm>
            <a:off x="5634925" y="3633725"/>
            <a:ext cx="991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/>
              <a:t>Jack</a:t>
            </a:r>
            <a:endParaRPr sz="1800"/>
          </a:p>
        </p:txBody>
      </p:sp>
      <p:grpSp>
        <p:nvGrpSpPr>
          <p:cNvPr id="159" name="Google Shape;159;p19"/>
          <p:cNvGrpSpPr/>
          <p:nvPr/>
        </p:nvGrpSpPr>
        <p:grpSpPr>
          <a:xfrm>
            <a:off x="-112957" y="3206251"/>
            <a:ext cx="6635882" cy="1846548"/>
            <a:chOff x="-112957" y="3053851"/>
            <a:chExt cx="6635882" cy="1846548"/>
          </a:xfrm>
        </p:grpSpPr>
        <p:sp>
          <p:nvSpPr>
            <p:cNvPr id="160" name="Google Shape;160;p19"/>
            <p:cNvSpPr/>
            <p:nvPr/>
          </p:nvSpPr>
          <p:spPr>
            <a:xfrm>
              <a:off x="1125025" y="3842575"/>
              <a:ext cx="5397900" cy="8787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900"/>
                <a:t>Speaker </a:t>
              </a:r>
              <a:r>
                <a:rPr lang="id" sz="1900"/>
                <a:t>digunakan untuk mengeluarkan suara</a:t>
              </a:r>
              <a:endParaRPr sz="1900"/>
            </a:p>
          </p:txBody>
        </p:sp>
        <p:pic>
          <p:nvPicPr>
            <p:cNvPr id="161" name="Google Shape;161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112957" y="3053851"/>
              <a:ext cx="1546148" cy="184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888" y="1273025"/>
            <a:ext cx="1860900" cy="124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4700950" y="2152350"/>
            <a:ext cx="1565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/>
              <a:t>SATA</a:t>
            </a:r>
            <a:endParaRPr sz="1700"/>
          </a:p>
        </p:txBody>
      </p:sp>
      <p:sp>
        <p:nvSpPr>
          <p:cNvPr id="168" name="Google Shape;16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E. Memasang Harddisk</a:t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1152474"/>
            <a:ext cx="3234452" cy="2165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0"/>
          <p:cNvGrpSpPr/>
          <p:nvPr/>
        </p:nvGrpSpPr>
        <p:grpSpPr>
          <a:xfrm>
            <a:off x="5493675" y="970975"/>
            <a:ext cx="3558601" cy="3201550"/>
            <a:chOff x="5493675" y="970975"/>
            <a:chExt cx="3558601" cy="3201550"/>
          </a:xfrm>
        </p:grpSpPr>
        <p:pic>
          <p:nvPicPr>
            <p:cNvPr id="171" name="Google Shape;17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80550" y="970975"/>
              <a:ext cx="3471726" cy="32015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2" name="Google Shape;172;p20"/>
            <p:cNvGrpSpPr/>
            <p:nvPr/>
          </p:nvGrpSpPr>
          <p:grpSpPr>
            <a:xfrm>
              <a:off x="5493675" y="1893725"/>
              <a:ext cx="1056300" cy="1816650"/>
              <a:chOff x="5493675" y="1893725"/>
              <a:chExt cx="1056300" cy="1816650"/>
            </a:xfrm>
          </p:grpSpPr>
          <p:cxnSp>
            <p:nvCxnSpPr>
              <p:cNvPr id="173" name="Google Shape;173;p20"/>
              <p:cNvCxnSpPr>
                <a:stCxn id="174" idx="2"/>
                <a:endCxn id="166" idx="3"/>
              </p:cNvCxnSpPr>
              <p:nvPr/>
            </p:nvCxnSpPr>
            <p:spPr>
              <a:xfrm rot="10800000">
                <a:off x="5493675" y="1893725"/>
                <a:ext cx="399900" cy="13545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4" name="Google Shape;174;p20"/>
              <p:cNvSpPr/>
              <p:nvPr/>
            </p:nvSpPr>
            <p:spPr>
              <a:xfrm>
                <a:off x="5893575" y="2786075"/>
                <a:ext cx="656400" cy="924300"/>
              </a:xfrm>
              <a:prstGeom prst="ellipse">
                <a:avLst/>
              </a:prstGeom>
              <a:noFill/>
              <a:ln cap="flat" cmpd="sng" w="76200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" name="Google Shape;175;p20"/>
          <p:cNvGrpSpPr/>
          <p:nvPr/>
        </p:nvGrpSpPr>
        <p:grpSpPr>
          <a:xfrm>
            <a:off x="-112957" y="3206251"/>
            <a:ext cx="6635882" cy="1846548"/>
            <a:chOff x="-112957" y="3053851"/>
            <a:chExt cx="6635882" cy="1846548"/>
          </a:xfrm>
        </p:grpSpPr>
        <p:sp>
          <p:nvSpPr>
            <p:cNvPr id="176" name="Google Shape;176;p20"/>
            <p:cNvSpPr/>
            <p:nvPr/>
          </p:nvSpPr>
          <p:spPr>
            <a:xfrm>
              <a:off x="1125025" y="3842575"/>
              <a:ext cx="5397900" cy="8787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900"/>
                <a:t>Harddisk </a:t>
              </a:r>
              <a:r>
                <a:rPr lang="id" sz="1900"/>
                <a:t>digunakan untuk menyimpan informasi</a:t>
              </a:r>
              <a:endParaRPr sz="1900"/>
            </a:p>
          </p:txBody>
        </p:sp>
        <p:pic>
          <p:nvPicPr>
            <p:cNvPr id="177" name="Google Shape;17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12957" y="3053851"/>
              <a:ext cx="1546148" cy="184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F. Memasang RAM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21"/>
          <p:cNvGrpSpPr/>
          <p:nvPr/>
        </p:nvGrpSpPr>
        <p:grpSpPr>
          <a:xfrm>
            <a:off x="4679100" y="970975"/>
            <a:ext cx="4373176" cy="3201550"/>
            <a:chOff x="4679100" y="970975"/>
            <a:chExt cx="4373176" cy="3201550"/>
          </a:xfrm>
        </p:grpSpPr>
        <p:pic>
          <p:nvPicPr>
            <p:cNvPr id="185" name="Google Shape;18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80550" y="970975"/>
              <a:ext cx="3471726" cy="32015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6" name="Google Shape;186;p21"/>
            <p:cNvGrpSpPr/>
            <p:nvPr/>
          </p:nvGrpSpPr>
          <p:grpSpPr>
            <a:xfrm>
              <a:off x="4679100" y="2411150"/>
              <a:ext cx="3779700" cy="1242750"/>
              <a:chOff x="4679100" y="2411150"/>
              <a:chExt cx="3779700" cy="1242750"/>
            </a:xfrm>
          </p:grpSpPr>
          <p:cxnSp>
            <p:nvCxnSpPr>
              <p:cNvPr id="187" name="Google Shape;187;p21"/>
              <p:cNvCxnSpPr>
                <a:stCxn id="188" idx="2"/>
                <a:endCxn id="189" idx="3"/>
              </p:cNvCxnSpPr>
              <p:nvPr/>
            </p:nvCxnSpPr>
            <p:spPr>
              <a:xfrm rot="10800000">
                <a:off x="4679100" y="2411150"/>
                <a:ext cx="2214900" cy="7806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8" name="Google Shape;188;p21"/>
              <p:cNvSpPr/>
              <p:nvPr/>
            </p:nvSpPr>
            <p:spPr>
              <a:xfrm>
                <a:off x="6894000" y="2729600"/>
                <a:ext cx="1564800" cy="924300"/>
              </a:xfrm>
              <a:prstGeom prst="ellipse">
                <a:avLst/>
              </a:prstGeom>
              <a:noFill/>
              <a:ln cap="flat" cmpd="sng" w="76200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681" y="1091919"/>
            <a:ext cx="3964475" cy="2638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21"/>
          <p:cNvGrpSpPr/>
          <p:nvPr/>
        </p:nvGrpSpPr>
        <p:grpSpPr>
          <a:xfrm>
            <a:off x="-112957" y="3206251"/>
            <a:ext cx="6635882" cy="1846548"/>
            <a:chOff x="-112957" y="3053851"/>
            <a:chExt cx="6635882" cy="1846548"/>
          </a:xfrm>
        </p:grpSpPr>
        <p:sp>
          <p:nvSpPr>
            <p:cNvPr id="191" name="Google Shape;191;p21"/>
            <p:cNvSpPr/>
            <p:nvPr/>
          </p:nvSpPr>
          <p:spPr>
            <a:xfrm>
              <a:off x="1125025" y="3842575"/>
              <a:ext cx="5397900" cy="8787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900"/>
                <a:t>RAM </a:t>
              </a:r>
              <a:r>
                <a:rPr lang="id" sz="1900"/>
                <a:t>untuk menyimpan informasi sementara</a:t>
              </a:r>
              <a:endParaRPr sz="1900"/>
            </a:p>
          </p:txBody>
        </p:sp>
        <p:pic>
          <p:nvPicPr>
            <p:cNvPr id="192" name="Google Shape;19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12957" y="3053851"/>
              <a:ext cx="1546148" cy="1846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