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7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33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8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5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9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2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6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0568-F211-4653-9E50-6928EDF3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err="1"/>
              <a:t>desain</a:t>
            </a:r>
            <a:br>
              <a:rPr lang="en-GB" sz="7200" b="1" dirty="0"/>
            </a:br>
            <a:r>
              <a:rPr lang="en-GB" sz="7200" b="1" dirty="0"/>
              <a:t>Website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4600-FDB5-4F37-9626-062C301E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Oleh ilham setia bhakti</a:t>
            </a:r>
          </a:p>
        </p:txBody>
      </p:sp>
    </p:spTree>
    <p:extLst>
      <p:ext uri="{BB962C8B-B14F-4D97-AF65-F5344CB8AC3E}">
        <p14:creationId xmlns:p14="http://schemas.microsoft.com/office/powerpoint/2010/main" val="14123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B3909-AE9E-479D-852C-89EEBFE07107}"/>
              </a:ext>
            </a:extLst>
          </p:cNvPr>
          <p:cNvCxnSpPr/>
          <p:nvPr/>
        </p:nvCxnSpPr>
        <p:spPr>
          <a:xfrm>
            <a:off x="1322363" y="3094892"/>
            <a:ext cx="972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8E696-95CD-4A5D-A69F-2A2ACFCB8A96}"/>
              </a:ext>
            </a:extLst>
          </p:cNvPr>
          <p:cNvGrpSpPr/>
          <p:nvPr/>
        </p:nvGrpSpPr>
        <p:grpSpPr>
          <a:xfrm>
            <a:off x="4853458" y="5465298"/>
            <a:ext cx="2481907" cy="369332"/>
            <a:chOff x="7934178" y="618518"/>
            <a:chExt cx="2481907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59563C-2E40-4708-9F54-DC30C2079569}"/>
                </a:ext>
              </a:extLst>
            </p:cNvPr>
            <p:cNvSpPr/>
            <p:nvPr/>
          </p:nvSpPr>
          <p:spPr>
            <a:xfrm>
              <a:off x="7934178" y="618518"/>
              <a:ext cx="2481907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733895-E1DB-4CC1-BE59-AC1E6A08A60C}"/>
                </a:ext>
              </a:extLst>
            </p:cNvPr>
            <p:cNvSpPr txBox="1"/>
            <p:nvPr/>
          </p:nvSpPr>
          <p:spPr>
            <a:xfrm>
              <a:off x="8117058" y="618518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BOOKING SEKARANG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MYBOOKING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6AC26-7752-4565-9E0E-6DFEE5D0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02" y="3196635"/>
            <a:ext cx="3050795" cy="21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BOOKING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B3909-AE9E-479D-852C-89EEBFE07107}"/>
              </a:ext>
            </a:extLst>
          </p:cNvPr>
          <p:cNvCxnSpPr/>
          <p:nvPr/>
        </p:nvCxnSpPr>
        <p:spPr>
          <a:xfrm>
            <a:off x="1322363" y="3094892"/>
            <a:ext cx="972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8E696-95CD-4A5D-A69F-2A2ACFCB8A96}"/>
              </a:ext>
            </a:extLst>
          </p:cNvPr>
          <p:cNvGrpSpPr/>
          <p:nvPr/>
        </p:nvGrpSpPr>
        <p:grpSpPr>
          <a:xfrm>
            <a:off x="7814088" y="5302278"/>
            <a:ext cx="1986129" cy="369332"/>
            <a:chOff x="7934178" y="618518"/>
            <a:chExt cx="2481907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59563C-2E40-4708-9F54-DC30C2079569}"/>
                </a:ext>
              </a:extLst>
            </p:cNvPr>
            <p:cNvSpPr/>
            <p:nvPr/>
          </p:nvSpPr>
          <p:spPr>
            <a:xfrm>
              <a:off x="7934178" y="618518"/>
              <a:ext cx="2481907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733895-E1DB-4CC1-BE59-AC1E6A08A60C}"/>
                </a:ext>
              </a:extLst>
            </p:cNvPr>
            <p:cNvSpPr txBox="1"/>
            <p:nvPr/>
          </p:nvSpPr>
          <p:spPr>
            <a:xfrm>
              <a:off x="8117058" y="618518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Pesan</a:t>
              </a:r>
              <a:r>
                <a:rPr lang="en-GB" dirty="0"/>
                <a:t> </a:t>
              </a:r>
              <a:r>
                <a:rPr lang="en-GB" dirty="0" err="1"/>
                <a:t>Sekarang</a:t>
              </a:r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MYBOOKING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2825D-6E03-46AD-AE6F-77D3EF3E8DC0}"/>
              </a:ext>
            </a:extLst>
          </p:cNvPr>
          <p:cNvSpPr txBox="1"/>
          <p:nvPr/>
        </p:nvSpPr>
        <p:spPr>
          <a:xfrm>
            <a:off x="2038662" y="3418339"/>
            <a:ext cx="1620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Nama		:</a:t>
            </a:r>
          </a:p>
          <a:p>
            <a:r>
              <a:rPr lang="en-GB" dirty="0">
                <a:solidFill>
                  <a:schemeClr val="bg1"/>
                </a:solidFill>
              </a:rPr>
              <a:t>Pelajaran		:</a:t>
            </a:r>
          </a:p>
          <a:p>
            <a:r>
              <a:rPr lang="en-GB" dirty="0" err="1">
                <a:solidFill>
                  <a:schemeClr val="bg1"/>
                </a:solidFill>
              </a:rPr>
              <a:t>Tanggal</a:t>
            </a:r>
            <a:r>
              <a:rPr lang="en-GB" dirty="0">
                <a:solidFill>
                  <a:schemeClr val="bg1"/>
                </a:solidFill>
              </a:rPr>
              <a:t>		:</a:t>
            </a: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mulai</a:t>
            </a:r>
            <a:r>
              <a:rPr lang="en-GB" dirty="0">
                <a:solidFill>
                  <a:schemeClr val="bg1"/>
                </a:solidFill>
              </a:rPr>
              <a:t>		:</a:t>
            </a: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selesai</a:t>
            </a:r>
            <a:r>
              <a:rPr lang="en-GB" dirty="0">
                <a:solidFill>
                  <a:schemeClr val="bg1"/>
                </a:solidFill>
              </a:rPr>
              <a:t>	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6306D-F555-4922-AF14-5C4CBEBC7B26}"/>
              </a:ext>
            </a:extLst>
          </p:cNvPr>
          <p:cNvSpPr/>
          <p:nvPr/>
        </p:nvSpPr>
        <p:spPr>
          <a:xfrm>
            <a:off x="3507698" y="3429000"/>
            <a:ext cx="6292519" cy="298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3711-8F3C-4899-A3C0-F107FBF68A2A}"/>
              </a:ext>
            </a:extLst>
          </p:cNvPr>
          <p:cNvSpPr/>
          <p:nvPr/>
        </p:nvSpPr>
        <p:spPr>
          <a:xfrm>
            <a:off x="3507698" y="3803603"/>
            <a:ext cx="6292519" cy="298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27DAB9-62EA-47AA-97F6-BBF35E65B70D}"/>
              </a:ext>
            </a:extLst>
          </p:cNvPr>
          <p:cNvSpPr/>
          <p:nvPr/>
        </p:nvSpPr>
        <p:spPr>
          <a:xfrm>
            <a:off x="3507698" y="4178206"/>
            <a:ext cx="6292519" cy="298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1ED66-1150-469B-BE32-D5EFC690A599}"/>
              </a:ext>
            </a:extLst>
          </p:cNvPr>
          <p:cNvSpPr/>
          <p:nvPr/>
        </p:nvSpPr>
        <p:spPr>
          <a:xfrm>
            <a:off x="3507698" y="4552809"/>
            <a:ext cx="6292519" cy="298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3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desain Website booking</vt:lpstr>
      <vt:lpstr>1. Tampilan halaman depan</vt:lpstr>
      <vt:lpstr>2. Tampilan halaman BOOKING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Website booking</dc:title>
  <dc:creator>ilham setia</dc:creator>
  <cp:lastModifiedBy>ilham setia</cp:lastModifiedBy>
  <cp:revision>5</cp:revision>
  <dcterms:created xsi:type="dcterms:W3CDTF">2023-07-30T02:53:56Z</dcterms:created>
  <dcterms:modified xsi:type="dcterms:W3CDTF">2023-07-30T04:06:01Z</dcterms:modified>
</cp:coreProperties>
</file>