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7" r:id="rId4"/>
    <p:sldId id="259" r:id="rId5"/>
    <p:sldId id="258" r:id="rId6"/>
    <p:sldId id="260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>
        <p:scale>
          <a:sx n="57" d="100"/>
          <a:sy n="57" d="100"/>
        </p:scale>
        <p:origin x="-1116" y="-2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947E562B-8100-42AE-A7FF-EB4104661EE6}" type="datetimeFigureOut">
              <a:rPr lang="en-GB" smtClean="0"/>
              <a:pPr/>
              <a:t>01/08/2023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BB0AA40-08CE-4E8E-A0C8-1C0C8C28C67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4158101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E562B-8100-42AE-A7FF-EB4104661EE6}" type="datetimeFigureOut">
              <a:rPr lang="en-GB" smtClean="0"/>
              <a:pPr/>
              <a:t>01/08/2023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0AA40-08CE-4E8E-A0C8-1C0C8C28C67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961079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E562B-8100-42AE-A7FF-EB4104661EE6}" type="datetimeFigureOut">
              <a:rPr lang="en-GB" smtClean="0"/>
              <a:pPr/>
              <a:t>01/08/2023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0AA40-08CE-4E8E-A0C8-1C0C8C28C67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4057340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E562B-8100-42AE-A7FF-EB4104661EE6}" type="datetimeFigureOut">
              <a:rPr lang="en-GB" smtClean="0"/>
              <a:pPr/>
              <a:t>01/08/2023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0AA40-08CE-4E8E-A0C8-1C0C8C28C6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31053384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E562B-8100-42AE-A7FF-EB4104661EE6}" type="datetimeFigureOut">
              <a:rPr lang="en-GB" smtClean="0"/>
              <a:pPr/>
              <a:t>01/08/2023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0AA40-08CE-4E8E-A0C8-1C0C8C28C67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8365817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E562B-8100-42AE-A7FF-EB4104661EE6}" type="datetimeFigureOut">
              <a:rPr lang="en-GB" smtClean="0"/>
              <a:pPr/>
              <a:t>01/08/2023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0AA40-08CE-4E8E-A0C8-1C0C8C28C67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857925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E562B-8100-42AE-A7FF-EB4104661EE6}" type="datetimeFigureOut">
              <a:rPr lang="en-GB" smtClean="0"/>
              <a:pPr/>
              <a:t>01/08/2023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0AA40-08CE-4E8E-A0C8-1C0C8C28C67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9986564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E562B-8100-42AE-A7FF-EB4104661EE6}" type="datetimeFigureOut">
              <a:rPr lang="en-GB" smtClean="0"/>
              <a:pPr/>
              <a:t>01/08/2023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0AA40-08CE-4E8E-A0C8-1C0C8C28C67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9977967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E562B-8100-42AE-A7FF-EB4104661EE6}" type="datetimeFigureOut">
              <a:rPr lang="en-GB" smtClean="0"/>
              <a:pPr/>
              <a:t>01/08/2023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0AA40-08CE-4E8E-A0C8-1C0C8C28C67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628722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E562B-8100-42AE-A7FF-EB4104661EE6}" type="datetimeFigureOut">
              <a:rPr lang="en-GB" smtClean="0"/>
              <a:pPr/>
              <a:t>01/08/2023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0AA40-08CE-4E8E-A0C8-1C0C8C28C67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012081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E562B-8100-42AE-A7FF-EB4104661EE6}" type="datetimeFigureOut">
              <a:rPr lang="en-GB" smtClean="0"/>
              <a:pPr/>
              <a:t>01/08/2023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0AA40-08CE-4E8E-A0C8-1C0C8C28C67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068142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E562B-8100-42AE-A7FF-EB4104661EE6}" type="datetimeFigureOut">
              <a:rPr lang="en-GB" smtClean="0"/>
              <a:pPr/>
              <a:t>01/08/2023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0AA40-08CE-4E8E-A0C8-1C0C8C28C67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16083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E562B-8100-42AE-A7FF-EB4104661EE6}" type="datetimeFigureOut">
              <a:rPr lang="en-GB" smtClean="0"/>
              <a:pPr/>
              <a:t>01/08/2023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0AA40-08CE-4E8E-A0C8-1C0C8C28C67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869133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E562B-8100-42AE-A7FF-EB4104661EE6}" type="datetimeFigureOut">
              <a:rPr lang="en-GB" smtClean="0"/>
              <a:pPr/>
              <a:t>01/08/2023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0AA40-08CE-4E8E-A0C8-1C0C8C28C67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931327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E562B-8100-42AE-A7FF-EB4104661EE6}" type="datetimeFigureOut">
              <a:rPr lang="en-GB" smtClean="0"/>
              <a:pPr/>
              <a:t>01/08/2023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0AA40-08CE-4E8E-A0C8-1C0C8C28C67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534337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E562B-8100-42AE-A7FF-EB4104661EE6}" type="datetimeFigureOut">
              <a:rPr lang="en-GB" smtClean="0"/>
              <a:pPr/>
              <a:t>01/08/2023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0AA40-08CE-4E8E-A0C8-1C0C8C28C67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64150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E562B-8100-42AE-A7FF-EB4104661EE6}" type="datetimeFigureOut">
              <a:rPr lang="en-GB" smtClean="0"/>
              <a:pPr/>
              <a:t>01/08/2023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0AA40-08CE-4E8E-A0C8-1C0C8C28C67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4274589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7E562B-8100-42AE-A7FF-EB4104661EE6}" type="datetimeFigureOut">
              <a:rPr lang="en-GB" smtClean="0"/>
              <a:pPr/>
              <a:t>01/08/2023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0AA40-08CE-4E8E-A0C8-1C0C8C28C67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40134627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3F0568-F211-4653-9E50-6928EDF362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sz="7200" b="1" dirty="0" err="1" smtClean="0"/>
              <a:t>Kerangka</a:t>
            </a:r>
            <a:r>
              <a:rPr lang="en-GB" sz="7200" b="1" dirty="0" smtClean="0"/>
              <a:t> </a:t>
            </a:r>
            <a:r>
              <a:rPr lang="en-GB" sz="7200" b="1" dirty="0" err="1" smtClean="0"/>
              <a:t>WEbsite</a:t>
            </a:r>
            <a:r>
              <a:rPr lang="en-GB" sz="7200" b="1" dirty="0"/>
              <a:t/>
            </a:r>
            <a:br>
              <a:rPr lang="en-GB" sz="7200" b="1" dirty="0"/>
            </a:br>
            <a:r>
              <a:rPr lang="en-GB" sz="7200" b="1" dirty="0" smtClean="0"/>
              <a:t>booking </a:t>
            </a:r>
            <a:r>
              <a:rPr lang="en-GB" sz="7200" b="1" dirty="0" err="1" smtClean="0"/>
              <a:t>mengajar</a:t>
            </a:r>
            <a:endParaRPr lang="en-GB" sz="72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C344600-FDB5-4F37-9626-062C301EE1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GB" dirty="0"/>
              <a:t>Oleh ilham setia bhakti</a:t>
            </a:r>
          </a:p>
        </p:txBody>
      </p:sp>
    </p:spTree>
    <p:extLst>
      <p:ext uri="{BB962C8B-B14F-4D97-AF65-F5344CB8AC3E}">
        <p14:creationId xmlns:p14="http://schemas.microsoft.com/office/powerpoint/2010/main" xmlns="" val="14123424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431CF9-F1C7-41CD-8C8A-66AD9279B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</a:t>
            </a:r>
            <a:r>
              <a:rPr lang="en-GB" dirty="0" smtClean="0"/>
              <a:t>. </a:t>
            </a:r>
            <a:r>
              <a:rPr lang="en-GB" dirty="0" err="1" smtClean="0"/>
              <a:t>Halaman</a:t>
            </a:r>
            <a:r>
              <a:rPr lang="en-GB" dirty="0" smtClean="0"/>
              <a:t> Booking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1071252C-EDC3-46FF-9742-9622EDD0FD79}"/>
              </a:ext>
            </a:extLst>
          </p:cNvPr>
          <p:cNvSpPr/>
          <p:nvPr/>
        </p:nvSpPr>
        <p:spPr>
          <a:xfrm>
            <a:off x="762757" y="1885071"/>
            <a:ext cx="10663310" cy="45438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1D88BB67-A8B7-481B-B472-86A3D0711D35}"/>
              </a:ext>
            </a:extLst>
          </p:cNvPr>
          <p:cNvSpPr/>
          <p:nvPr/>
        </p:nvSpPr>
        <p:spPr>
          <a:xfrm>
            <a:off x="1547446" y="2461846"/>
            <a:ext cx="9270609" cy="36153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A3733895-E1DB-4CC1-BE59-AC1E6A08A60C}"/>
              </a:ext>
            </a:extLst>
          </p:cNvPr>
          <p:cNvSpPr txBox="1"/>
          <p:nvPr/>
        </p:nvSpPr>
        <p:spPr>
          <a:xfrm>
            <a:off x="5710603" y="5011219"/>
            <a:ext cx="957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Login</a:t>
            </a:r>
            <a:endParaRPr lang="en-GB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5034200D-D060-4C18-95E1-FA75245B9E6F}"/>
              </a:ext>
            </a:extLst>
          </p:cNvPr>
          <p:cNvSpPr txBox="1"/>
          <p:nvPr/>
        </p:nvSpPr>
        <p:spPr>
          <a:xfrm>
            <a:off x="1730326" y="2625301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chemeClr val="bg1"/>
                </a:solidFill>
              </a:rPr>
              <a:t>Booking</a:t>
            </a:r>
            <a:endParaRPr lang="en-GB" b="1" dirty="0">
              <a:solidFill>
                <a:schemeClr val="bg1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898997" y="3296629"/>
          <a:ext cx="8128000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43214"/>
                <a:gridCol w="2007986"/>
                <a:gridCol w="1625600"/>
                <a:gridCol w="1625600"/>
                <a:gridCol w="1625600"/>
              </a:tblGrid>
              <a:tr h="370840">
                <a:tc>
                  <a:txBody>
                    <a:bodyPr/>
                    <a:lstStyle/>
                    <a:p>
                      <a:r>
                        <a:rPr lang="en-ID" dirty="0" smtClean="0"/>
                        <a:t>Id booking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 err="1" smtClean="0"/>
                        <a:t>Nama</a:t>
                      </a:r>
                      <a:r>
                        <a:rPr lang="en-ID" dirty="0" smtClean="0"/>
                        <a:t> </a:t>
                      </a:r>
                      <a:r>
                        <a:rPr lang="en-ID" dirty="0" err="1" smtClean="0"/>
                        <a:t>Pemesan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 err="1" smtClean="0"/>
                        <a:t>Kelas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 err="1" smtClean="0"/>
                        <a:t>Tanggal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 err="1" smtClean="0"/>
                        <a:t>Aksi</a:t>
                      </a:r>
                      <a:endParaRPr lang="en-ID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D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 err="1" smtClean="0"/>
                        <a:t>Pemesan</a:t>
                      </a:r>
                      <a:r>
                        <a:rPr lang="en-ID" baseline="0" dirty="0" smtClean="0"/>
                        <a:t> 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 err="1" smtClean="0"/>
                        <a:t>Kelas</a:t>
                      </a:r>
                      <a:r>
                        <a:rPr lang="en-ID" dirty="0" smtClean="0"/>
                        <a:t> 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 smtClean="0"/>
                        <a:t>00:00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 smtClean="0"/>
                        <a:t>Edit |</a:t>
                      </a:r>
                      <a:r>
                        <a:rPr lang="en-ID" baseline="0" dirty="0" smtClean="0"/>
                        <a:t> </a:t>
                      </a:r>
                      <a:r>
                        <a:rPr lang="en-ID" baseline="0" dirty="0" err="1" smtClean="0"/>
                        <a:t>Hapus</a:t>
                      </a:r>
                      <a:endParaRPr lang="en-ID" baseline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D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 err="1" smtClean="0"/>
                        <a:t>Pemesan</a:t>
                      </a:r>
                      <a:r>
                        <a:rPr lang="en-ID" baseline="0" dirty="0" smtClean="0"/>
                        <a:t> 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 err="1" smtClean="0"/>
                        <a:t>Kelas</a:t>
                      </a:r>
                      <a:r>
                        <a:rPr lang="en-ID" dirty="0" smtClean="0"/>
                        <a:t> 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 smtClean="0"/>
                        <a:t>00:00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 smtClean="0"/>
                        <a:t>Edit |</a:t>
                      </a:r>
                      <a:r>
                        <a:rPr lang="en-ID" baseline="0" dirty="0" smtClean="0"/>
                        <a:t> </a:t>
                      </a:r>
                      <a:r>
                        <a:rPr lang="en-ID" baseline="0" dirty="0" err="1" smtClean="0"/>
                        <a:t>Hapus</a:t>
                      </a:r>
                      <a:endParaRPr lang="en-ID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8044952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431CF9-F1C7-41CD-8C8A-66AD9279B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</a:t>
            </a:r>
            <a:r>
              <a:rPr lang="en-GB" dirty="0" smtClean="0"/>
              <a:t>. </a:t>
            </a:r>
            <a:r>
              <a:rPr lang="en-GB" dirty="0" err="1" smtClean="0"/>
              <a:t>Halaman</a:t>
            </a:r>
            <a:r>
              <a:rPr lang="en-GB" dirty="0" smtClean="0"/>
              <a:t> </a:t>
            </a:r>
            <a:r>
              <a:rPr lang="en-GB" dirty="0" err="1" smtClean="0"/>
              <a:t>Laporan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1071252C-EDC3-46FF-9742-9622EDD0FD79}"/>
              </a:ext>
            </a:extLst>
          </p:cNvPr>
          <p:cNvSpPr/>
          <p:nvPr/>
        </p:nvSpPr>
        <p:spPr>
          <a:xfrm>
            <a:off x="762757" y="1885071"/>
            <a:ext cx="10663310" cy="45438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1D88BB67-A8B7-481B-B472-86A3D0711D35}"/>
              </a:ext>
            </a:extLst>
          </p:cNvPr>
          <p:cNvSpPr/>
          <p:nvPr/>
        </p:nvSpPr>
        <p:spPr>
          <a:xfrm>
            <a:off x="1547446" y="2461846"/>
            <a:ext cx="9270609" cy="36153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A3733895-E1DB-4CC1-BE59-AC1E6A08A60C}"/>
              </a:ext>
            </a:extLst>
          </p:cNvPr>
          <p:cNvSpPr txBox="1"/>
          <p:nvPr/>
        </p:nvSpPr>
        <p:spPr>
          <a:xfrm>
            <a:off x="5710603" y="5011219"/>
            <a:ext cx="957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Login</a:t>
            </a:r>
            <a:endParaRPr lang="en-GB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5034200D-D060-4C18-95E1-FA75245B9E6F}"/>
              </a:ext>
            </a:extLst>
          </p:cNvPr>
          <p:cNvSpPr txBox="1"/>
          <p:nvPr/>
        </p:nvSpPr>
        <p:spPr>
          <a:xfrm>
            <a:off x="1730326" y="2625301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 smtClean="0">
                <a:solidFill>
                  <a:schemeClr val="bg1"/>
                </a:solidFill>
              </a:rPr>
              <a:t>Jadwal</a:t>
            </a:r>
            <a:endParaRPr lang="en-GB" b="1" dirty="0">
              <a:solidFill>
                <a:schemeClr val="bg1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288178" y="3031227"/>
            <a:ext cx="4124302" cy="2787683"/>
            <a:chOff x="2093619" y="3347110"/>
            <a:chExt cx="3050795" cy="2123353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xmlns="" id="{B776AC26-7752-4565-9E0E-6DFEE5D0F1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93619" y="3347110"/>
              <a:ext cx="3050795" cy="2123353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3044142" y="4606727"/>
              <a:ext cx="1632030" cy="1273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617792" y="4955896"/>
              <a:ext cx="1632030" cy="1273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548360" y="4312920"/>
              <a:ext cx="2503700" cy="1105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021652" y="5283556"/>
              <a:ext cx="1632030" cy="1273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3804495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41413" y="2689715"/>
            <a:ext cx="9905998" cy="1478570"/>
          </a:xfrm>
        </p:spPr>
        <p:txBody>
          <a:bodyPr>
            <a:noAutofit/>
          </a:bodyPr>
          <a:lstStyle/>
          <a:p>
            <a:pPr algn="ctr"/>
            <a:r>
              <a:rPr lang="en-ID" sz="6000" b="1" dirty="0" err="1" smtClean="0"/>
              <a:t>Halaman</a:t>
            </a:r>
            <a:r>
              <a:rPr lang="en-ID" sz="6000" b="1" dirty="0" smtClean="0"/>
              <a:t> </a:t>
            </a:r>
            <a:r>
              <a:rPr lang="en-ID" sz="6000" b="1" dirty="0" err="1" smtClean="0"/>
              <a:t>Pelanggan</a:t>
            </a:r>
            <a:endParaRPr lang="en-US" sz="60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431CF9-F1C7-41CD-8C8A-66AD9279B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</a:t>
            </a:r>
            <a:r>
              <a:rPr lang="en-GB" dirty="0" smtClean="0"/>
              <a:t>. </a:t>
            </a:r>
            <a:r>
              <a:rPr lang="en-GB" dirty="0" err="1" smtClean="0"/>
              <a:t>halaman</a:t>
            </a:r>
            <a:r>
              <a:rPr lang="en-GB" dirty="0" smtClean="0"/>
              <a:t> </a:t>
            </a:r>
            <a:r>
              <a:rPr lang="en-GB" dirty="0" err="1"/>
              <a:t>depan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1071252C-EDC3-46FF-9742-9622EDD0FD79}"/>
              </a:ext>
            </a:extLst>
          </p:cNvPr>
          <p:cNvSpPr/>
          <p:nvPr/>
        </p:nvSpPr>
        <p:spPr>
          <a:xfrm>
            <a:off x="762757" y="1885071"/>
            <a:ext cx="10663310" cy="45438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1D88BB67-A8B7-481B-B472-86A3D0711D35}"/>
              </a:ext>
            </a:extLst>
          </p:cNvPr>
          <p:cNvSpPr/>
          <p:nvPr/>
        </p:nvSpPr>
        <p:spPr>
          <a:xfrm>
            <a:off x="1547446" y="2461846"/>
            <a:ext cx="9270609" cy="36153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5034200D-D060-4C18-95E1-FA75245B9E6F}"/>
              </a:ext>
            </a:extLst>
          </p:cNvPr>
          <p:cNvSpPr txBox="1"/>
          <p:nvPr/>
        </p:nvSpPr>
        <p:spPr>
          <a:xfrm>
            <a:off x="1730326" y="2625301"/>
            <a:ext cx="1197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 smtClean="0">
                <a:solidFill>
                  <a:schemeClr val="bg1"/>
                </a:solidFill>
              </a:rPr>
              <a:t>Pilih</a:t>
            </a:r>
            <a:r>
              <a:rPr lang="en-GB" b="1" dirty="0" smtClean="0">
                <a:solidFill>
                  <a:schemeClr val="bg1"/>
                </a:solidFill>
              </a:rPr>
              <a:t> </a:t>
            </a:r>
            <a:r>
              <a:rPr lang="en-GB" b="1" dirty="0" err="1" smtClean="0">
                <a:solidFill>
                  <a:schemeClr val="bg1"/>
                </a:solidFill>
              </a:rPr>
              <a:t>Kelas</a:t>
            </a:r>
            <a:endParaRPr lang="en-GB" b="1" dirty="0">
              <a:solidFill>
                <a:schemeClr val="bg1"/>
              </a:solidFill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2320664" y="3416461"/>
            <a:ext cx="7724173" cy="2476982"/>
            <a:chOff x="2013995" y="3416461"/>
            <a:chExt cx="7724173" cy="2476982"/>
          </a:xfrm>
        </p:grpSpPr>
        <p:grpSp>
          <p:nvGrpSpPr>
            <p:cNvPr id="23" name="Group 22"/>
            <p:cNvGrpSpPr/>
            <p:nvPr/>
          </p:nvGrpSpPr>
          <p:grpSpPr>
            <a:xfrm>
              <a:off x="2013995" y="3416461"/>
              <a:ext cx="1909823" cy="2476982"/>
              <a:chOff x="2013995" y="3414532"/>
              <a:chExt cx="1909823" cy="2476982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2013995" y="3414532"/>
                <a:ext cx="1909823" cy="2476982"/>
                <a:chOff x="2013995" y="3414532"/>
                <a:chExt cx="1909823" cy="2476982"/>
              </a:xfrm>
            </p:grpSpPr>
            <p:sp>
              <p:nvSpPr>
                <p:cNvPr id="12" name="Rectangle 11"/>
                <p:cNvSpPr/>
                <p:nvPr/>
              </p:nvSpPr>
              <p:spPr>
                <a:xfrm>
                  <a:off x="2013995" y="3414532"/>
                  <a:ext cx="1909823" cy="2025569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Rounded Rectangle 12"/>
                <p:cNvSpPr/>
                <p:nvPr/>
              </p:nvSpPr>
              <p:spPr>
                <a:xfrm>
                  <a:off x="2193402" y="5602147"/>
                  <a:ext cx="1551008" cy="289367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D" dirty="0" smtClean="0"/>
                    <a:t>Booking</a:t>
                  </a:r>
                  <a:endParaRPr lang="en-US" dirty="0"/>
                </a:p>
              </p:txBody>
            </p:sp>
          </p:grpSp>
          <p:sp>
            <p:nvSpPr>
              <p:cNvPr id="22" name="TextBox 21"/>
              <p:cNvSpPr txBox="1"/>
              <p:nvPr/>
            </p:nvSpPr>
            <p:spPr>
              <a:xfrm>
                <a:off x="2071868" y="3449256"/>
                <a:ext cx="16783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D" dirty="0" err="1" smtClean="0">
                    <a:solidFill>
                      <a:schemeClr val="bg1"/>
                    </a:solidFill>
                  </a:rPr>
                  <a:t>Kelas</a:t>
                </a:r>
                <a:r>
                  <a:rPr lang="en-ID" dirty="0" smtClean="0">
                    <a:solidFill>
                      <a:schemeClr val="bg1"/>
                    </a:solidFill>
                  </a:rPr>
                  <a:t> A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3074" name="Picture 2" descr="Website icons for free download | Freepik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384234" y="3992965"/>
                <a:ext cx="1169344" cy="1169344"/>
              </a:xfrm>
              <a:prstGeom prst="rect">
                <a:avLst/>
              </a:prstGeom>
              <a:noFill/>
            </p:spPr>
          </p:pic>
        </p:grpSp>
        <p:grpSp>
          <p:nvGrpSpPr>
            <p:cNvPr id="24" name="Group 23"/>
            <p:cNvGrpSpPr/>
            <p:nvPr/>
          </p:nvGrpSpPr>
          <p:grpSpPr>
            <a:xfrm>
              <a:off x="4921170" y="3416461"/>
              <a:ext cx="1909823" cy="2476982"/>
              <a:chOff x="2013995" y="3414532"/>
              <a:chExt cx="1909823" cy="2476982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2013995" y="3414532"/>
                <a:ext cx="1909823" cy="2476982"/>
                <a:chOff x="2013995" y="3414532"/>
                <a:chExt cx="1909823" cy="2476982"/>
              </a:xfrm>
            </p:grpSpPr>
            <p:sp>
              <p:nvSpPr>
                <p:cNvPr id="28" name="Rectangle 27"/>
                <p:cNvSpPr/>
                <p:nvPr/>
              </p:nvSpPr>
              <p:spPr>
                <a:xfrm>
                  <a:off x="2013995" y="3414532"/>
                  <a:ext cx="1909823" cy="2025569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Rounded Rectangle 28"/>
                <p:cNvSpPr/>
                <p:nvPr/>
              </p:nvSpPr>
              <p:spPr>
                <a:xfrm>
                  <a:off x="2193402" y="5602147"/>
                  <a:ext cx="1551008" cy="289367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D" dirty="0" smtClean="0"/>
                    <a:t>Booking</a:t>
                  </a:r>
                  <a:endParaRPr lang="en-US" dirty="0"/>
                </a:p>
              </p:txBody>
            </p:sp>
          </p:grpSp>
          <p:sp>
            <p:nvSpPr>
              <p:cNvPr id="26" name="TextBox 25"/>
              <p:cNvSpPr txBox="1"/>
              <p:nvPr/>
            </p:nvSpPr>
            <p:spPr>
              <a:xfrm>
                <a:off x="2071868" y="3449256"/>
                <a:ext cx="16783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D" dirty="0" err="1" smtClean="0">
                    <a:solidFill>
                      <a:schemeClr val="bg1"/>
                    </a:solidFill>
                  </a:rPr>
                  <a:t>Kelas</a:t>
                </a:r>
                <a:r>
                  <a:rPr lang="en-ID" dirty="0" smtClean="0">
                    <a:solidFill>
                      <a:schemeClr val="bg1"/>
                    </a:solidFill>
                  </a:rPr>
                  <a:t> B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27" name="Picture 2" descr="Website icons for free download | Freepik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384234" y="3992965"/>
                <a:ext cx="1169344" cy="1169344"/>
              </a:xfrm>
              <a:prstGeom prst="rect">
                <a:avLst/>
              </a:prstGeom>
              <a:noFill/>
            </p:spPr>
          </p:pic>
        </p:grpSp>
        <p:grpSp>
          <p:nvGrpSpPr>
            <p:cNvPr id="30" name="Group 29"/>
            <p:cNvGrpSpPr/>
            <p:nvPr/>
          </p:nvGrpSpPr>
          <p:grpSpPr>
            <a:xfrm>
              <a:off x="7828345" y="3416461"/>
              <a:ext cx="1909823" cy="2476982"/>
              <a:chOff x="2013995" y="3414532"/>
              <a:chExt cx="1909823" cy="2476982"/>
            </a:xfrm>
          </p:grpSpPr>
          <p:grpSp>
            <p:nvGrpSpPr>
              <p:cNvPr id="31" name="Group 30"/>
              <p:cNvGrpSpPr/>
              <p:nvPr/>
            </p:nvGrpSpPr>
            <p:grpSpPr>
              <a:xfrm>
                <a:off x="2013995" y="3414532"/>
                <a:ext cx="1909823" cy="2476982"/>
                <a:chOff x="2013995" y="3414532"/>
                <a:chExt cx="1909823" cy="2476982"/>
              </a:xfrm>
            </p:grpSpPr>
            <p:sp>
              <p:nvSpPr>
                <p:cNvPr id="34" name="Rectangle 33"/>
                <p:cNvSpPr/>
                <p:nvPr/>
              </p:nvSpPr>
              <p:spPr>
                <a:xfrm>
                  <a:off x="2013995" y="3414532"/>
                  <a:ext cx="1909823" cy="2025569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Rounded Rectangle 34"/>
                <p:cNvSpPr/>
                <p:nvPr/>
              </p:nvSpPr>
              <p:spPr>
                <a:xfrm>
                  <a:off x="2193402" y="5602147"/>
                  <a:ext cx="1551008" cy="289367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D" dirty="0" smtClean="0"/>
                    <a:t>Booking</a:t>
                  </a:r>
                  <a:endParaRPr lang="en-US" dirty="0"/>
                </a:p>
              </p:txBody>
            </p:sp>
          </p:grpSp>
          <p:sp>
            <p:nvSpPr>
              <p:cNvPr id="32" name="TextBox 31"/>
              <p:cNvSpPr txBox="1"/>
              <p:nvPr/>
            </p:nvSpPr>
            <p:spPr>
              <a:xfrm>
                <a:off x="2071868" y="3449256"/>
                <a:ext cx="16783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D" dirty="0" err="1" smtClean="0">
                    <a:solidFill>
                      <a:schemeClr val="bg1"/>
                    </a:solidFill>
                  </a:rPr>
                  <a:t>Kelas</a:t>
                </a:r>
                <a:r>
                  <a:rPr lang="en-ID" dirty="0" smtClean="0">
                    <a:solidFill>
                      <a:schemeClr val="bg1"/>
                    </a:solidFill>
                  </a:rPr>
                  <a:t> C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33" name="Picture 2" descr="Website icons for free download | Freepik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384234" y="3992965"/>
                <a:ext cx="1169344" cy="1169344"/>
              </a:xfrm>
              <a:prstGeom prst="rect">
                <a:avLst/>
              </a:prstGeom>
              <a:noFill/>
            </p:spPr>
          </p:pic>
        </p:grpSp>
      </p:grpSp>
    </p:spTree>
    <p:extLst>
      <p:ext uri="{BB962C8B-B14F-4D97-AF65-F5344CB8AC3E}">
        <p14:creationId xmlns:p14="http://schemas.microsoft.com/office/powerpoint/2010/main" xmlns="" val="3804495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431CF9-F1C7-41CD-8C8A-66AD9279B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</a:t>
            </a:r>
            <a:r>
              <a:rPr lang="en-GB" dirty="0" smtClean="0"/>
              <a:t>. </a:t>
            </a:r>
            <a:r>
              <a:rPr lang="en-GB" dirty="0" err="1" smtClean="0"/>
              <a:t>halaman</a:t>
            </a:r>
            <a:r>
              <a:rPr lang="en-GB" dirty="0" smtClean="0"/>
              <a:t> </a:t>
            </a:r>
            <a:r>
              <a:rPr lang="en-GB" dirty="0" err="1" smtClean="0"/>
              <a:t>Tanggal</a:t>
            </a:r>
            <a:r>
              <a:rPr lang="en-GB" dirty="0" smtClean="0"/>
              <a:t> </a:t>
            </a:r>
            <a:r>
              <a:rPr lang="en-GB" dirty="0" err="1" smtClean="0"/>
              <a:t>belajar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1071252C-EDC3-46FF-9742-9622EDD0FD79}"/>
              </a:ext>
            </a:extLst>
          </p:cNvPr>
          <p:cNvSpPr/>
          <p:nvPr/>
        </p:nvSpPr>
        <p:spPr>
          <a:xfrm>
            <a:off x="762757" y="1885071"/>
            <a:ext cx="10663310" cy="45438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1D88BB67-A8B7-481B-B472-86A3D0711D35}"/>
              </a:ext>
            </a:extLst>
          </p:cNvPr>
          <p:cNvSpPr/>
          <p:nvPr/>
        </p:nvSpPr>
        <p:spPr>
          <a:xfrm>
            <a:off x="1547446" y="2461846"/>
            <a:ext cx="9270609" cy="36153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5034200D-D060-4C18-95E1-FA75245B9E6F}"/>
              </a:ext>
            </a:extLst>
          </p:cNvPr>
          <p:cNvSpPr txBox="1"/>
          <p:nvPr/>
        </p:nvSpPr>
        <p:spPr>
          <a:xfrm>
            <a:off x="1730326" y="2625301"/>
            <a:ext cx="2167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 smtClean="0">
                <a:solidFill>
                  <a:schemeClr val="bg1"/>
                </a:solidFill>
              </a:rPr>
              <a:t>Pilih</a:t>
            </a:r>
            <a:r>
              <a:rPr lang="en-GB" b="1" dirty="0" smtClean="0">
                <a:solidFill>
                  <a:schemeClr val="bg1"/>
                </a:solidFill>
              </a:rPr>
              <a:t> </a:t>
            </a:r>
            <a:r>
              <a:rPr lang="en-GB" b="1" dirty="0" err="1" smtClean="0">
                <a:solidFill>
                  <a:schemeClr val="bg1"/>
                </a:solidFill>
              </a:rPr>
              <a:t>Tanggal</a:t>
            </a:r>
            <a:r>
              <a:rPr lang="en-GB" b="1" dirty="0" smtClean="0">
                <a:solidFill>
                  <a:schemeClr val="bg1"/>
                </a:solidFill>
              </a:rPr>
              <a:t> </a:t>
            </a:r>
            <a:r>
              <a:rPr lang="en-GB" b="1" dirty="0" err="1" smtClean="0">
                <a:solidFill>
                  <a:schemeClr val="bg1"/>
                </a:solidFill>
              </a:rPr>
              <a:t>Belajar</a:t>
            </a:r>
            <a:endParaRPr lang="en-GB" b="1" dirty="0">
              <a:solidFill>
                <a:schemeClr val="bg1"/>
              </a:solidFill>
            </a:endParaRPr>
          </a:p>
        </p:txBody>
      </p:sp>
      <p:grpSp>
        <p:nvGrpSpPr>
          <p:cNvPr id="3" name="Group 9">
            <a:extLst>
              <a:ext uri="{FF2B5EF4-FFF2-40B4-BE49-F238E27FC236}">
                <a16:creationId xmlns:a16="http://schemas.microsoft.com/office/drawing/2014/main" xmlns="" id="{D648E696-95CD-4A5D-A69F-2A2ACFCB8A96}"/>
              </a:ext>
            </a:extLst>
          </p:cNvPr>
          <p:cNvGrpSpPr/>
          <p:nvPr/>
        </p:nvGrpSpPr>
        <p:grpSpPr>
          <a:xfrm>
            <a:off x="7457763" y="5222235"/>
            <a:ext cx="1107504" cy="369332"/>
            <a:chOff x="7934182" y="618518"/>
            <a:chExt cx="2481908" cy="369332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xmlns="" id="{1D59563C-2E40-4708-9F54-DC30C2079569}"/>
                </a:ext>
              </a:extLst>
            </p:cNvPr>
            <p:cNvSpPr/>
            <p:nvPr/>
          </p:nvSpPr>
          <p:spPr>
            <a:xfrm>
              <a:off x="7934182" y="618518"/>
              <a:ext cx="2481908" cy="36933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A3733895-E1DB-4CC1-BE59-AC1E6A08A60C}"/>
                </a:ext>
              </a:extLst>
            </p:cNvPr>
            <p:cNvSpPr txBox="1"/>
            <p:nvPr/>
          </p:nvSpPr>
          <p:spPr>
            <a:xfrm>
              <a:off x="8117058" y="618518"/>
              <a:ext cx="9855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err="1" smtClean="0"/>
                <a:t>Pilih</a:t>
              </a:r>
              <a:r>
                <a:rPr lang="en-GB" dirty="0" smtClean="0"/>
                <a:t> Jam</a:t>
              </a:r>
              <a:endParaRPr lang="en-GB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F222825D-6E03-46AD-AE6F-77D3EF3E8DC0}"/>
              </a:ext>
            </a:extLst>
          </p:cNvPr>
          <p:cNvSpPr txBox="1"/>
          <p:nvPr/>
        </p:nvSpPr>
        <p:spPr>
          <a:xfrm>
            <a:off x="5314298" y="3499366"/>
            <a:ext cx="162095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Nama		:</a:t>
            </a:r>
          </a:p>
          <a:p>
            <a:r>
              <a:rPr lang="en-GB" dirty="0">
                <a:solidFill>
                  <a:schemeClr val="bg1"/>
                </a:solidFill>
              </a:rPr>
              <a:t>Pelajaran		:</a:t>
            </a:r>
          </a:p>
          <a:p>
            <a:r>
              <a:rPr lang="en-GB" dirty="0" err="1">
                <a:solidFill>
                  <a:schemeClr val="bg1"/>
                </a:solidFill>
              </a:rPr>
              <a:t>Tanggal</a:t>
            </a:r>
            <a:r>
              <a:rPr lang="en-GB" dirty="0">
                <a:solidFill>
                  <a:schemeClr val="bg1"/>
                </a:solidFill>
              </a:rPr>
              <a:t>		:</a:t>
            </a:r>
          </a:p>
          <a:p>
            <a:r>
              <a:rPr lang="en-GB" dirty="0">
                <a:solidFill>
                  <a:schemeClr val="bg1"/>
                </a:solidFill>
              </a:rPr>
              <a:t>Jam </a:t>
            </a:r>
            <a:r>
              <a:rPr lang="en-GB" dirty="0" err="1">
                <a:solidFill>
                  <a:schemeClr val="bg1"/>
                </a:solidFill>
              </a:rPr>
              <a:t>mulai</a:t>
            </a:r>
            <a:r>
              <a:rPr lang="en-GB" dirty="0">
                <a:solidFill>
                  <a:schemeClr val="bg1"/>
                </a:solidFill>
              </a:rPr>
              <a:t>		:</a:t>
            </a:r>
          </a:p>
          <a:p>
            <a:r>
              <a:rPr lang="en-GB" dirty="0">
                <a:solidFill>
                  <a:schemeClr val="bg1"/>
                </a:solidFill>
              </a:rPr>
              <a:t>Jam </a:t>
            </a:r>
            <a:r>
              <a:rPr lang="en-GB" dirty="0" err="1">
                <a:solidFill>
                  <a:schemeClr val="bg1"/>
                </a:solidFill>
              </a:rPr>
              <a:t>selesai</a:t>
            </a:r>
            <a:r>
              <a:rPr lang="en-GB" dirty="0">
                <a:solidFill>
                  <a:schemeClr val="bg1"/>
                </a:solidFill>
              </a:rPr>
              <a:t>	: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6679162" y="3510027"/>
            <a:ext cx="3795927" cy="1422722"/>
            <a:chOff x="6783334" y="3359552"/>
            <a:chExt cx="6292519" cy="142272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6C96306D-F555-4922-AF14-5C4CBEBC7B26}"/>
                </a:ext>
              </a:extLst>
            </p:cNvPr>
            <p:cNvSpPr/>
            <p:nvPr/>
          </p:nvSpPr>
          <p:spPr>
            <a:xfrm>
              <a:off x="6783334" y="3359552"/>
              <a:ext cx="6292519" cy="29891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139F3711-8F3C-4899-A3C0-F107FBF68A2A}"/>
                </a:ext>
              </a:extLst>
            </p:cNvPr>
            <p:cNvSpPr/>
            <p:nvPr/>
          </p:nvSpPr>
          <p:spPr>
            <a:xfrm>
              <a:off x="6783334" y="3734155"/>
              <a:ext cx="6292519" cy="29891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A327DAB9-62EA-47AA-97F6-BBF35E65B70D}"/>
                </a:ext>
              </a:extLst>
            </p:cNvPr>
            <p:cNvSpPr/>
            <p:nvPr/>
          </p:nvSpPr>
          <p:spPr>
            <a:xfrm>
              <a:off x="6783334" y="4108758"/>
              <a:ext cx="6292519" cy="29891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xmlns="" id="{2F21ED66-1150-469B-BE32-D5EFC690A599}"/>
                </a:ext>
              </a:extLst>
            </p:cNvPr>
            <p:cNvSpPr/>
            <p:nvPr/>
          </p:nvSpPr>
          <p:spPr>
            <a:xfrm>
              <a:off x="6783334" y="4483361"/>
              <a:ext cx="6292519" cy="29891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093619" y="3347110"/>
            <a:ext cx="3050795" cy="2123353"/>
            <a:chOff x="2093619" y="3347110"/>
            <a:chExt cx="3050795" cy="2123353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xmlns="" id="{B776AC26-7752-4565-9E0E-6DFEE5D0F1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93619" y="3347110"/>
              <a:ext cx="3050795" cy="2123353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>
            <a:xfrm>
              <a:off x="3044142" y="4606727"/>
              <a:ext cx="1632030" cy="1273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617792" y="4955896"/>
              <a:ext cx="1632030" cy="1273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548360" y="4312920"/>
              <a:ext cx="2503700" cy="1105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021652" y="5283556"/>
              <a:ext cx="1632030" cy="1273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3804495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431CF9-F1C7-41CD-8C8A-66AD9279B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</a:t>
            </a:r>
            <a:r>
              <a:rPr lang="en-GB" dirty="0" smtClean="0"/>
              <a:t>. </a:t>
            </a:r>
            <a:r>
              <a:rPr lang="en-GB" dirty="0" err="1" smtClean="0"/>
              <a:t>halaman</a:t>
            </a:r>
            <a:r>
              <a:rPr lang="en-GB" dirty="0" smtClean="0"/>
              <a:t> </a:t>
            </a:r>
            <a:r>
              <a:rPr lang="en-GB" dirty="0" err="1" smtClean="0"/>
              <a:t>Konfirmasi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1071252C-EDC3-46FF-9742-9622EDD0FD79}"/>
              </a:ext>
            </a:extLst>
          </p:cNvPr>
          <p:cNvSpPr/>
          <p:nvPr/>
        </p:nvSpPr>
        <p:spPr>
          <a:xfrm>
            <a:off x="762757" y="1885071"/>
            <a:ext cx="10663310" cy="45438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1D88BB67-A8B7-481B-B472-86A3D0711D35}"/>
              </a:ext>
            </a:extLst>
          </p:cNvPr>
          <p:cNvSpPr/>
          <p:nvPr/>
        </p:nvSpPr>
        <p:spPr>
          <a:xfrm>
            <a:off x="1547446" y="2461846"/>
            <a:ext cx="9270609" cy="36153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5034200D-D060-4C18-95E1-FA75245B9E6F}"/>
              </a:ext>
            </a:extLst>
          </p:cNvPr>
          <p:cNvSpPr txBox="1"/>
          <p:nvPr/>
        </p:nvSpPr>
        <p:spPr>
          <a:xfrm>
            <a:off x="1730326" y="2625301"/>
            <a:ext cx="1789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chemeClr val="bg1"/>
                </a:solidFill>
              </a:rPr>
              <a:t>Booking </a:t>
            </a:r>
            <a:r>
              <a:rPr lang="en-GB" b="1" dirty="0" err="1" smtClean="0">
                <a:solidFill>
                  <a:schemeClr val="bg1"/>
                </a:solidFill>
              </a:rPr>
              <a:t>Berhasil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F222825D-6E03-46AD-AE6F-77D3EF3E8DC0}"/>
              </a:ext>
            </a:extLst>
          </p:cNvPr>
          <p:cNvSpPr txBox="1"/>
          <p:nvPr/>
        </p:nvSpPr>
        <p:spPr>
          <a:xfrm>
            <a:off x="5907262" y="3648881"/>
            <a:ext cx="357501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Nama		</a:t>
            </a:r>
            <a:r>
              <a:rPr lang="en-GB" dirty="0" smtClean="0">
                <a:solidFill>
                  <a:schemeClr val="bg1"/>
                </a:solidFill>
              </a:rPr>
              <a:t>: Tuan A</a:t>
            </a:r>
            <a:endParaRPr lang="en-GB" dirty="0">
              <a:solidFill>
                <a:schemeClr val="bg1"/>
              </a:solidFill>
            </a:endParaRPr>
          </a:p>
          <a:p>
            <a:r>
              <a:rPr lang="en-GB" dirty="0" err="1" smtClean="0">
                <a:solidFill>
                  <a:schemeClr val="bg1"/>
                </a:solidFill>
              </a:rPr>
              <a:t>Kelas</a:t>
            </a:r>
            <a:r>
              <a:rPr lang="en-GB" dirty="0">
                <a:solidFill>
                  <a:schemeClr val="bg1"/>
                </a:solidFill>
              </a:rPr>
              <a:t>		</a:t>
            </a:r>
            <a:r>
              <a:rPr lang="en-GB" dirty="0" smtClean="0">
                <a:solidFill>
                  <a:schemeClr val="bg1"/>
                </a:solidFill>
              </a:rPr>
              <a:t>: </a:t>
            </a:r>
            <a:r>
              <a:rPr lang="en-GB" dirty="0" err="1" smtClean="0">
                <a:solidFill>
                  <a:schemeClr val="bg1"/>
                </a:solidFill>
              </a:rPr>
              <a:t>Kelas</a:t>
            </a:r>
            <a:r>
              <a:rPr lang="en-GB" dirty="0" smtClean="0">
                <a:solidFill>
                  <a:schemeClr val="bg1"/>
                </a:solidFill>
              </a:rPr>
              <a:t> A</a:t>
            </a:r>
            <a:endParaRPr lang="en-GB" dirty="0">
              <a:solidFill>
                <a:schemeClr val="bg1"/>
              </a:solidFill>
            </a:endParaRPr>
          </a:p>
          <a:p>
            <a:r>
              <a:rPr lang="en-GB" dirty="0" err="1">
                <a:solidFill>
                  <a:schemeClr val="bg1"/>
                </a:solidFill>
              </a:rPr>
              <a:t>Tanggal</a:t>
            </a:r>
            <a:r>
              <a:rPr lang="en-GB" dirty="0">
                <a:solidFill>
                  <a:schemeClr val="bg1"/>
                </a:solidFill>
              </a:rPr>
              <a:t>		</a:t>
            </a:r>
            <a:r>
              <a:rPr lang="en-GB" dirty="0" smtClean="0">
                <a:solidFill>
                  <a:schemeClr val="bg1"/>
                </a:solidFill>
              </a:rPr>
              <a:t>: XXX, 00 XXXX 2023</a:t>
            </a:r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Jam </a:t>
            </a:r>
            <a:r>
              <a:rPr lang="en-GB" dirty="0" err="1">
                <a:solidFill>
                  <a:schemeClr val="bg1"/>
                </a:solidFill>
              </a:rPr>
              <a:t>mulai</a:t>
            </a:r>
            <a:r>
              <a:rPr lang="en-GB" dirty="0">
                <a:solidFill>
                  <a:schemeClr val="bg1"/>
                </a:solidFill>
              </a:rPr>
              <a:t>		</a:t>
            </a:r>
            <a:r>
              <a:rPr lang="en-GB" dirty="0" smtClean="0">
                <a:solidFill>
                  <a:schemeClr val="bg1"/>
                </a:solidFill>
              </a:rPr>
              <a:t>: 00:00</a:t>
            </a:r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Jam </a:t>
            </a:r>
            <a:r>
              <a:rPr lang="en-GB" dirty="0" err="1">
                <a:solidFill>
                  <a:schemeClr val="bg1"/>
                </a:solidFill>
              </a:rPr>
              <a:t>selesai</a:t>
            </a:r>
            <a:r>
              <a:rPr lang="en-GB" dirty="0">
                <a:solidFill>
                  <a:schemeClr val="bg1"/>
                </a:solidFill>
              </a:rPr>
              <a:t>	</a:t>
            </a:r>
            <a:r>
              <a:rPr lang="en-GB" dirty="0" smtClean="0">
                <a:solidFill>
                  <a:schemeClr val="bg1"/>
                </a:solidFill>
              </a:rPr>
              <a:t>: 24:00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2050" name="Picture 2" descr="Check icons for free download | Freepik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64535" y="3485638"/>
            <a:ext cx="1803814" cy="180381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087535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41413" y="2689715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ID" sz="7200" dirty="0" err="1" smtClean="0"/>
              <a:t>Halaman</a:t>
            </a:r>
            <a:r>
              <a:rPr lang="en-ID" sz="7200" dirty="0" smtClean="0"/>
              <a:t> Admin</a:t>
            </a:r>
            <a:endParaRPr lang="en-US" sz="7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431CF9-F1C7-41CD-8C8A-66AD9279B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</a:t>
            </a:r>
            <a:r>
              <a:rPr lang="en-GB" dirty="0" smtClean="0"/>
              <a:t>. </a:t>
            </a:r>
            <a:r>
              <a:rPr lang="en-GB" dirty="0" err="1" smtClean="0"/>
              <a:t>Halaman</a:t>
            </a:r>
            <a:r>
              <a:rPr lang="en-GB" dirty="0" smtClean="0"/>
              <a:t> Login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1071252C-EDC3-46FF-9742-9622EDD0FD79}"/>
              </a:ext>
            </a:extLst>
          </p:cNvPr>
          <p:cNvSpPr/>
          <p:nvPr/>
        </p:nvSpPr>
        <p:spPr>
          <a:xfrm>
            <a:off x="762757" y="1885071"/>
            <a:ext cx="10663310" cy="45438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1D88BB67-A8B7-481B-B472-86A3D0711D35}"/>
              </a:ext>
            </a:extLst>
          </p:cNvPr>
          <p:cNvSpPr/>
          <p:nvPr/>
        </p:nvSpPr>
        <p:spPr>
          <a:xfrm>
            <a:off x="1547446" y="2461846"/>
            <a:ext cx="9270609" cy="36153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3" name="Group 9">
            <a:extLst>
              <a:ext uri="{FF2B5EF4-FFF2-40B4-BE49-F238E27FC236}">
                <a16:creationId xmlns:a16="http://schemas.microsoft.com/office/drawing/2014/main" xmlns="" id="{D648E696-95CD-4A5D-A69F-2A2ACFCB8A96}"/>
              </a:ext>
            </a:extLst>
          </p:cNvPr>
          <p:cNvGrpSpPr/>
          <p:nvPr/>
        </p:nvGrpSpPr>
        <p:grpSpPr>
          <a:xfrm>
            <a:off x="5628998" y="5011219"/>
            <a:ext cx="1107504" cy="369332"/>
            <a:chOff x="7934182" y="618518"/>
            <a:chExt cx="2481908" cy="369332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xmlns="" id="{1D59563C-2E40-4708-9F54-DC30C2079569}"/>
                </a:ext>
              </a:extLst>
            </p:cNvPr>
            <p:cNvSpPr/>
            <p:nvPr/>
          </p:nvSpPr>
          <p:spPr>
            <a:xfrm>
              <a:off x="7934182" y="618518"/>
              <a:ext cx="2481908" cy="36933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A3733895-E1DB-4CC1-BE59-AC1E6A08A60C}"/>
                </a:ext>
              </a:extLst>
            </p:cNvPr>
            <p:cNvSpPr txBox="1"/>
            <p:nvPr/>
          </p:nvSpPr>
          <p:spPr>
            <a:xfrm>
              <a:off x="8117058" y="618518"/>
              <a:ext cx="21457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/>
                <a:t>Login</a:t>
              </a:r>
              <a:endParaRPr lang="en-GB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602355" y="3927456"/>
            <a:ext cx="5160791" cy="684177"/>
            <a:chOff x="5314298" y="3499366"/>
            <a:chExt cx="5160791" cy="6841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F222825D-6E03-46AD-AE6F-77D3EF3E8DC0}"/>
                </a:ext>
              </a:extLst>
            </p:cNvPr>
            <p:cNvSpPr txBox="1"/>
            <p:nvPr/>
          </p:nvSpPr>
          <p:spPr>
            <a:xfrm>
              <a:off x="5314298" y="3499366"/>
              <a:ext cx="16209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solidFill>
                    <a:schemeClr val="bg1"/>
                  </a:solidFill>
                </a:rPr>
                <a:t>Username</a:t>
              </a:r>
              <a:r>
                <a:rPr lang="en-GB" dirty="0">
                  <a:solidFill>
                    <a:schemeClr val="bg1"/>
                  </a:solidFill>
                </a:rPr>
                <a:t>		:</a:t>
              </a:r>
            </a:p>
            <a:p>
              <a:r>
                <a:rPr lang="en-GB" dirty="0" smtClean="0">
                  <a:solidFill>
                    <a:schemeClr val="bg1"/>
                  </a:solidFill>
                </a:rPr>
                <a:t>Password</a:t>
              </a:r>
              <a:r>
                <a:rPr lang="en-GB" dirty="0">
                  <a:solidFill>
                    <a:schemeClr val="bg1"/>
                  </a:solidFill>
                </a:rPr>
                <a:t>		</a:t>
              </a:r>
              <a:r>
                <a:rPr lang="en-GB" dirty="0" smtClean="0">
                  <a:solidFill>
                    <a:schemeClr val="bg1"/>
                  </a:solidFill>
                </a:rPr>
                <a:t>:</a:t>
              </a:r>
              <a:endParaRPr lang="en-GB" dirty="0">
                <a:solidFill>
                  <a:schemeClr val="bg1"/>
                </a:solidFill>
              </a:endParaRPr>
            </a:p>
          </p:txBody>
        </p:sp>
        <p:grpSp>
          <p:nvGrpSpPr>
            <p:cNvPr id="6" name="Group 18"/>
            <p:cNvGrpSpPr/>
            <p:nvPr/>
          </p:nvGrpSpPr>
          <p:grpSpPr>
            <a:xfrm>
              <a:off x="6679162" y="3510027"/>
              <a:ext cx="3795927" cy="673516"/>
              <a:chOff x="6783334" y="3359552"/>
              <a:chExt cx="6292519" cy="673516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xmlns="" id="{6C96306D-F555-4922-AF14-5C4CBEBC7B26}"/>
                  </a:ext>
                </a:extLst>
              </p:cNvPr>
              <p:cNvSpPr/>
              <p:nvPr/>
            </p:nvSpPr>
            <p:spPr>
              <a:xfrm>
                <a:off x="6783334" y="3359552"/>
                <a:ext cx="6292519" cy="29891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xmlns="" id="{139F3711-8F3C-4899-A3C0-F107FBF68A2A}"/>
                  </a:ext>
                </a:extLst>
              </p:cNvPr>
              <p:cNvSpPr/>
              <p:nvPr/>
            </p:nvSpPr>
            <p:spPr>
              <a:xfrm>
                <a:off x="6783334" y="3734155"/>
                <a:ext cx="6292519" cy="29891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5034200D-D060-4C18-95E1-FA75245B9E6F}"/>
              </a:ext>
            </a:extLst>
          </p:cNvPr>
          <p:cNvSpPr txBox="1"/>
          <p:nvPr/>
        </p:nvSpPr>
        <p:spPr>
          <a:xfrm>
            <a:off x="1730326" y="2625301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chemeClr val="bg1"/>
                </a:solidFill>
              </a:rPr>
              <a:t>Login</a:t>
            </a:r>
            <a:endParaRPr lang="en-GB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04495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431CF9-F1C7-41CD-8C8A-66AD9279B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</a:t>
            </a:r>
            <a:r>
              <a:rPr lang="en-GB" dirty="0" smtClean="0"/>
              <a:t>. </a:t>
            </a:r>
            <a:r>
              <a:rPr lang="en-GB" dirty="0" err="1" smtClean="0"/>
              <a:t>Halaman</a:t>
            </a:r>
            <a:r>
              <a:rPr lang="en-GB" dirty="0" smtClean="0"/>
              <a:t> Dashboard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1071252C-EDC3-46FF-9742-9622EDD0FD79}"/>
              </a:ext>
            </a:extLst>
          </p:cNvPr>
          <p:cNvSpPr/>
          <p:nvPr/>
        </p:nvSpPr>
        <p:spPr>
          <a:xfrm>
            <a:off x="762757" y="1885071"/>
            <a:ext cx="10663310" cy="45438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1D88BB67-A8B7-481B-B472-86A3D0711D35}"/>
              </a:ext>
            </a:extLst>
          </p:cNvPr>
          <p:cNvSpPr/>
          <p:nvPr/>
        </p:nvSpPr>
        <p:spPr>
          <a:xfrm>
            <a:off x="1547446" y="2461846"/>
            <a:ext cx="9270609" cy="36153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A3733895-E1DB-4CC1-BE59-AC1E6A08A60C}"/>
              </a:ext>
            </a:extLst>
          </p:cNvPr>
          <p:cNvSpPr txBox="1"/>
          <p:nvPr/>
        </p:nvSpPr>
        <p:spPr>
          <a:xfrm>
            <a:off x="5710603" y="5011219"/>
            <a:ext cx="957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Login</a:t>
            </a:r>
            <a:endParaRPr lang="en-GB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5034200D-D060-4C18-95E1-FA75245B9E6F}"/>
              </a:ext>
            </a:extLst>
          </p:cNvPr>
          <p:cNvSpPr txBox="1"/>
          <p:nvPr/>
        </p:nvSpPr>
        <p:spPr>
          <a:xfrm>
            <a:off x="1730326" y="2625301"/>
            <a:ext cx="1231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chemeClr val="bg1"/>
                </a:solidFill>
              </a:rPr>
              <a:t>Dashboard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744393" y="3249636"/>
            <a:ext cx="13504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D" dirty="0" smtClean="0">
                <a:solidFill>
                  <a:schemeClr val="bg1"/>
                </a:solidFill>
              </a:rPr>
              <a:t>Dashboard</a:t>
            </a:r>
          </a:p>
          <a:p>
            <a:pPr>
              <a:lnSpc>
                <a:spcPct val="150000"/>
              </a:lnSpc>
            </a:pPr>
            <a:r>
              <a:rPr lang="en-ID" dirty="0" err="1" smtClean="0">
                <a:solidFill>
                  <a:schemeClr val="bg1"/>
                </a:solidFill>
              </a:rPr>
              <a:t>Kelas</a:t>
            </a:r>
            <a:endParaRPr lang="en-ID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ID" dirty="0" smtClean="0">
                <a:solidFill>
                  <a:schemeClr val="bg1"/>
                </a:solidFill>
              </a:rPr>
              <a:t>Booking</a:t>
            </a:r>
          </a:p>
          <a:p>
            <a:pPr>
              <a:lnSpc>
                <a:spcPct val="150000"/>
              </a:lnSpc>
            </a:pPr>
            <a:r>
              <a:rPr lang="en-ID" dirty="0" err="1" smtClean="0">
                <a:solidFill>
                  <a:schemeClr val="bg1"/>
                </a:solidFill>
              </a:rPr>
              <a:t>Jadwal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4500464" y="3419542"/>
            <a:ext cx="3502174" cy="814827"/>
            <a:chOff x="4500464" y="3236667"/>
            <a:chExt cx="3502174" cy="814827"/>
          </a:xfrm>
        </p:grpSpPr>
        <p:grpSp>
          <p:nvGrpSpPr>
            <p:cNvPr id="23" name="Group 22"/>
            <p:cNvGrpSpPr/>
            <p:nvPr/>
          </p:nvGrpSpPr>
          <p:grpSpPr>
            <a:xfrm>
              <a:off x="4500464" y="3249636"/>
              <a:ext cx="1627975" cy="801858"/>
              <a:chOff x="4500464" y="3249636"/>
              <a:chExt cx="1627975" cy="801858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4500464" y="3249636"/>
                <a:ext cx="1561514" cy="801858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5000031" y="3287950"/>
                <a:ext cx="112840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D" sz="2800" dirty="0" smtClean="0">
                    <a:solidFill>
                      <a:schemeClr val="bg1"/>
                    </a:solidFill>
                  </a:rPr>
                  <a:t>99</a:t>
                </a:r>
                <a:endParaRPr lang="en-US" sz="28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5019473" y="3696511"/>
                <a:ext cx="97276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D" sz="1400" dirty="0" err="1" smtClean="0">
                    <a:solidFill>
                      <a:schemeClr val="bg1"/>
                    </a:solidFill>
                  </a:rPr>
                  <a:t>Kelas</a:t>
                </a:r>
                <a:endParaRPr lang="en-US" sz="14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6374663" y="3236667"/>
              <a:ext cx="1627975" cy="801858"/>
              <a:chOff x="4500464" y="3249636"/>
              <a:chExt cx="1627975" cy="801858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4500464" y="3249636"/>
                <a:ext cx="1561514" cy="801858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5000031" y="3287950"/>
                <a:ext cx="112840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D" sz="2800" dirty="0" smtClean="0">
                    <a:solidFill>
                      <a:schemeClr val="bg1"/>
                    </a:solidFill>
                  </a:rPr>
                  <a:t>88</a:t>
                </a:r>
                <a:endParaRPr lang="en-US" sz="28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4961105" y="3696511"/>
                <a:ext cx="97276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D" sz="1400" dirty="0" smtClean="0">
                    <a:solidFill>
                      <a:schemeClr val="bg1"/>
                    </a:solidFill>
                  </a:rPr>
                  <a:t>Booking</a:t>
                </a:r>
                <a:endParaRPr lang="en-US" sz="1400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xmlns="" val="3804495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431CF9-F1C7-41CD-8C8A-66AD9279B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</a:t>
            </a:r>
            <a:r>
              <a:rPr lang="en-GB" dirty="0" smtClean="0"/>
              <a:t>. </a:t>
            </a:r>
            <a:r>
              <a:rPr lang="en-GB" dirty="0" err="1" smtClean="0"/>
              <a:t>Halaman</a:t>
            </a:r>
            <a:r>
              <a:rPr lang="en-GB" dirty="0" smtClean="0"/>
              <a:t> </a:t>
            </a:r>
            <a:r>
              <a:rPr lang="en-GB" dirty="0" err="1" smtClean="0"/>
              <a:t>Kelas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1071252C-EDC3-46FF-9742-9622EDD0FD79}"/>
              </a:ext>
            </a:extLst>
          </p:cNvPr>
          <p:cNvSpPr/>
          <p:nvPr/>
        </p:nvSpPr>
        <p:spPr>
          <a:xfrm>
            <a:off x="762757" y="1885071"/>
            <a:ext cx="10663310" cy="45438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5034200D-D060-4C18-95E1-FA75245B9E6F}"/>
              </a:ext>
            </a:extLst>
          </p:cNvPr>
          <p:cNvSpPr txBox="1"/>
          <p:nvPr/>
        </p:nvSpPr>
        <p:spPr>
          <a:xfrm>
            <a:off x="1730326" y="2625301"/>
            <a:ext cx="715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 smtClean="0">
                <a:solidFill>
                  <a:schemeClr val="bg1"/>
                </a:solidFill>
              </a:rPr>
              <a:t>Kelas</a:t>
            </a:r>
            <a:endParaRPr lang="en-GB" b="1" dirty="0">
              <a:solidFill>
                <a:schemeClr val="bg1"/>
              </a:solidFill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1898997" y="3296629"/>
          <a:ext cx="8128000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370840">
                <a:tc>
                  <a:txBody>
                    <a:bodyPr/>
                    <a:lstStyle/>
                    <a:p>
                      <a:r>
                        <a:rPr lang="en-ID" dirty="0" smtClean="0"/>
                        <a:t>Id </a:t>
                      </a:r>
                      <a:r>
                        <a:rPr lang="en-ID" dirty="0" err="1" smtClean="0"/>
                        <a:t>kelas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 err="1" smtClean="0"/>
                        <a:t>Nama</a:t>
                      </a:r>
                      <a:r>
                        <a:rPr lang="en-ID" dirty="0" smtClean="0"/>
                        <a:t> </a:t>
                      </a:r>
                      <a:r>
                        <a:rPr lang="en-ID" dirty="0" err="1" smtClean="0"/>
                        <a:t>Kelas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 err="1" smtClean="0"/>
                        <a:t>Pengajar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 smtClean="0"/>
                        <a:t>Jam </a:t>
                      </a:r>
                      <a:r>
                        <a:rPr lang="en-ID" dirty="0" err="1" smtClean="0"/>
                        <a:t>Mengajar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 err="1" smtClean="0"/>
                        <a:t>Aksi</a:t>
                      </a:r>
                      <a:endParaRPr lang="en-ID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D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 err="1" smtClean="0"/>
                        <a:t>Kelas</a:t>
                      </a:r>
                      <a:r>
                        <a:rPr lang="en-ID" dirty="0" smtClean="0"/>
                        <a:t> 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 err="1" smtClean="0"/>
                        <a:t>Pengajar</a:t>
                      </a:r>
                      <a:r>
                        <a:rPr lang="en-ID" dirty="0" smtClean="0"/>
                        <a:t> 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 smtClean="0"/>
                        <a:t>00:00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 smtClean="0"/>
                        <a:t>Edit |</a:t>
                      </a:r>
                      <a:r>
                        <a:rPr lang="en-ID" baseline="0" dirty="0" smtClean="0"/>
                        <a:t> </a:t>
                      </a:r>
                      <a:r>
                        <a:rPr lang="en-ID" baseline="0" dirty="0" err="1" smtClean="0"/>
                        <a:t>Hapus</a:t>
                      </a:r>
                      <a:endParaRPr lang="en-ID" baseline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D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 err="1" smtClean="0"/>
                        <a:t>Kelas</a:t>
                      </a:r>
                      <a:r>
                        <a:rPr lang="en-ID" dirty="0" smtClean="0"/>
                        <a:t> 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 err="1" smtClean="0"/>
                        <a:t>Pengajar</a:t>
                      </a:r>
                      <a:r>
                        <a:rPr lang="en-ID" dirty="0" smtClean="0"/>
                        <a:t> 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 smtClean="0"/>
                        <a:t>00:00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 smtClean="0"/>
                        <a:t>Edit |</a:t>
                      </a:r>
                      <a:r>
                        <a:rPr lang="en-ID" baseline="0" dirty="0" smtClean="0"/>
                        <a:t> </a:t>
                      </a:r>
                      <a:r>
                        <a:rPr lang="en-ID" baseline="0" dirty="0" err="1" smtClean="0"/>
                        <a:t>Hapus</a:t>
                      </a:r>
                      <a:endParaRPr lang="en-ID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1D88BB67-A8B7-481B-B472-86A3D0711D35}"/>
              </a:ext>
            </a:extLst>
          </p:cNvPr>
          <p:cNvSpPr/>
          <p:nvPr/>
        </p:nvSpPr>
        <p:spPr>
          <a:xfrm>
            <a:off x="1547446" y="2461846"/>
            <a:ext cx="9270609" cy="361539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38044952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156</TotalTime>
  <Words>132</Words>
  <Application>Microsoft Office PowerPoint</Application>
  <PresentationFormat>Custom</PresentationFormat>
  <Paragraphs>81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Circuit</vt:lpstr>
      <vt:lpstr>Kerangka WEbsite booking mengajar</vt:lpstr>
      <vt:lpstr>Halaman Pelanggan</vt:lpstr>
      <vt:lpstr>A. halaman depan</vt:lpstr>
      <vt:lpstr>B. halaman Tanggal belajar</vt:lpstr>
      <vt:lpstr>c. halaman Konfirmasi</vt:lpstr>
      <vt:lpstr>Halaman Admin</vt:lpstr>
      <vt:lpstr>A. Halaman Login</vt:lpstr>
      <vt:lpstr>B. Halaman Dashboard</vt:lpstr>
      <vt:lpstr>C. Halaman Kelas</vt:lpstr>
      <vt:lpstr>D. Halaman Booking</vt:lpstr>
      <vt:lpstr>E. Halaman Laporan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desain Website booking</dc:title>
  <dc:creator>ilham setia</dc:creator>
  <cp:lastModifiedBy>Windows User</cp:lastModifiedBy>
  <cp:revision>17</cp:revision>
  <dcterms:created xsi:type="dcterms:W3CDTF">2023-07-30T02:53:56Z</dcterms:created>
  <dcterms:modified xsi:type="dcterms:W3CDTF">2023-08-01T07:39:48Z</dcterms:modified>
</cp:coreProperties>
</file>