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0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33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81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5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79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08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4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2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5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8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E562B-8100-42AE-A7FF-EB4104661EE6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AA40-08CE-4E8E-A0C8-1C0C8C28C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462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0568-F211-4653-9E50-6928EDF36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 err="1"/>
              <a:t>desain</a:t>
            </a:r>
            <a:br>
              <a:rPr lang="en-GB" sz="7200" b="1" dirty="0"/>
            </a:br>
            <a:r>
              <a:rPr lang="en-GB" sz="7200" b="1" dirty="0"/>
              <a:t>Website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44600-FDB5-4F37-9626-062C301EE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Oleh ilham setia bhakti</a:t>
            </a:r>
          </a:p>
        </p:txBody>
      </p:sp>
    </p:spTree>
    <p:extLst>
      <p:ext uri="{BB962C8B-B14F-4D97-AF65-F5344CB8AC3E}">
        <p14:creationId xmlns:p14="http://schemas.microsoft.com/office/powerpoint/2010/main" val="141234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1CF9-F1C7-41CD-8C8A-66AD9279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Tampilan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</a:t>
            </a:r>
            <a:r>
              <a:rPr lang="en-GB" dirty="0" err="1"/>
              <a:t>depan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9A3A-7E17-4F0D-90D0-D841386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495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desain Website booking</vt:lpstr>
      <vt:lpstr>1. Tampilan halaman depan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Website booking</dc:title>
  <dc:creator>ilham setia</dc:creator>
  <cp:lastModifiedBy>ilham setia</cp:lastModifiedBy>
  <cp:revision>1</cp:revision>
  <dcterms:created xsi:type="dcterms:W3CDTF">2023-07-30T02:53:56Z</dcterms:created>
  <dcterms:modified xsi:type="dcterms:W3CDTF">2023-07-30T02:55:20Z</dcterms:modified>
</cp:coreProperties>
</file>