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4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5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5E1E-22C9-4B62-860C-023834232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Tampilan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76C0-8DBC-4EE5-BDA0-5249D65C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booking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B5F1-0F7B-47ED-92DD-9F66D59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B4849-DA27-4EDC-BD98-F92FD417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02" y="2009683"/>
            <a:ext cx="1318774" cy="244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6D0A-C169-40A5-B47E-609E397F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71" y="2009683"/>
            <a:ext cx="1318774" cy="2441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CD6F-038B-4E67-9EFB-259B213DD72F}"/>
              </a:ext>
            </a:extLst>
          </p:cNvPr>
          <p:cNvSpPr txBox="1"/>
          <p:nvPr/>
        </p:nvSpPr>
        <p:spPr>
          <a:xfrm>
            <a:off x="3867196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PENYEWA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039B0-50CF-497A-8F5C-3747FE1E0488}"/>
              </a:ext>
            </a:extLst>
          </p:cNvPr>
          <p:cNvSpPr txBox="1"/>
          <p:nvPr/>
        </p:nvSpPr>
        <p:spPr>
          <a:xfrm>
            <a:off x="6578865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9280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726E-7346-422D-9418-59F63F1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2CCF-525C-48C0-87AF-A8812100B3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8D3-1CB3-4F3C-93B8-22BEE92B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8EFF-2C84-4011-B86C-C9F5EA232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penyewa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penyewa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2D1D-6EF1-4709-B3E7-97695F56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81EAB-626E-4A4E-947C-5E95DBA180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" y="96454"/>
            <a:ext cx="11507598" cy="6413972"/>
          </a:xfrm>
        </p:spPr>
      </p:pic>
    </p:spTree>
    <p:extLst>
      <p:ext uri="{BB962C8B-B14F-4D97-AF65-F5344CB8AC3E}">
        <p14:creationId xmlns:p14="http://schemas.microsoft.com/office/powerpoint/2010/main" val="38566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28EB-9AFC-4D91-A487-9601A25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CA45C-9A53-4D20-BC70-2080CD90FE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" y="359979"/>
            <a:ext cx="11673593" cy="5812221"/>
          </a:xfrm>
        </p:spPr>
      </p:pic>
    </p:spTree>
    <p:extLst>
      <p:ext uri="{BB962C8B-B14F-4D97-AF65-F5344CB8AC3E}">
        <p14:creationId xmlns:p14="http://schemas.microsoft.com/office/powerpoint/2010/main" val="102195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B4C-454D-41DE-80AF-D69C632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79101-8C11-4485-9382-5AD94E01EF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4" y="578069"/>
            <a:ext cx="11963492" cy="5496910"/>
          </a:xfrm>
        </p:spPr>
      </p:pic>
    </p:spTree>
    <p:extLst>
      <p:ext uri="{BB962C8B-B14F-4D97-AF65-F5344CB8AC3E}">
        <p14:creationId xmlns:p14="http://schemas.microsoft.com/office/powerpoint/2010/main" val="5207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80C-3D77-46F4-848A-B6FE5B21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BF39-F386-45D8-8EE4-FD7D56AC03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108</TotalTime>
  <Words>41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Desain Tampilan</vt:lpstr>
      <vt:lpstr>Pengguna aplikasi</vt:lpstr>
      <vt:lpstr>Fitur untuk penyewa</vt:lpstr>
      <vt:lpstr>Fitur untuk admin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Tampilan</dc:title>
  <dc:creator>ilham setia</dc:creator>
  <cp:lastModifiedBy>ilham setia</cp:lastModifiedBy>
  <cp:revision>16</cp:revision>
  <dcterms:created xsi:type="dcterms:W3CDTF">2024-01-25T02:25:07Z</dcterms:created>
  <dcterms:modified xsi:type="dcterms:W3CDTF">2024-01-25T11:06:37Z</dcterms:modified>
</cp:coreProperties>
</file>