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446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9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7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7565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74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73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79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33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3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3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1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6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8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1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0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8C27B18-A421-43D8-A934-5FEABF482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99BB376-6046-4248-821C-5EA75FC2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8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5E1E-22C9-4B62-860C-023834232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Desain </a:t>
            </a:r>
            <a:r>
              <a:rPr lang="en-US" dirty="0" err="1"/>
              <a:t>Tampilan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B76C0-8DBC-4EE5-BDA0-5249D65CF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booking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website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codeigniter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5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B5F1-0F7B-47ED-92DD-9F66D59A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B4849-DA27-4EDC-BD98-F92FD4176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02" y="2009683"/>
            <a:ext cx="1318774" cy="2441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C76D0A-C169-40A5-B47E-609E397F2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871" y="2009683"/>
            <a:ext cx="1318774" cy="24410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7FCD6F-038B-4E67-9EFB-259B213DD72F}"/>
              </a:ext>
            </a:extLst>
          </p:cNvPr>
          <p:cNvSpPr txBox="1"/>
          <p:nvPr/>
        </p:nvSpPr>
        <p:spPr>
          <a:xfrm>
            <a:off x="3867196" y="4510079"/>
            <a:ext cx="209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PENYEWA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039B0-50CF-497A-8F5C-3747FE1E0488}"/>
              </a:ext>
            </a:extLst>
          </p:cNvPr>
          <p:cNvSpPr txBox="1"/>
          <p:nvPr/>
        </p:nvSpPr>
        <p:spPr>
          <a:xfrm>
            <a:off x="6578865" y="4510079"/>
            <a:ext cx="209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392806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726E-7346-422D-9418-59F63F1D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penyewa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12CCF-525C-48C0-87AF-A8812100B3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lapangan</a:t>
            </a:r>
            <a:endParaRPr lang="en-US" dirty="0"/>
          </a:p>
          <a:p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lapangan</a:t>
            </a:r>
            <a:endParaRPr lang="en-US" dirty="0"/>
          </a:p>
          <a:p>
            <a:r>
              <a:rPr lang="en-US" dirty="0" err="1"/>
              <a:t>Melihat</a:t>
            </a:r>
            <a:r>
              <a:rPr lang="en-US" dirty="0"/>
              <a:t> data </a:t>
            </a:r>
            <a:r>
              <a:rPr lang="en-US" dirty="0" err="1"/>
              <a:t>diri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4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68D3-1CB3-4F3C-93B8-22BEE92B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untuk</a:t>
            </a:r>
            <a:r>
              <a:rPr lang="en-US" dirty="0"/>
              <a:t>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A8EFF-2C84-4011-B86C-C9F5EA2323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lapangan</a:t>
            </a:r>
            <a:endParaRPr lang="en-US" dirty="0"/>
          </a:p>
          <a:p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penyewa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10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42</TotalTime>
  <Words>35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Impact</vt:lpstr>
      <vt:lpstr>Main Event</vt:lpstr>
      <vt:lpstr>Desain Tampilan</vt:lpstr>
      <vt:lpstr>Pengguna aplikasi</vt:lpstr>
      <vt:lpstr>Fitur untuk penyewa</vt:lpstr>
      <vt:lpstr>Fitur untuk 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Desain Tampilan</dc:title>
  <dc:creator>ilham setia</dc:creator>
  <cp:lastModifiedBy>ilham setia</cp:lastModifiedBy>
  <cp:revision>10</cp:revision>
  <dcterms:created xsi:type="dcterms:W3CDTF">2024-01-25T02:25:07Z</dcterms:created>
  <dcterms:modified xsi:type="dcterms:W3CDTF">2024-01-25T03:07:10Z</dcterms:modified>
</cp:coreProperties>
</file>