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222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CF55-9485-4F64-BEBA-2C1E2AB606B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6DBA-DE87-49F6-9390-150B7D72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3D36-E044-4FFD-87FA-FDCC610E8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Absen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SMA </a:t>
            </a:r>
            <a:r>
              <a:rPr lang="en-US" dirty="0" err="1"/>
              <a:t>Yadika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6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6FD9-021C-436A-AB05-F55B097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437AD8-7B01-48FC-813B-873C5943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47450"/>
              </p:ext>
            </p:extLst>
          </p:nvPr>
        </p:nvGraphicFramePr>
        <p:xfrm>
          <a:off x="1143000" y="2442107"/>
          <a:ext cx="4572000" cy="4934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082641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33323573"/>
                    </a:ext>
                  </a:extLst>
                </a:gridCol>
              </a:tblGrid>
              <a:tr h="732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Siswa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Sistem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534666"/>
                  </a:ext>
                </a:extLst>
              </a:tr>
              <a:tr h="4201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4724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5909D38-2275-4B18-940D-21E50DC33C30}"/>
              </a:ext>
            </a:extLst>
          </p:cNvPr>
          <p:cNvSpPr/>
          <p:nvPr/>
        </p:nvSpPr>
        <p:spPr>
          <a:xfrm>
            <a:off x="2104961" y="3363028"/>
            <a:ext cx="331394" cy="319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CD6A92-0121-4F62-9DA8-BA95F8B919D3}"/>
              </a:ext>
            </a:extLst>
          </p:cNvPr>
          <p:cNvSpPr/>
          <p:nvPr/>
        </p:nvSpPr>
        <p:spPr>
          <a:xfrm>
            <a:off x="1466723" y="4081047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Membuka</a:t>
            </a:r>
            <a:r>
              <a:rPr lang="en-US" sz="1050" dirty="0"/>
              <a:t> link </a:t>
            </a:r>
            <a:r>
              <a:rPr lang="en-US" sz="1050" dirty="0" err="1"/>
              <a:t>absen</a:t>
            </a:r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FB38CF-A3A2-4721-97B0-7323B52EE6D5}"/>
              </a:ext>
            </a:extLst>
          </p:cNvPr>
          <p:cNvSpPr/>
          <p:nvPr/>
        </p:nvSpPr>
        <p:spPr>
          <a:xfrm>
            <a:off x="1466723" y="4909133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Mengisi</a:t>
            </a:r>
            <a:r>
              <a:rPr lang="en-US" sz="1050" dirty="0"/>
              <a:t> data </a:t>
            </a:r>
            <a:r>
              <a:rPr lang="en-US" sz="1050" dirty="0" err="1"/>
              <a:t>diri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endParaRPr lang="en-US" sz="10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93D8B9-AD5A-4B91-B7BE-4C4370E52C0F}"/>
              </a:ext>
            </a:extLst>
          </p:cNvPr>
          <p:cNvSpPr/>
          <p:nvPr/>
        </p:nvSpPr>
        <p:spPr>
          <a:xfrm>
            <a:off x="3783408" y="4916179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Menyimpan</a:t>
            </a:r>
            <a:r>
              <a:rPr lang="en-US" sz="1050" dirty="0"/>
              <a:t> </a:t>
            </a:r>
            <a:r>
              <a:rPr lang="en-US" sz="1050" dirty="0" err="1"/>
              <a:t>lokasi</a:t>
            </a:r>
            <a:r>
              <a:rPr lang="en-US" sz="1050" dirty="0"/>
              <a:t> dan </a:t>
            </a:r>
            <a:r>
              <a:rPr lang="en-US" sz="1050" dirty="0" err="1"/>
              <a:t>waktu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r>
              <a:rPr lang="en-US" sz="1050" dirty="0"/>
              <a:t> </a:t>
            </a:r>
            <a:r>
              <a:rPr lang="en-US" sz="1050" dirty="0" err="1"/>
              <a:t>siswa</a:t>
            </a:r>
            <a:endParaRPr lang="en-US" sz="10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207687-3FC0-4FFD-807C-772DCB1C5F0C}"/>
              </a:ext>
            </a:extLst>
          </p:cNvPr>
          <p:cNvSpPr/>
          <p:nvPr/>
        </p:nvSpPr>
        <p:spPr>
          <a:xfrm>
            <a:off x="3783407" y="5811145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Menampilkan</a:t>
            </a:r>
            <a:r>
              <a:rPr lang="en-US" sz="1050" dirty="0"/>
              <a:t> </a:t>
            </a:r>
            <a:r>
              <a:rPr lang="en-US" sz="1050" dirty="0" err="1"/>
              <a:t>pesan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r>
              <a:rPr lang="en-US" sz="1050" dirty="0"/>
              <a:t> </a:t>
            </a:r>
            <a:r>
              <a:rPr lang="en-US" sz="1050" dirty="0" err="1"/>
              <a:t>berhasil</a:t>
            </a:r>
            <a:endParaRPr lang="en-US" sz="10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95BD1-18B9-46C5-BADB-A3632A03B460}"/>
              </a:ext>
            </a:extLst>
          </p:cNvPr>
          <p:cNvSpPr/>
          <p:nvPr/>
        </p:nvSpPr>
        <p:spPr>
          <a:xfrm>
            <a:off x="4421645" y="6693837"/>
            <a:ext cx="331394" cy="319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25BC49-E22C-428B-BA28-606EF46EC91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270658" y="3682148"/>
            <a:ext cx="1" cy="39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1E9883-0600-4C66-A3F0-7454646BFEB4}"/>
              </a:ext>
            </a:extLst>
          </p:cNvPr>
          <p:cNvCxnSpPr>
            <a:endCxn id="11" idx="0"/>
          </p:cNvCxnSpPr>
          <p:nvPr/>
        </p:nvCxnSpPr>
        <p:spPr>
          <a:xfrm>
            <a:off x="2270658" y="4676328"/>
            <a:ext cx="1" cy="2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63824-76E7-4B59-8010-17B3CDBF02E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074594" y="5206774"/>
            <a:ext cx="708814" cy="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B7FAF4-407F-42C2-A05B-F9123AFDC6F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587343" y="5511460"/>
            <a:ext cx="1" cy="2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1EB96-4399-46AF-B4BF-B4E6B8362126}"/>
              </a:ext>
            </a:extLst>
          </p:cNvPr>
          <p:cNvCxnSpPr>
            <a:endCxn id="14" idx="0"/>
          </p:cNvCxnSpPr>
          <p:nvPr/>
        </p:nvCxnSpPr>
        <p:spPr>
          <a:xfrm>
            <a:off x="4587342" y="6406426"/>
            <a:ext cx="0" cy="28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6FD9-021C-436A-AB05-F55B097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Membuat</a:t>
            </a:r>
            <a:r>
              <a:rPr lang="en-US" dirty="0"/>
              <a:t> Kode </a:t>
            </a:r>
            <a:r>
              <a:rPr lang="en-US" dirty="0" err="1"/>
              <a:t>Absen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437AD8-7B01-48FC-813B-873C5943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80419"/>
              </p:ext>
            </p:extLst>
          </p:nvPr>
        </p:nvGraphicFramePr>
        <p:xfrm>
          <a:off x="1143000" y="2043427"/>
          <a:ext cx="4572000" cy="6287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082641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33323573"/>
                    </a:ext>
                  </a:extLst>
                </a:gridCol>
              </a:tblGrid>
              <a:tr h="732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Sistem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534666"/>
                  </a:ext>
                </a:extLst>
              </a:tr>
              <a:tr h="555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4724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5909D38-2275-4B18-940D-21E50DC33C30}"/>
              </a:ext>
            </a:extLst>
          </p:cNvPr>
          <p:cNvSpPr/>
          <p:nvPr/>
        </p:nvSpPr>
        <p:spPr>
          <a:xfrm>
            <a:off x="2104961" y="2924700"/>
            <a:ext cx="331394" cy="319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CD6A92-0121-4F62-9DA8-BA95F8B919D3}"/>
              </a:ext>
            </a:extLst>
          </p:cNvPr>
          <p:cNvSpPr/>
          <p:nvPr/>
        </p:nvSpPr>
        <p:spPr>
          <a:xfrm>
            <a:off x="1466723" y="3649247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 </a:t>
            </a:r>
            <a:r>
              <a:rPr lang="en-US" sz="1050" dirty="0" err="1"/>
              <a:t>ke</a:t>
            </a:r>
            <a:r>
              <a:rPr lang="en-US" sz="1050" dirty="0"/>
              <a:t> website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FB38CF-A3A2-4721-97B0-7323B52EE6D5}"/>
              </a:ext>
            </a:extLst>
          </p:cNvPr>
          <p:cNvSpPr/>
          <p:nvPr/>
        </p:nvSpPr>
        <p:spPr>
          <a:xfrm>
            <a:off x="1466723" y="4477333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Memilih</a:t>
            </a:r>
            <a:r>
              <a:rPr lang="en-US" sz="1050" dirty="0"/>
              <a:t> menu </a:t>
            </a:r>
            <a:r>
              <a:rPr lang="en-US" sz="1050" dirty="0" err="1"/>
              <a:t>kode</a:t>
            </a:r>
            <a:r>
              <a:rPr lang="en-US" sz="1050" dirty="0"/>
              <a:t> </a:t>
            </a:r>
            <a:r>
              <a:rPr lang="en-US" sz="1050" dirty="0" err="1"/>
              <a:t>buat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endParaRPr lang="en-US" sz="10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95BD1-18B9-46C5-BADB-A3632A03B460}"/>
              </a:ext>
            </a:extLst>
          </p:cNvPr>
          <p:cNvSpPr/>
          <p:nvPr/>
        </p:nvSpPr>
        <p:spPr>
          <a:xfrm>
            <a:off x="2104961" y="7027139"/>
            <a:ext cx="331394" cy="319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25BC49-E22C-428B-BA28-606EF46EC91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270658" y="3243820"/>
            <a:ext cx="1" cy="40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1E9883-0600-4C66-A3F0-7454646BFEB4}"/>
              </a:ext>
            </a:extLst>
          </p:cNvPr>
          <p:cNvCxnSpPr>
            <a:endCxn id="11" idx="0"/>
          </p:cNvCxnSpPr>
          <p:nvPr/>
        </p:nvCxnSpPr>
        <p:spPr>
          <a:xfrm>
            <a:off x="2270658" y="4244528"/>
            <a:ext cx="1" cy="2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1EB96-4399-46AF-B4BF-B4E6B8362126}"/>
              </a:ext>
            </a:extLst>
          </p:cNvPr>
          <p:cNvCxnSpPr>
            <a:endCxn id="14" idx="0"/>
          </p:cNvCxnSpPr>
          <p:nvPr/>
        </p:nvCxnSpPr>
        <p:spPr>
          <a:xfrm>
            <a:off x="2270658" y="6739728"/>
            <a:ext cx="0" cy="28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FA6B6D-E77C-4F42-8A15-FD3FD830402B}"/>
              </a:ext>
            </a:extLst>
          </p:cNvPr>
          <p:cNvSpPr/>
          <p:nvPr/>
        </p:nvSpPr>
        <p:spPr>
          <a:xfrm>
            <a:off x="1466723" y="5277433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Mengisi</a:t>
            </a:r>
            <a:r>
              <a:rPr lang="en-US" sz="1050" dirty="0"/>
              <a:t> jam </a:t>
            </a:r>
            <a:r>
              <a:rPr lang="en-US" sz="1050" dirty="0" err="1"/>
              <a:t>absen</a:t>
            </a:r>
            <a:endParaRPr lang="en-US" sz="105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B311B3-C741-4EB6-B512-1484B7D514F6}"/>
              </a:ext>
            </a:extLst>
          </p:cNvPr>
          <p:cNvSpPr/>
          <p:nvPr/>
        </p:nvSpPr>
        <p:spPr>
          <a:xfrm>
            <a:off x="3783406" y="5271083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Membuat</a:t>
            </a:r>
            <a:r>
              <a:rPr lang="en-US" sz="1050" dirty="0"/>
              <a:t> </a:t>
            </a:r>
            <a:r>
              <a:rPr lang="en-US" sz="1050" dirty="0" err="1"/>
              <a:t>kode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siswa</a:t>
            </a:r>
            <a:endParaRPr lang="en-US" sz="105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CE750E-AD57-4C58-80D4-2B2FB59E3E8F}"/>
              </a:ext>
            </a:extLst>
          </p:cNvPr>
          <p:cNvSpPr/>
          <p:nvPr/>
        </p:nvSpPr>
        <p:spPr>
          <a:xfrm>
            <a:off x="1492122" y="6152286"/>
            <a:ext cx="1607871" cy="5952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Membagikan</a:t>
            </a:r>
            <a:r>
              <a:rPr lang="en-US" sz="1050" dirty="0"/>
              <a:t> </a:t>
            </a:r>
            <a:r>
              <a:rPr lang="en-US" sz="1050" dirty="0" err="1"/>
              <a:t>kode</a:t>
            </a:r>
            <a:r>
              <a:rPr lang="en-US" sz="1050" dirty="0"/>
              <a:t> </a:t>
            </a:r>
            <a:r>
              <a:rPr lang="en-US" sz="1050" dirty="0" err="1"/>
              <a:t>absen</a:t>
            </a:r>
            <a:r>
              <a:rPr lang="en-US" sz="1050" dirty="0"/>
              <a:t> </a:t>
            </a:r>
            <a:r>
              <a:rPr lang="en-US" sz="1050" dirty="0" err="1"/>
              <a:t>ke</a:t>
            </a:r>
            <a:r>
              <a:rPr lang="en-US" sz="1050" dirty="0"/>
              <a:t> </a:t>
            </a:r>
            <a:r>
              <a:rPr lang="en-US" sz="1050" dirty="0" err="1"/>
              <a:t>siswa</a:t>
            </a:r>
            <a:endParaRPr lang="en-US" sz="105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278AC5-184C-47A6-8DF8-C528D16AED26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3551887" y="5414471"/>
            <a:ext cx="583563" cy="1487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32621-8BEB-414E-ACA5-7EE23FB62FFD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3074594" y="5568724"/>
            <a:ext cx="708812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EA7D2B-ADD7-404B-B2CE-542AED49FBD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2270659" y="5072614"/>
            <a:ext cx="0" cy="2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A2756-7865-46BE-8510-10B06DB2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646575"/>
          </a:xfrm>
        </p:spPr>
        <p:txBody>
          <a:bodyPr>
            <a:normAutofit/>
          </a:bodyPr>
          <a:lstStyle/>
          <a:p>
            <a:r>
              <a:rPr lang="en-US" sz="6000" dirty="0"/>
              <a:t>Flowchart </a:t>
            </a:r>
            <a:r>
              <a:rPr lang="en-US" sz="6000" dirty="0" err="1"/>
              <a:t>Algoritma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984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2174-8F5E-4AF9-9697-477AADB6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GB" dirty="0" err="1"/>
              <a:t>Algoritma</a:t>
            </a:r>
            <a:r>
              <a:rPr lang="en-GB" dirty="0"/>
              <a:t> Sequential Search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E1A343-057D-445A-A36D-7E27946EF6D1}"/>
              </a:ext>
            </a:extLst>
          </p:cNvPr>
          <p:cNvGrpSpPr/>
          <p:nvPr/>
        </p:nvGrpSpPr>
        <p:grpSpPr>
          <a:xfrm>
            <a:off x="495744" y="2276582"/>
            <a:ext cx="5866512" cy="6719552"/>
            <a:chOff x="393217" y="2276582"/>
            <a:chExt cx="5866512" cy="671955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CE2C41C-FB5E-43B0-AA48-2BB791E6FC56}"/>
                </a:ext>
              </a:extLst>
            </p:cNvPr>
            <p:cNvSpPr/>
            <p:nvPr/>
          </p:nvSpPr>
          <p:spPr>
            <a:xfrm>
              <a:off x="2559326" y="2276582"/>
              <a:ext cx="1282148" cy="69573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Mulai</a:t>
              </a:r>
              <a:endParaRPr lang="en-GB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69123F-BAA9-4452-981B-52BAD70A5966}"/>
                </a:ext>
              </a:extLst>
            </p:cNvPr>
            <p:cNvSpPr/>
            <p:nvPr/>
          </p:nvSpPr>
          <p:spPr>
            <a:xfrm>
              <a:off x="2559326" y="8300395"/>
              <a:ext cx="1282148" cy="69573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Selesai</a:t>
              </a:r>
              <a:endParaRPr lang="en-GB" dirty="0"/>
            </a:p>
          </p:txBody>
        </p:sp>
        <p:sp>
          <p:nvSpPr>
            <p:cNvPr id="6" name="Flowchart: Preparation 5">
              <a:extLst>
                <a:ext uri="{FF2B5EF4-FFF2-40B4-BE49-F238E27FC236}">
                  <a16:creationId xmlns:a16="http://schemas.microsoft.com/office/drawing/2014/main" id="{8EBED078-49E8-4553-8D09-D31F36F01457}"/>
                </a:ext>
              </a:extLst>
            </p:cNvPr>
            <p:cNvSpPr/>
            <p:nvPr/>
          </p:nvSpPr>
          <p:spPr>
            <a:xfrm>
              <a:off x="2321245" y="3263474"/>
              <a:ext cx="1758311" cy="695739"/>
            </a:xfrm>
            <a:prstGeom prst="flowChartPreparat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Deklarasi</a:t>
              </a:r>
              <a:r>
                <a:rPr lang="en-GB" sz="1200" dirty="0"/>
                <a:t> variable array data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70F24210-82B7-4C0D-BC3B-D63852F57B39}"/>
                </a:ext>
              </a:extLst>
            </p:cNvPr>
            <p:cNvSpPr/>
            <p:nvPr/>
          </p:nvSpPr>
          <p:spPr>
            <a:xfrm>
              <a:off x="2440286" y="4958558"/>
              <a:ext cx="1520229" cy="695739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 &lt; n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081C54CF-8140-4FCA-98C0-0001A63749F0}"/>
                </a:ext>
              </a:extLst>
            </p:cNvPr>
            <p:cNvSpPr/>
            <p:nvPr/>
          </p:nvSpPr>
          <p:spPr>
            <a:xfrm>
              <a:off x="4620459" y="4953000"/>
              <a:ext cx="1520229" cy="695739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 = Cari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312D44-6A3B-4AA7-83BB-C0571880AE64}"/>
                </a:ext>
              </a:extLst>
            </p:cNvPr>
            <p:cNvSpPr/>
            <p:nvPr/>
          </p:nvSpPr>
          <p:spPr>
            <a:xfrm>
              <a:off x="4620459" y="4150895"/>
              <a:ext cx="1520229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Menambahkan</a:t>
              </a:r>
              <a:r>
                <a:rPr lang="en-GB" sz="1200" dirty="0"/>
                <a:t> </a:t>
              </a:r>
              <a:r>
                <a:rPr lang="en-GB" sz="1200" dirty="0" err="1"/>
                <a:t>i</a:t>
              </a:r>
              <a:endParaRPr lang="en-GB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C4DE01-EE77-471A-BBCA-93147503AF54}"/>
                </a:ext>
              </a:extLst>
            </p:cNvPr>
            <p:cNvSpPr/>
            <p:nvPr/>
          </p:nvSpPr>
          <p:spPr>
            <a:xfrm>
              <a:off x="4620459" y="5897392"/>
              <a:ext cx="1520229" cy="553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Ubah</a:t>
              </a:r>
              <a:r>
                <a:rPr lang="en-GB" sz="1200" dirty="0"/>
                <a:t> Flag </a:t>
              </a:r>
              <a:r>
                <a:rPr lang="en-GB" sz="1200" dirty="0" err="1"/>
                <a:t>jadi</a:t>
              </a:r>
              <a:r>
                <a:rPr lang="en-GB" sz="1200" dirty="0"/>
                <a:t> 1</a:t>
              </a: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598367E6-6D77-49B8-8DE8-57A316FADB50}"/>
                </a:ext>
              </a:extLst>
            </p:cNvPr>
            <p:cNvSpPr/>
            <p:nvPr/>
          </p:nvSpPr>
          <p:spPr>
            <a:xfrm>
              <a:off x="2440286" y="6614227"/>
              <a:ext cx="1520229" cy="695739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Flag = 1</a:t>
              </a:r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8B9954DB-04AC-4458-8CE9-A033D5C1EF24}"/>
                </a:ext>
              </a:extLst>
            </p:cNvPr>
            <p:cNvSpPr/>
            <p:nvPr/>
          </p:nvSpPr>
          <p:spPr>
            <a:xfrm>
              <a:off x="393217" y="7459578"/>
              <a:ext cx="1758311" cy="695739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Data </a:t>
              </a:r>
              <a:r>
                <a:rPr lang="en-GB" sz="1100" dirty="0" err="1"/>
                <a:t>tidak</a:t>
              </a:r>
              <a:r>
                <a:rPr lang="en-GB" sz="1100" dirty="0"/>
                <a:t> </a:t>
              </a:r>
              <a:r>
                <a:rPr lang="en-GB" sz="1100" dirty="0" err="1"/>
                <a:t>ditemukan</a:t>
              </a:r>
              <a:endParaRPr lang="en-GB" sz="1100" dirty="0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E2A7C0E5-DC27-4C0B-ACF4-709AFAA5042A}"/>
                </a:ext>
              </a:extLst>
            </p:cNvPr>
            <p:cNvSpPr/>
            <p:nvPr/>
          </p:nvSpPr>
          <p:spPr>
            <a:xfrm>
              <a:off x="4501418" y="7459578"/>
              <a:ext cx="1758311" cy="695739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Data </a:t>
              </a:r>
              <a:r>
                <a:rPr lang="en-GB" sz="1100" dirty="0" err="1"/>
                <a:t>Ditemukan</a:t>
              </a:r>
              <a:endParaRPr lang="en-GB" sz="11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42FA59-E66B-4825-8A0E-9382E0AE37CD}"/>
                </a:ext>
              </a:extLst>
            </p:cNvPr>
            <p:cNvCxnSpPr>
              <a:stCxn id="3" idx="4"/>
              <a:endCxn id="6" idx="0"/>
            </p:cNvCxnSpPr>
            <p:nvPr/>
          </p:nvCxnSpPr>
          <p:spPr>
            <a:xfrm>
              <a:off x="3200400" y="2972321"/>
              <a:ext cx="1" cy="29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CFF9A5-3F5F-4FBA-A152-4C4951997CB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200401" y="3959213"/>
              <a:ext cx="0" cy="9993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C9F87F-703F-49CA-B456-D9CA28AC383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960515" y="5300870"/>
              <a:ext cx="659944" cy="55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E252152-E340-423D-9EEA-1930CDCC3CAB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5380574" y="4704347"/>
              <a:ext cx="0" cy="24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045FDF-CA34-48BA-97F0-D103F7670801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200400" y="4427621"/>
              <a:ext cx="1420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32CA44-9C70-4BE1-807D-3F2317459CE8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3200401" y="5654297"/>
              <a:ext cx="0" cy="95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7297B4-FB95-4FCA-96F1-D2BE5C218227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380574" y="5648739"/>
              <a:ext cx="0" cy="24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C43BC9-B408-48BD-8392-212065979D4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200400" y="6174118"/>
              <a:ext cx="1420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0F8FB69E-29FB-46D0-9F0D-21E3593BC5E9}"/>
                </a:ext>
              </a:extLst>
            </p:cNvPr>
            <p:cNvCxnSpPr>
              <a:stCxn id="11" idx="1"/>
              <a:endCxn id="12" idx="1"/>
            </p:cNvCxnSpPr>
            <p:nvPr/>
          </p:nvCxnSpPr>
          <p:spPr>
            <a:xfrm rot="10800000" flipV="1">
              <a:off x="1272374" y="6962096"/>
              <a:ext cx="1167913" cy="49748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9B9636CC-0121-4268-8889-5E9281EEBA80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3960515" y="6962097"/>
              <a:ext cx="1420059" cy="49748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53A5BBA4-1826-4698-8A88-EDFAD67A1AF4}"/>
                </a:ext>
              </a:extLst>
            </p:cNvPr>
            <p:cNvCxnSpPr>
              <a:cxnSpLocks/>
              <a:stCxn id="13" idx="4"/>
              <a:endCxn id="4" idx="6"/>
            </p:cNvCxnSpPr>
            <p:nvPr/>
          </p:nvCxnSpPr>
          <p:spPr>
            <a:xfrm rot="5400000">
              <a:off x="4364550" y="7632241"/>
              <a:ext cx="492948" cy="15391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A9EDA83D-1621-4CAF-963B-97A9E8833420}"/>
                </a:ext>
              </a:extLst>
            </p:cNvPr>
            <p:cNvCxnSpPr>
              <a:cxnSpLocks/>
              <a:stCxn id="12" idx="4"/>
              <a:endCxn id="4" idx="2"/>
            </p:cNvCxnSpPr>
            <p:nvPr/>
          </p:nvCxnSpPr>
          <p:spPr>
            <a:xfrm rot="16200000" flipH="1">
              <a:off x="1669375" y="7758314"/>
              <a:ext cx="492948" cy="128695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66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82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Alur Absen  SMA Yadika</vt:lpstr>
      <vt:lpstr>Absen Siswa</vt:lpstr>
      <vt:lpstr>Admin Membuat Kode Absen</vt:lpstr>
      <vt:lpstr>Flowchart Algoritma</vt:lpstr>
      <vt:lpstr>Algoritma Sequential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SETIA BHAKTI</dc:creator>
  <cp:lastModifiedBy>ilham setia</cp:lastModifiedBy>
  <cp:revision>23</cp:revision>
  <dcterms:created xsi:type="dcterms:W3CDTF">2023-10-11T13:34:17Z</dcterms:created>
  <dcterms:modified xsi:type="dcterms:W3CDTF">2023-10-21T05:12:34Z</dcterms:modified>
</cp:coreProperties>
</file>