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D5D1-0A9C-466E-87AC-A71BBBF6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BDE3F-180E-4DF6-B51E-E212EF863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1A2C-43A9-44B0-8FC6-58D5A459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C62C-3805-432C-A379-5DACF358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6154-16AE-4037-9FE0-54E63162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8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3F2-3237-4349-885D-783863F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F9C92-82FA-4CAB-8FCC-DB67775A4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88B5-C8E1-45CF-B911-5035218A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B5A1-0BF0-4138-9DF3-E2930744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21E4-BE20-44A6-A82C-A266A9D8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0EE4D-3E3F-4C34-A51B-B9718A4F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6C913-C04A-44C3-847D-15F0CF42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AADE-0665-4628-AAA1-3894B4A2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4B7A-2E64-4807-A3AC-468CD9B1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3F55-A503-470F-BD1B-45C3578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5D-DAA8-4E4D-AEA5-0CE5397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AB2D-3CE9-4389-BD93-84B89424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FA1B-DFE8-429D-A3CF-0CC42FFF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61E6-2526-4A21-8FB8-DB7606A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F2E0-02EE-40BB-A421-0F6D2FD1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454E-5AD2-40F8-9574-B053218B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5C29-26DE-46E4-B6BF-F1A3201C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52CF-7466-419C-878A-B3BE83CF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7099-36BE-4B78-A71D-2244CC11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EEEC-160E-4604-8F94-A87E567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E146-6335-431F-91B9-4B0C8F3E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5435-9EFD-4488-9EB7-D3EBE8565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C633-D132-4252-BB95-93FADC95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6896-8A4D-4684-B4BE-993BBA55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5F73-6A27-4CDA-B06E-B080B859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95E5F-7EAD-41E8-98D0-5A3E33D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BF31-A93A-4CA0-8FDE-BD804FF4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291F-A886-4E8A-A5D1-279368C4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09682-EA95-421C-93A6-E47519AA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E37F-EA04-446A-9F94-0A41E8B92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CDC5B-ABF6-44F7-A93B-131A84076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7C110-11CD-48F6-A73D-6FAD786F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665BE-4A32-479E-A608-8C3BA85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60102-2A1C-42D7-ADE0-F55B193A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9610-15FA-4E8F-AD2D-7D913B0A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11B-5B54-4183-931D-7EFA856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22BDF-1539-4423-9B57-0E880415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2F6DD-80E2-436B-B93C-72487B28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C100A-4741-4F71-AFD9-CFF3C56B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8E793-4E10-471C-9780-197B468C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A8D4-45DB-4885-B071-6DDA9EEA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331A-8E2B-49E9-B55B-70E1F2A2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E7A2-3FD9-449A-B2B0-86334E20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7089-99F9-4291-81DB-257CF384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F7EF0-4246-4AF0-935B-8012B620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348D8-F3D3-4DA0-B9F0-376329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9120-6DF7-44C7-8CB0-CCD6F338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D4D5-E403-4043-A3CD-1CD0C75F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DBE64-32F7-48FD-B341-8AFBAF6AC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FF770-81CB-4A43-BC82-9F9BC32F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04BA5-CD62-4B89-A7FE-6FDF5158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EE09-D497-415A-BA8C-A0C7ACD1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B2839-5D50-4839-BEA5-B8DB610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028E4-DC26-4485-B6DB-25A0C71E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665A-6517-43E6-965D-F8B9B775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5A01-C819-4A83-BBE3-9A5B43F2C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9290-2F86-43FA-9FC8-EC26AB03F71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83BB-CB14-4DF2-B5AC-BF8E8D72F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F225-0D8E-4660-9300-ED4A07BF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364B-E372-422B-93DC-9435751B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0845-EFD5-4430-8D26-1DC4CFA83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Program </a:t>
            </a:r>
            <a:r>
              <a:rPr lang="en-US" dirty="0" err="1"/>
              <a:t>Absen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0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F6A9-CF32-417B-B33E-316ED558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10899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PHP 	             	 MySQL			</a:t>
            </a:r>
            <a:r>
              <a:rPr lang="en-US" dirty="0" err="1"/>
              <a:t>Codeigniter</a:t>
            </a:r>
            <a:br>
              <a:rPr lang="en-US" dirty="0"/>
            </a:br>
            <a:r>
              <a:rPr lang="en-US" dirty="0"/>
              <a:t>(Bahasa </a:t>
            </a:r>
            <a:r>
              <a:rPr lang="en-US" dirty="0" err="1"/>
              <a:t>Pemrograman</a:t>
            </a:r>
            <a:r>
              <a:rPr lang="en-US" dirty="0"/>
              <a:t>)              (Database)                      (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078E8-52AB-40E2-AD40-C675B44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01" y="2164447"/>
            <a:ext cx="20955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3C097-6801-458A-B1A8-289DA5133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5" y="2088246"/>
            <a:ext cx="2571750" cy="1285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05FD1-C456-456E-9DB3-3D3AEEC8E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409" y="1926841"/>
            <a:ext cx="1968390" cy="19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4A79E-F4DB-4E47-9B5A-B3E4EAEC1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78" y="1258915"/>
            <a:ext cx="8206601" cy="3754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4BC6-878A-46D4-90B7-5DC1BC2B1EAF}"/>
              </a:ext>
            </a:extLst>
          </p:cNvPr>
          <p:cNvSpPr txBox="1"/>
          <p:nvPr/>
        </p:nvSpPr>
        <p:spPr>
          <a:xfrm>
            <a:off x="4587765" y="879073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halaman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0FC28-FA2D-4614-B446-A169401C1646}"/>
              </a:ext>
            </a:extLst>
          </p:cNvPr>
          <p:cNvSpPr txBox="1"/>
          <p:nvPr/>
        </p:nvSpPr>
        <p:spPr>
          <a:xfrm>
            <a:off x="1177158" y="5109487"/>
            <a:ext cx="33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D69B1-3102-4B10-ABB8-AF9449460424}"/>
              </a:ext>
            </a:extLst>
          </p:cNvPr>
          <p:cNvSpPr txBox="1"/>
          <p:nvPr/>
        </p:nvSpPr>
        <p:spPr>
          <a:xfrm>
            <a:off x="7982605" y="5109487"/>
            <a:ext cx="33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Mengatur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5514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3B580-1EF0-4D4B-920D-2F2DA16C6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5" y="1490143"/>
            <a:ext cx="9753600" cy="4181475"/>
          </a:xfrm>
        </p:spPr>
      </p:pic>
    </p:spTree>
    <p:extLst>
      <p:ext uri="{BB962C8B-B14F-4D97-AF65-F5344CB8AC3E}">
        <p14:creationId xmlns:p14="http://schemas.microsoft.com/office/powerpoint/2010/main" val="18576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Penjelasan Program Absen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Penjelasan Program Absen</dc:title>
  <dc:creator>ilham setia</dc:creator>
  <cp:lastModifiedBy>ilham setia</cp:lastModifiedBy>
  <cp:revision>10</cp:revision>
  <dcterms:created xsi:type="dcterms:W3CDTF">2023-11-20T10:12:43Z</dcterms:created>
  <dcterms:modified xsi:type="dcterms:W3CDTF">2023-11-20T10:46:17Z</dcterms:modified>
</cp:coreProperties>
</file>