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954-F542-4B95-B190-2FDC6296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F8ED-ED62-4E99-A4C6-D7B0CEE8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6A90-CEDF-4717-9897-90E8D135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335-7A76-464E-AF5B-A6C2A09D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5ACB-6E4B-4A1C-80A6-D31F691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6A50-E5C5-4ED5-9A0A-503778E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65F99-6E81-4E3E-8F7E-79231CA70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D7FB-EC0D-4E55-82AA-826C93A0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F918-01BB-48C1-AC91-D9A6778B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1D31-90E9-4DB1-BD74-1E4BE577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8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DDAFF-B0B8-475E-99D4-27BBE59E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A387-4AC2-4E6A-8C40-CDA343A6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FBD2-7792-45D3-917A-52063E1C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FA3F-213B-4A08-9EEA-8F4E977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F026-768F-4739-911A-99A63F79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CA3-D6A8-49D3-A088-92F85B3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27B6-D36E-4653-9A00-37C5C0E2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31BA-2758-4422-A0C2-AA848DD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3CF6-2A9C-45F1-8D99-CD24BF36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D5BB-5655-447C-9FB5-F74F8CD7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8E01-902D-4924-AEB1-86662A8C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5754-1198-43B5-A94E-FCFEFCD1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F754-626A-4D4F-8E45-56E104EF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0DE-E9A1-42F4-9608-3F579047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2875-47EC-4066-861D-7BAC3F3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81D8-1391-47F9-89B9-6BC83E3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AF7C-E498-4B33-BBF2-83879AE6E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A596D-6C85-4FC1-9D42-0333AC31C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AAA5-1C9F-4C8A-AD10-2011FAA5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1964-AD36-4C60-9AF6-7D309172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B6CA-50BB-4343-99A0-0B1B8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9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2518-5EB5-449B-88C1-14B0C8F8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9893-510A-4EDD-A21B-76206947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DA47-CE47-448A-A23C-E2BF40B3A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77971-0F57-4512-8F07-109887AA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A8A32-CE57-4B6E-BC6C-B030F1B7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A3E9-9DDE-41BE-9F25-F071A9D8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3073E-3FA9-4F5D-B24E-A5A0ED09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EFAC3-ACAE-444D-B227-85B83115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1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F8D4-6B33-49C8-AE77-2968B01F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5E705-E9E0-4871-A208-700F4A0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4FA08-9F7A-4619-8D85-F17A3EAC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1305A-C486-4F07-BE90-0EDF297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511C-F3B1-4552-A0B0-60962863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53798-C2EC-4E2F-B6DD-4EAC65C3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AC15-71FA-4650-A304-E62AF02D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4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4DD8-5843-4A87-AAAF-C56C439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EA68-D4F3-465D-876E-C16CC1A5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6903F-A60F-4D00-8C47-1E336C07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BA6BA-A6B7-4FF8-9373-5CD43A6E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812E-4F85-4527-B2F6-5C57B239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6AD1-44B0-41C2-9FA9-59F1419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3285-3832-43FB-A82D-D7E4A260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B4429-B0E1-481B-8B77-56E13A89F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F88C-D13F-4161-8972-737BB9497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A44FC-2F46-4FAB-8C2C-61B74510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B901-CD58-409F-8872-5A1FC3B1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51C6-1D25-40C6-963F-7220676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3C9C6-281E-432E-BDBE-754D1119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5636-19AE-417A-93F5-E52E685A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057F-8CC5-410C-A28A-50A5D0AD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EE61-EDFA-45FA-B35E-6E5163295E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82B1-DD4D-4898-AEBD-3147ECD6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56F7-3088-40B6-927B-BE7B6244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3AD9-A317-4F07-9773-DE28D2C11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B2AA-0AA3-46E2-8E51-14E65A43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C76B-D2D1-430C-AFB3-EB2DD47F0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Ilham IT - 22 </a:t>
            </a:r>
            <a:r>
              <a:rPr lang="en-GB" dirty="0" err="1"/>
              <a:t>Oktober</a:t>
            </a:r>
            <a:r>
              <a:rPr lang="en-GB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7341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047-E468-4EB9-934B-0E56B276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FCD4-6FA5-4D17-B76A-0A4AC878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23C09-4F0C-4499-B49A-ECED7D71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166378"/>
            <a:ext cx="732574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4976-7ADC-40C8-8963-B4A739C7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Referensi</a:t>
            </a:r>
            <a:r>
              <a:rPr lang="en-GB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DD73-0AC5-4E93-80A0-3479FF62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berpola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pada array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array.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D81FE-EAC7-47A1-A197-365C834F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35" y="3604320"/>
            <a:ext cx="5429529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03E8-F82A-4592-A8F1-5489FF5B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A96F-BBB2-43DA-AE2C-09057DD3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Array : Andi, Budi, </a:t>
            </a:r>
            <a:r>
              <a:rPr lang="en-US" dirty="0" err="1"/>
              <a:t>Cinta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Array : 3</a:t>
            </a:r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mengetikan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‘Ci’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‘</a:t>
            </a:r>
            <a:r>
              <a:rPr lang="en-US" dirty="0" err="1"/>
              <a:t>Cinta</a:t>
            </a:r>
            <a:r>
              <a:rPr lang="en-US" dirty="0"/>
              <a:t>’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‘Ci’ </a:t>
            </a:r>
            <a:r>
              <a:rPr lang="en-US" dirty="0" err="1"/>
              <a:t>saja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17FF-D857-4883-9BCB-F6F80A93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975F-8121-4A0E-B3FD-593449D2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AI (</a:t>
            </a:r>
            <a:r>
              <a:rPr lang="en-US" dirty="0" err="1"/>
              <a:t>Entah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07CE-4BB7-46BC-8708-237CC59A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44" y="2927601"/>
            <a:ext cx="7988711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70D5-A02A-4F29-B2CF-1F8F9908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664C-92D6-4E2A-90B4-D36EC23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https://scanftree.com/programs/c/sequential-search-programs-in-c/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325AF-571D-457B-BC94-B672057B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2" y="2374698"/>
            <a:ext cx="6337626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1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Cara Kerja Algoritma Sequence</vt:lpstr>
      <vt:lpstr>Test 1</vt:lpstr>
      <vt:lpstr>Referensi 1</vt:lpstr>
      <vt:lpstr>Test 2</vt:lpstr>
      <vt:lpstr>Test 3</vt:lpstr>
      <vt:lpstr>Referensi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Kerja Algoritma Sequence</dc:title>
  <dc:creator>ilham setia</dc:creator>
  <cp:lastModifiedBy>ilham setia</cp:lastModifiedBy>
  <cp:revision>12</cp:revision>
  <dcterms:created xsi:type="dcterms:W3CDTF">2023-10-22T06:17:11Z</dcterms:created>
  <dcterms:modified xsi:type="dcterms:W3CDTF">2023-10-22T08:15:37Z</dcterms:modified>
</cp:coreProperties>
</file>