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D36-E044-4FFD-87FA-FDCC610E8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Alur </a:t>
            </a:r>
            <a:r>
              <a:rPr lang="en-US" dirty="0" err="1"/>
              <a:t>Absen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SMA </a:t>
            </a:r>
            <a:r>
              <a:rPr lang="en-US" dirty="0" err="1"/>
              <a:t>Yadika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6FD9-021C-436A-AB05-F55B097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437AD8-7B01-48FC-813B-873C5943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47450"/>
              </p:ext>
            </p:extLst>
          </p:nvPr>
        </p:nvGraphicFramePr>
        <p:xfrm>
          <a:off x="1143000" y="2442107"/>
          <a:ext cx="4572000" cy="4934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082641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33323573"/>
                    </a:ext>
                  </a:extLst>
                </a:gridCol>
              </a:tblGrid>
              <a:tr h="732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Siswa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Sistem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534666"/>
                  </a:ext>
                </a:extLst>
              </a:tr>
              <a:tr h="420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4724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5909D38-2275-4B18-940D-21E50DC33C30}"/>
              </a:ext>
            </a:extLst>
          </p:cNvPr>
          <p:cNvSpPr/>
          <p:nvPr/>
        </p:nvSpPr>
        <p:spPr>
          <a:xfrm>
            <a:off x="2104961" y="3363028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CD6A92-0121-4F62-9DA8-BA95F8B919D3}"/>
              </a:ext>
            </a:extLst>
          </p:cNvPr>
          <p:cNvSpPr/>
          <p:nvPr/>
        </p:nvSpPr>
        <p:spPr>
          <a:xfrm>
            <a:off x="1466723" y="4081047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Membuka</a:t>
            </a:r>
            <a:r>
              <a:rPr lang="en-US" sz="1050" dirty="0"/>
              <a:t> link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FB38CF-A3A2-4721-97B0-7323B52EE6D5}"/>
              </a:ext>
            </a:extLst>
          </p:cNvPr>
          <p:cNvSpPr/>
          <p:nvPr/>
        </p:nvSpPr>
        <p:spPr>
          <a:xfrm>
            <a:off x="1466723" y="490913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Mengisi</a:t>
            </a:r>
            <a:r>
              <a:rPr lang="en-US" sz="1050" dirty="0"/>
              <a:t> data </a:t>
            </a:r>
            <a:r>
              <a:rPr lang="en-US" sz="1050" dirty="0" err="1"/>
              <a:t>diri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93D8B9-AD5A-4B91-B7BE-4C4370E52C0F}"/>
              </a:ext>
            </a:extLst>
          </p:cNvPr>
          <p:cNvSpPr/>
          <p:nvPr/>
        </p:nvSpPr>
        <p:spPr>
          <a:xfrm>
            <a:off x="3783408" y="4916179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Menyimpan</a:t>
            </a:r>
            <a:r>
              <a:rPr lang="en-US" sz="1050" dirty="0"/>
              <a:t> </a:t>
            </a:r>
            <a:r>
              <a:rPr lang="en-US" sz="1050" dirty="0" err="1"/>
              <a:t>lokasi</a:t>
            </a:r>
            <a:r>
              <a:rPr lang="en-US" sz="1050" dirty="0"/>
              <a:t> dan </a:t>
            </a:r>
            <a:r>
              <a:rPr lang="en-US" sz="1050" dirty="0" err="1"/>
              <a:t>waktu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siswa</a:t>
            </a:r>
            <a:endParaRPr lang="en-US" sz="10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207687-3FC0-4FFD-807C-772DCB1C5F0C}"/>
              </a:ext>
            </a:extLst>
          </p:cNvPr>
          <p:cNvSpPr/>
          <p:nvPr/>
        </p:nvSpPr>
        <p:spPr>
          <a:xfrm>
            <a:off x="3783407" y="5811145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Menampilkan</a:t>
            </a:r>
            <a:r>
              <a:rPr lang="en-US" sz="1050" dirty="0"/>
              <a:t> </a:t>
            </a:r>
            <a:r>
              <a:rPr lang="en-US" sz="1050" dirty="0" err="1"/>
              <a:t>pesan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berhasil</a:t>
            </a:r>
            <a:endParaRPr lang="en-US" sz="10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95BD1-18B9-46C5-BADB-A3632A03B460}"/>
              </a:ext>
            </a:extLst>
          </p:cNvPr>
          <p:cNvSpPr/>
          <p:nvPr/>
        </p:nvSpPr>
        <p:spPr>
          <a:xfrm>
            <a:off x="4421645" y="6693837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25BC49-E22C-428B-BA28-606EF46EC91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270658" y="3682148"/>
            <a:ext cx="1" cy="39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1E9883-0600-4C66-A3F0-7454646BFEB4}"/>
              </a:ext>
            </a:extLst>
          </p:cNvPr>
          <p:cNvCxnSpPr>
            <a:endCxn id="11" idx="0"/>
          </p:cNvCxnSpPr>
          <p:nvPr/>
        </p:nvCxnSpPr>
        <p:spPr>
          <a:xfrm>
            <a:off x="2270658" y="4676328"/>
            <a:ext cx="1" cy="2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63824-76E7-4B59-8010-17B3CDBF02E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074594" y="5206774"/>
            <a:ext cx="708814" cy="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B7FAF4-407F-42C2-A05B-F9123AFDC6F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587343" y="5511460"/>
            <a:ext cx="1" cy="2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1EB96-4399-46AF-B4BF-B4E6B8362126}"/>
              </a:ext>
            </a:extLst>
          </p:cNvPr>
          <p:cNvCxnSpPr>
            <a:endCxn id="14" idx="0"/>
          </p:cNvCxnSpPr>
          <p:nvPr/>
        </p:nvCxnSpPr>
        <p:spPr>
          <a:xfrm>
            <a:off x="4587342" y="6406426"/>
            <a:ext cx="0" cy="28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6FD9-021C-436A-AB05-F55B097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Membuat</a:t>
            </a:r>
            <a:r>
              <a:rPr lang="en-US" dirty="0"/>
              <a:t> Kode </a:t>
            </a:r>
            <a:r>
              <a:rPr lang="en-US" dirty="0" err="1"/>
              <a:t>Absen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437AD8-7B01-48FC-813B-873C5943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80419"/>
              </p:ext>
            </p:extLst>
          </p:nvPr>
        </p:nvGraphicFramePr>
        <p:xfrm>
          <a:off x="1143000" y="2043427"/>
          <a:ext cx="4572000" cy="6287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082641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33323573"/>
                    </a:ext>
                  </a:extLst>
                </a:gridCol>
              </a:tblGrid>
              <a:tr h="732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Sistem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534666"/>
                  </a:ext>
                </a:extLst>
              </a:tr>
              <a:tr h="555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4724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5909D38-2275-4B18-940D-21E50DC33C30}"/>
              </a:ext>
            </a:extLst>
          </p:cNvPr>
          <p:cNvSpPr/>
          <p:nvPr/>
        </p:nvSpPr>
        <p:spPr>
          <a:xfrm>
            <a:off x="2104961" y="2924700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CD6A92-0121-4F62-9DA8-BA95F8B919D3}"/>
              </a:ext>
            </a:extLst>
          </p:cNvPr>
          <p:cNvSpPr/>
          <p:nvPr/>
        </p:nvSpPr>
        <p:spPr>
          <a:xfrm>
            <a:off x="1466723" y="3649247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</a:t>
            </a:r>
            <a:r>
              <a:rPr lang="en-US" sz="1050" dirty="0" err="1"/>
              <a:t>ke</a:t>
            </a:r>
            <a:r>
              <a:rPr lang="en-US" sz="1050" dirty="0"/>
              <a:t> website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FB38CF-A3A2-4721-97B0-7323B52EE6D5}"/>
              </a:ext>
            </a:extLst>
          </p:cNvPr>
          <p:cNvSpPr/>
          <p:nvPr/>
        </p:nvSpPr>
        <p:spPr>
          <a:xfrm>
            <a:off x="1466723" y="447733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Memilih</a:t>
            </a:r>
            <a:r>
              <a:rPr lang="en-US" sz="1050" dirty="0"/>
              <a:t> menu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buat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95BD1-18B9-46C5-BADB-A3632A03B460}"/>
              </a:ext>
            </a:extLst>
          </p:cNvPr>
          <p:cNvSpPr/>
          <p:nvPr/>
        </p:nvSpPr>
        <p:spPr>
          <a:xfrm>
            <a:off x="2104961" y="7027139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25BC49-E22C-428B-BA28-606EF46EC91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270658" y="3243820"/>
            <a:ext cx="1" cy="4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1E9883-0600-4C66-A3F0-7454646BFEB4}"/>
              </a:ext>
            </a:extLst>
          </p:cNvPr>
          <p:cNvCxnSpPr>
            <a:endCxn id="11" idx="0"/>
          </p:cNvCxnSpPr>
          <p:nvPr/>
        </p:nvCxnSpPr>
        <p:spPr>
          <a:xfrm>
            <a:off x="2270658" y="4244528"/>
            <a:ext cx="1" cy="2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1EB96-4399-46AF-B4BF-B4E6B8362126}"/>
              </a:ext>
            </a:extLst>
          </p:cNvPr>
          <p:cNvCxnSpPr>
            <a:endCxn id="14" idx="0"/>
          </p:cNvCxnSpPr>
          <p:nvPr/>
        </p:nvCxnSpPr>
        <p:spPr>
          <a:xfrm>
            <a:off x="2270658" y="6739728"/>
            <a:ext cx="0" cy="28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FA6B6D-E77C-4F42-8A15-FD3FD830402B}"/>
              </a:ext>
            </a:extLst>
          </p:cNvPr>
          <p:cNvSpPr/>
          <p:nvPr/>
        </p:nvSpPr>
        <p:spPr>
          <a:xfrm>
            <a:off x="1466723" y="527743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Mengisi</a:t>
            </a:r>
            <a:r>
              <a:rPr lang="en-US" sz="1050" dirty="0"/>
              <a:t> jam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B311B3-C741-4EB6-B512-1484B7D514F6}"/>
              </a:ext>
            </a:extLst>
          </p:cNvPr>
          <p:cNvSpPr/>
          <p:nvPr/>
        </p:nvSpPr>
        <p:spPr>
          <a:xfrm>
            <a:off x="3783406" y="527108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Membuat</a:t>
            </a:r>
            <a:r>
              <a:rPr lang="en-US" sz="1050" dirty="0"/>
              <a:t>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siswa</a:t>
            </a:r>
            <a:endParaRPr lang="en-US" sz="105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CE750E-AD57-4C58-80D4-2B2FB59E3E8F}"/>
              </a:ext>
            </a:extLst>
          </p:cNvPr>
          <p:cNvSpPr/>
          <p:nvPr/>
        </p:nvSpPr>
        <p:spPr>
          <a:xfrm>
            <a:off x="1492122" y="6152286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Membagikan</a:t>
            </a:r>
            <a:r>
              <a:rPr lang="en-US" sz="1050" dirty="0"/>
              <a:t>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ke</a:t>
            </a:r>
            <a:r>
              <a:rPr lang="en-US" sz="1050" dirty="0"/>
              <a:t> </a:t>
            </a:r>
            <a:r>
              <a:rPr lang="en-US" sz="1050" dirty="0" err="1"/>
              <a:t>siswa</a:t>
            </a:r>
            <a:endParaRPr lang="en-US" sz="105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278AC5-184C-47A6-8DF8-C528D16AED26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3551887" y="5414471"/>
            <a:ext cx="583563" cy="1487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32621-8BEB-414E-ACA5-7EE23FB62FFD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3074594" y="5568724"/>
            <a:ext cx="708812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EA7D2B-ADD7-404B-B2CE-542AED49FBD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270659" y="5072614"/>
            <a:ext cx="0" cy="2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A2756-7865-46BE-8510-10B06DB2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646575"/>
          </a:xfrm>
        </p:spPr>
        <p:txBody>
          <a:bodyPr>
            <a:normAutofit/>
          </a:bodyPr>
          <a:lstStyle/>
          <a:p>
            <a:r>
              <a:rPr lang="en-US" sz="6000" dirty="0"/>
              <a:t>Flowchart </a:t>
            </a:r>
            <a:r>
              <a:rPr lang="en-US" sz="6000" dirty="0" err="1"/>
              <a:t>Algoritma</a:t>
            </a:r>
            <a:br>
              <a:rPr lang="en-US" sz="6000" dirty="0"/>
            </a:br>
            <a:r>
              <a:rPr lang="en-US" sz="6000" dirty="0"/>
              <a:t>Sequential Search</a:t>
            </a:r>
          </a:p>
        </p:txBody>
      </p:sp>
    </p:spTree>
    <p:extLst>
      <p:ext uri="{BB962C8B-B14F-4D97-AF65-F5344CB8AC3E}">
        <p14:creationId xmlns:p14="http://schemas.microsoft.com/office/powerpoint/2010/main" val="13984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66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60</Words>
  <Application>Microsoft Office PowerPoint</Application>
  <PresentationFormat>A4 Paper (210x297 mm)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Flowchart Alur Absen  SMA Yadika</vt:lpstr>
      <vt:lpstr>Absen Siswa</vt:lpstr>
      <vt:lpstr>Admin Membuat Kode Absen</vt:lpstr>
      <vt:lpstr>Flowchart Algoritma Sequential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SETIA BHAKTI</dc:creator>
  <cp:lastModifiedBy>ilham setia</cp:lastModifiedBy>
  <cp:revision>13</cp:revision>
  <dcterms:created xsi:type="dcterms:W3CDTF">2023-10-11T13:34:17Z</dcterms:created>
  <dcterms:modified xsi:type="dcterms:W3CDTF">2023-10-21T03:40:02Z</dcterms:modified>
</cp:coreProperties>
</file>