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1" r:id="rId8"/>
    <p:sldId id="268" r:id="rId9"/>
    <p:sldId id="260" r:id="rId10"/>
    <p:sldId id="269" r:id="rId11"/>
    <p:sldId id="262" r:id="rId12"/>
    <p:sldId id="270" r:id="rId13"/>
    <p:sldId id="263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3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30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8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8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1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1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5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408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C517B4C-BD22-4172-89AB-AA51A8E501B5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3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9C0D-F63F-4D8B-B0A6-279FE4CF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604910"/>
            <a:ext cx="10782300" cy="2350738"/>
          </a:xfrm>
        </p:spPr>
        <p:txBody>
          <a:bodyPr/>
          <a:lstStyle/>
          <a:p>
            <a:pPr algn="ctr"/>
            <a:r>
              <a:rPr lang="en-GB" b="1" dirty="0" err="1"/>
              <a:t>Desain</a:t>
            </a:r>
            <a:r>
              <a:rPr lang="en-GB" b="1" dirty="0"/>
              <a:t> </a:t>
            </a:r>
            <a:r>
              <a:rPr lang="en-GB" b="1" dirty="0" err="1"/>
              <a:t>Aplikasi</a:t>
            </a:r>
            <a:r>
              <a:rPr lang="en-GB" b="1" dirty="0"/>
              <a:t> </a:t>
            </a:r>
            <a:r>
              <a:rPr lang="en-GB" b="1" dirty="0" err="1"/>
              <a:t>Absen</a:t>
            </a:r>
            <a:r>
              <a:rPr lang="en-GB" b="1" dirty="0"/>
              <a:t> </a:t>
            </a:r>
            <a:r>
              <a:rPr lang="en-GB" b="1" dirty="0" err="1"/>
              <a:t>Berbasis</a:t>
            </a:r>
            <a:r>
              <a:rPr lang="en-GB" b="1" dirty="0"/>
              <a:t>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4145C-3EE6-47E9-AEED-C156C07E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t="-1640" r="8260" b="37231"/>
          <a:stretch/>
        </p:blipFill>
        <p:spPr>
          <a:xfrm>
            <a:off x="2797126" y="3040171"/>
            <a:ext cx="6597747" cy="32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1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C63FDE-AB81-41BB-A011-2DE29C03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1816090"/>
            <a:ext cx="1143972" cy="211748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BDF727-43C3-45DC-ABF4-E3D3A106F219}"/>
              </a:ext>
            </a:extLst>
          </p:cNvPr>
          <p:cNvSpPr/>
          <p:nvPr/>
        </p:nvSpPr>
        <p:spPr>
          <a:xfrm>
            <a:off x="5971733" y="3205173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Melihat</a:t>
            </a:r>
            <a:r>
              <a:rPr lang="en-GB" sz="2000" dirty="0"/>
              <a:t> </a:t>
            </a:r>
            <a:r>
              <a:rPr lang="en-GB" sz="2000" dirty="0" err="1"/>
              <a:t>Rekap</a:t>
            </a:r>
            <a:r>
              <a:rPr lang="en-GB" sz="2000" dirty="0"/>
              <a:t> </a:t>
            </a:r>
            <a:r>
              <a:rPr lang="en-GB" sz="2000" dirty="0" err="1"/>
              <a:t>Absen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E5782-2656-4187-8E3F-8ED975FCB385}"/>
              </a:ext>
            </a:extLst>
          </p:cNvPr>
          <p:cNvSpPr txBox="1"/>
          <p:nvPr/>
        </p:nvSpPr>
        <p:spPr>
          <a:xfrm>
            <a:off x="9892822" y="3752628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Guru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2B9844-672C-46D8-A7CF-08AD8139B591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>
            <a:off x="8377309" y="2874833"/>
            <a:ext cx="1395047" cy="7637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>
            <a:extLst>
              <a:ext uri="{FF2B5EF4-FFF2-40B4-BE49-F238E27FC236}">
                <a16:creationId xmlns:a16="http://schemas.microsoft.com/office/drawing/2014/main" id="{6C627726-BC32-4DFB-A0DA-6B9A60B4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3F1C-313B-4F24-89A4-8103056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TAMPILAN REKAP ABSEN SISWA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FE72E7-6FD6-4558-AB9C-5C4634200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30126"/>
              </p:ext>
            </p:extLst>
          </p:nvPr>
        </p:nvGraphicFramePr>
        <p:xfrm>
          <a:off x="719136" y="3429000"/>
          <a:ext cx="10753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16">
                  <a:extLst>
                    <a:ext uri="{9D8B030D-6E8A-4147-A177-3AD203B41FA5}">
                      <a16:colId xmlns:a16="http://schemas.microsoft.com/office/drawing/2014/main" val="4103828418"/>
                    </a:ext>
                  </a:extLst>
                </a:gridCol>
                <a:gridCol w="1344216">
                  <a:extLst>
                    <a:ext uri="{9D8B030D-6E8A-4147-A177-3AD203B41FA5}">
                      <a16:colId xmlns:a16="http://schemas.microsoft.com/office/drawing/2014/main" val="19932013"/>
                    </a:ext>
                  </a:extLst>
                </a:gridCol>
                <a:gridCol w="1344216">
                  <a:extLst>
                    <a:ext uri="{9D8B030D-6E8A-4147-A177-3AD203B41FA5}">
                      <a16:colId xmlns:a16="http://schemas.microsoft.com/office/drawing/2014/main" val="658420294"/>
                    </a:ext>
                  </a:extLst>
                </a:gridCol>
                <a:gridCol w="1344216">
                  <a:extLst>
                    <a:ext uri="{9D8B030D-6E8A-4147-A177-3AD203B41FA5}">
                      <a16:colId xmlns:a16="http://schemas.microsoft.com/office/drawing/2014/main" val="1886227190"/>
                    </a:ext>
                  </a:extLst>
                </a:gridCol>
                <a:gridCol w="1344216">
                  <a:extLst>
                    <a:ext uri="{9D8B030D-6E8A-4147-A177-3AD203B41FA5}">
                      <a16:colId xmlns:a16="http://schemas.microsoft.com/office/drawing/2014/main" val="1155619026"/>
                    </a:ext>
                  </a:extLst>
                </a:gridCol>
                <a:gridCol w="1344216">
                  <a:extLst>
                    <a:ext uri="{9D8B030D-6E8A-4147-A177-3AD203B41FA5}">
                      <a16:colId xmlns:a16="http://schemas.microsoft.com/office/drawing/2014/main" val="3157603837"/>
                    </a:ext>
                  </a:extLst>
                </a:gridCol>
                <a:gridCol w="1344216">
                  <a:extLst>
                    <a:ext uri="{9D8B030D-6E8A-4147-A177-3AD203B41FA5}">
                      <a16:colId xmlns:a16="http://schemas.microsoft.com/office/drawing/2014/main" val="3346714579"/>
                    </a:ext>
                  </a:extLst>
                </a:gridCol>
                <a:gridCol w="1344216">
                  <a:extLst>
                    <a:ext uri="{9D8B030D-6E8A-4147-A177-3AD203B41FA5}">
                      <a16:colId xmlns:a16="http://schemas.microsoft.com/office/drawing/2014/main" val="142817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Nama </a:t>
                      </a:r>
                      <a:r>
                        <a:rPr lang="en-GB" dirty="0" err="1"/>
                        <a:t>Siswa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Pelajaran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 </a:t>
                      </a:r>
                      <a:r>
                        <a:rPr lang="en-GB" dirty="0" err="1"/>
                        <a:t>Absen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Lokasi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Absen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Foto</a:t>
                      </a:r>
                      <a:r>
                        <a:rPr lang="en-GB" dirty="0"/>
                        <a:t> Selfie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Fisika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Lihat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Foto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Fisika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Lihat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Foto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2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Fisika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Lihat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Foto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3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Fisika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Lihat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Foto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893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CCFB050-C1A1-42BA-B3FC-23BB64C5C723}"/>
              </a:ext>
            </a:extLst>
          </p:cNvPr>
          <p:cNvSpPr/>
          <p:nvPr/>
        </p:nvSpPr>
        <p:spPr>
          <a:xfrm>
            <a:off x="657224" y="2157731"/>
            <a:ext cx="1860893" cy="787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XX </a:t>
            </a:r>
            <a:r>
              <a:rPr lang="en-GB" sz="2400" dirty="0" err="1"/>
              <a:t>Siwa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3A465-927E-45D6-B860-EBBFD21D14E2}"/>
              </a:ext>
            </a:extLst>
          </p:cNvPr>
          <p:cNvSpPr/>
          <p:nvPr/>
        </p:nvSpPr>
        <p:spPr>
          <a:xfrm>
            <a:off x="2891643" y="2157731"/>
            <a:ext cx="1860893" cy="787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XX </a:t>
            </a:r>
            <a:r>
              <a:rPr lang="en-GB" sz="2000" dirty="0" err="1"/>
              <a:t>Absen</a:t>
            </a:r>
            <a:r>
              <a:rPr lang="en-GB" sz="2000" dirty="0"/>
              <a:t> </a:t>
            </a:r>
            <a:r>
              <a:rPr lang="en-GB" sz="2000" dirty="0" err="1"/>
              <a:t>Tepat</a:t>
            </a:r>
            <a:r>
              <a:rPr lang="en-GB" sz="2000" dirty="0"/>
              <a:t> Waktu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0D44F-F771-4C54-A90F-345D1FAF4CAB}"/>
              </a:ext>
            </a:extLst>
          </p:cNvPr>
          <p:cNvSpPr/>
          <p:nvPr/>
        </p:nvSpPr>
        <p:spPr>
          <a:xfrm>
            <a:off x="5113164" y="2157731"/>
            <a:ext cx="1860893" cy="787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XX </a:t>
            </a:r>
            <a:r>
              <a:rPr lang="en-GB" sz="2000" dirty="0" err="1"/>
              <a:t>Terlambat</a:t>
            </a:r>
            <a:r>
              <a:rPr lang="en-GB" sz="2000" dirty="0"/>
              <a:t> </a:t>
            </a:r>
            <a:r>
              <a:rPr lang="en-GB" sz="2000" dirty="0" err="1"/>
              <a:t>Absen</a:t>
            </a: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E73D7-E06D-49B1-9057-9B926E770665}"/>
              </a:ext>
            </a:extLst>
          </p:cNvPr>
          <p:cNvSpPr/>
          <p:nvPr/>
        </p:nvSpPr>
        <p:spPr>
          <a:xfrm>
            <a:off x="7334685" y="2157731"/>
            <a:ext cx="1860893" cy="787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Absen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6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2642FB-F1E0-433F-B2B2-6B89587E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4214294"/>
            <a:ext cx="1143972" cy="2117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38412A-9292-41F9-BD85-58A3DA88177B}"/>
              </a:ext>
            </a:extLst>
          </p:cNvPr>
          <p:cNvSpPr txBox="1"/>
          <p:nvPr/>
        </p:nvSpPr>
        <p:spPr>
          <a:xfrm>
            <a:off x="9892822" y="6100947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72F845-FA2D-411F-8263-B40E28A2DD22}"/>
              </a:ext>
            </a:extLst>
          </p:cNvPr>
          <p:cNvCxnSpPr>
            <a:cxnSpLocks/>
            <a:stCxn id="7" idx="1"/>
            <a:endCxn id="28" idx="6"/>
          </p:cNvCxnSpPr>
          <p:nvPr/>
        </p:nvCxnSpPr>
        <p:spPr>
          <a:xfrm flipH="1" flipV="1">
            <a:off x="7370393" y="5108302"/>
            <a:ext cx="2401963" cy="164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F4B1971-6927-4923-BB69-911F51035BAE}"/>
              </a:ext>
            </a:extLst>
          </p:cNvPr>
          <p:cNvSpPr/>
          <p:nvPr/>
        </p:nvSpPr>
        <p:spPr>
          <a:xfrm>
            <a:off x="4964817" y="4674890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Mengubah</a:t>
            </a:r>
            <a:r>
              <a:rPr lang="en-GB" sz="2400" dirty="0"/>
              <a:t> Data </a:t>
            </a:r>
            <a:r>
              <a:rPr lang="en-GB" sz="2400" dirty="0" err="1"/>
              <a:t>Siswa</a:t>
            </a:r>
            <a:endParaRPr lang="en-GB" sz="24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33ACA767-4107-4BEE-9B2B-E8A679AA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6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DD32-0D4E-40E8-8B7A-4C8C6AF8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TAMPILAN DATA SISWA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A39756-04C1-448F-8C0F-D3D4DF042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853534"/>
              </p:ext>
            </p:extLst>
          </p:nvPr>
        </p:nvGraphicFramePr>
        <p:xfrm>
          <a:off x="676275" y="1997299"/>
          <a:ext cx="10753723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02">
                  <a:extLst>
                    <a:ext uri="{9D8B030D-6E8A-4147-A177-3AD203B41FA5}">
                      <a16:colId xmlns:a16="http://schemas.microsoft.com/office/drawing/2014/main" val="4103828418"/>
                    </a:ext>
                  </a:extLst>
                </a:gridCol>
                <a:gridCol w="1503891">
                  <a:extLst>
                    <a:ext uri="{9D8B030D-6E8A-4147-A177-3AD203B41FA5}">
                      <a16:colId xmlns:a16="http://schemas.microsoft.com/office/drawing/2014/main" val="19932013"/>
                    </a:ext>
                  </a:extLst>
                </a:gridCol>
                <a:gridCol w="1212440">
                  <a:extLst>
                    <a:ext uri="{9D8B030D-6E8A-4147-A177-3AD203B41FA5}">
                      <a16:colId xmlns:a16="http://schemas.microsoft.com/office/drawing/2014/main" val="2339245298"/>
                    </a:ext>
                  </a:extLst>
                </a:gridCol>
                <a:gridCol w="2102974">
                  <a:extLst>
                    <a:ext uri="{9D8B030D-6E8A-4147-A177-3AD203B41FA5}">
                      <a16:colId xmlns:a16="http://schemas.microsoft.com/office/drawing/2014/main" val="3620070685"/>
                    </a:ext>
                  </a:extLst>
                </a:gridCol>
                <a:gridCol w="1580978">
                  <a:extLst>
                    <a:ext uri="{9D8B030D-6E8A-4147-A177-3AD203B41FA5}">
                      <a16:colId xmlns:a16="http://schemas.microsoft.com/office/drawing/2014/main" val="1025326194"/>
                    </a:ext>
                  </a:extLst>
                </a:gridCol>
                <a:gridCol w="1134086">
                  <a:extLst>
                    <a:ext uri="{9D8B030D-6E8A-4147-A177-3AD203B41FA5}">
                      <a16:colId xmlns:a16="http://schemas.microsoft.com/office/drawing/2014/main" val="658420294"/>
                    </a:ext>
                  </a:extLst>
                </a:gridCol>
                <a:gridCol w="2567352">
                  <a:extLst>
                    <a:ext uri="{9D8B030D-6E8A-4147-A177-3AD203B41FA5}">
                      <a16:colId xmlns:a16="http://schemas.microsoft.com/office/drawing/2014/main" val="142817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Nama </a:t>
                      </a:r>
                      <a:r>
                        <a:rPr lang="en-GB" dirty="0" err="1"/>
                        <a:t>Siswa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Jenis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Kelamin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Tanggal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Lahir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Lihat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Rekap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Absen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2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3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4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2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45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08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2642FB-F1E0-433F-B2B2-6B89587E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4214294"/>
            <a:ext cx="1143972" cy="211748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89A22AB-192C-48B0-8084-C1296C681056}"/>
              </a:ext>
            </a:extLst>
          </p:cNvPr>
          <p:cNvSpPr/>
          <p:nvPr/>
        </p:nvSpPr>
        <p:spPr>
          <a:xfrm>
            <a:off x="3505924" y="3858950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Mengubah</a:t>
            </a:r>
            <a:r>
              <a:rPr lang="en-GB" sz="2400" dirty="0"/>
              <a:t> Data Guru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8412A-9292-41F9-BD85-58A3DA88177B}"/>
              </a:ext>
            </a:extLst>
          </p:cNvPr>
          <p:cNvSpPr txBox="1"/>
          <p:nvPr/>
        </p:nvSpPr>
        <p:spPr>
          <a:xfrm>
            <a:off x="9892822" y="6100947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BACD7D-5E40-4648-9490-27DCC27F0E41}"/>
              </a:ext>
            </a:extLst>
          </p:cNvPr>
          <p:cNvCxnSpPr>
            <a:cxnSpLocks/>
            <a:stCxn id="7" idx="1"/>
            <a:endCxn id="10" idx="6"/>
          </p:cNvCxnSpPr>
          <p:nvPr/>
        </p:nvCxnSpPr>
        <p:spPr>
          <a:xfrm flipH="1" flipV="1">
            <a:off x="5911500" y="4292362"/>
            <a:ext cx="3860856" cy="980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>
            <a:extLst>
              <a:ext uri="{FF2B5EF4-FFF2-40B4-BE49-F238E27FC236}">
                <a16:creationId xmlns:a16="http://schemas.microsoft.com/office/drawing/2014/main" id="{EE071236-5198-44C4-8006-6A35AF4F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DD32-0D4E-40E8-8B7A-4C8C6AF8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TAMPILAN DATA GURU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A39756-04C1-448F-8C0F-D3D4DF042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781677"/>
              </p:ext>
            </p:extLst>
          </p:nvPr>
        </p:nvGraphicFramePr>
        <p:xfrm>
          <a:off x="676275" y="1997299"/>
          <a:ext cx="1075372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4103828418"/>
                    </a:ext>
                  </a:extLst>
                </a:gridCol>
                <a:gridCol w="1319378">
                  <a:extLst>
                    <a:ext uri="{9D8B030D-6E8A-4147-A177-3AD203B41FA5}">
                      <a16:colId xmlns:a16="http://schemas.microsoft.com/office/drawing/2014/main" val="19932013"/>
                    </a:ext>
                  </a:extLst>
                </a:gridCol>
                <a:gridCol w="963330">
                  <a:extLst>
                    <a:ext uri="{9D8B030D-6E8A-4147-A177-3AD203B41FA5}">
                      <a16:colId xmlns:a16="http://schemas.microsoft.com/office/drawing/2014/main" val="3037731662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339245298"/>
                    </a:ext>
                  </a:extLst>
                </a:gridCol>
                <a:gridCol w="2237751">
                  <a:extLst>
                    <a:ext uri="{9D8B030D-6E8A-4147-A177-3AD203B41FA5}">
                      <a16:colId xmlns:a16="http://schemas.microsoft.com/office/drawing/2014/main" val="3620070685"/>
                    </a:ext>
                  </a:extLst>
                </a:gridCol>
                <a:gridCol w="1827812">
                  <a:extLst>
                    <a:ext uri="{9D8B030D-6E8A-4147-A177-3AD203B41FA5}">
                      <a16:colId xmlns:a16="http://schemas.microsoft.com/office/drawing/2014/main" val="1025326194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658420294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142817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Nama Guru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Nomor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Pegawai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Jenis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Kelamin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Tanggal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Lahir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Pelajaran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Fisika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2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Biologi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3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Bahasa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4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Akutansi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Ekonomi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26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EA77-24D1-44FC-B546-681CCCBB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TAMPILAN MENU 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E9DE8-20D7-4CB5-9686-6D1C820313C6}"/>
              </a:ext>
            </a:extLst>
          </p:cNvPr>
          <p:cNvSpPr/>
          <p:nvPr/>
        </p:nvSpPr>
        <p:spPr>
          <a:xfrm>
            <a:off x="844062" y="1913206"/>
            <a:ext cx="10424160" cy="4445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189E7-A9D4-4765-98BC-DC4E1D18A8C1}"/>
              </a:ext>
            </a:extLst>
          </p:cNvPr>
          <p:cNvSpPr txBox="1"/>
          <p:nvPr/>
        </p:nvSpPr>
        <p:spPr>
          <a:xfrm>
            <a:off x="1125415" y="2384603"/>
            <a:ext cx="170219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Dashboard</a:t>
            </a:r>
          </a:p>
          <a:p>
            <a:pPr>
              <a:lnSpc>
                <a:spcPct val="300000"/>
              </a:lnSpc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Data </a:t>
            </a:r>
            <a:r>
              <a:rPr lang="en-GB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Siswa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lnSpc>
                <a:spcPct val="300000"/>
              </a:lnSpc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Data Guru</a:t>
            </a:r>
          </a:p>
          <a:p>
            <a:pPr>
              <a:lnSpc>
                <a:spcPct val="300000"/>
              </a:lnSpc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Mata Pelajaran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9CC93E-4938-4053-ABCC-CB6613683919}"/>
              </a:ext>
            </a:extLst>
          </p:cNvPr>
          <p:cNvCxnSpPr/>
          <p:nvPr/>
        </p:nvCxnSpPr>
        <p:spPr>
          <a:xfrm>
            <a:off x="2785402" y="1913206"/>
            <a:ext cx="0" cy="444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D0280D-5A0A-476D-AF9B-0A415EFBDA10}"/>
              </a:ext>
            </a:extLst>
          </p:cNvPr>
          <p:cNvSpPr/>
          <p:nvPr/>
        </p:nvSpPr>
        <p:spPr>
          <a:xfrm>
            <a:off x="10269416" y="1988916"/>
            <a:ext cx="914400" cy="430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4EE5B-81F1-40E0-9AF8-16DE339A1366}"/>
              </a:ext>
            </a:extLst>
          </p:cNvPr>
          <p:cNvSpPr/>
          <p:nvPr/>
        </p:nvSpPr>
        <p:spPr>
          <a:xfrm>
            <a:off x="3108959" y="2855742"/>
            <a:ext cx="198354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XX Guru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9C308A-A02F-4D4E-8689-07A84A5168FB}"/>
              </a:ext>
            </a:extLst>
          </p:cNvPr>
          <p:cNvSpPr/>
          <p:nvPr/>
        </p:nvSpPr>
        <p:spPr>
          <a:xfrm>
            <a:off x="5373856" y="2827607"/>
            <a:ext cx="198354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XX Murid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23D2A2-8E50-49E2-A114-DF87CCEDCF7A}"/>
              </a:ext>
            </a:extLst>
          </p:cNvPr>
          <p:cNvSpPr/>
          <p:nvPr/>
        </p:nvSpPr>
        <p:spPr>
          <a:xfrm>
            <a:off x="7638753" y="2799472"/>
            <a:ext cx="198354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XX Pelajaran</a:t>
            </a:r>
          </a:p>
        </p:txBody>
      </p:sp>
    </p:spTree>
    <p:extLst>
      <p:ext uri="{BB962C8B-B14F-4D97-AF65-F5344CB8AC3E}">
        <p14:creationId xmlns:p14="http://schemas.microsoft.com/office/powerpoint/2010/main" val="28551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D87F-1A2D-46D0-8D60-61E05F6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AKTOR PENGGUNA APLIKASI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71A9F-7DCE-4084-9E34-BAB331E5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48" y="2468582"/>
            <a:ext cx="1318774" cy="2441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7DF01D-BE22-4E08-8266-297EB0F1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24" y="2468581"/>
            <a:ext cx="1318774" cy="24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9C725-DCB5-4F51-8031-5DDA93EB7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80" y="2468580"/>
            <a:ext cx="1318774" cy="2441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614A0E-01AD-449E-9568-5085B275C10E}"/>
              </a:ext>
            </a:extLst>
          </p:cNvPr>
          <p:cNvSpPr txBox="1"/>
          <p:nvPr/>
        </p:nvSpPr>
        <p:spPr>
          <a:xfrm>
            <a:off x="1923478" y="4925052"/>
            <a:ext cx="848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Siswa</a:t>
            </a:r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				Guru							Admin</a:t>
            </a:r>
          </a:p>
        </p:txBody>
      </p:sp>
    </p:spTree>
    <p:extLst>
      <p:ext uri="{BB962C8B-B14F-4D97-AF65-F5344CB8AC3E}">
        <p14:creationId xmlns:p14="http://schemas.microsoft.com/office/powerpoint/2010/main" val="14270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E4F2-B9A3-43BC-8A11-8A0DB6F9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FITUR APLIKASI UNTUK TIAP AKTOR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47945A-8625-4427-8D7F-788DF9D3FC77}"/>
              </a:ext>
            </a:extLst>
          </p:cNvPr>
          <p:cNvSpPr/>
          <p:nvPr/>
        </p:nvSpPr>
        <p:spPr>
          <a:xfrm>
            <a:off x="2732548" y="2551303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Melakukan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7E229-56DD-431B-BB6E-5A1AFCF5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008010"/>
            <a:ext cx="1143972" cy="2117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C63FDE-AB81-41BB-A011-2DE29C03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1816090"/>
            <a:ext cx="1143972" cy="2117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642FB-F1E0-433F-B2B2-6B89587E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4214294"/>
            <a:ext cx="1143972" cy="211748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3C6D1CD-1E31-4A3A-87D3-5AB53F7EEFCE}"/>
              </a:ext>
            </a:extLst>
          </p:cNvPr>
          <p:cNvSpPr/>
          <p:nvPr/>
        </p:nvSpPr>
        <p:spPr>
          <a:xfrm>
            <a:off x="5964700" y="2001406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endParaRPr lang="en-GB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BDF727-43C3-45DC-ABF4-E3D3A106F219}"/>
              </a:ext>
            </a:extLst>
          </p:cNvPr>
          <p:cNvSpPr/>
          <p:nvPr/>
        </p:nvSpPr>
        <p:spPr>
          <a:xfrm>
            <a:off x="5971733" y="3205173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Melihat</a:t>
            </a:r>
            <a:r>
              <a:rPr lang="en-GB" sz="2000" dirty="0"/>
              <a:t> </a:t>
            </a:r>
            <a:r>
              <a:rPr lang="en-GB" sz="2000" dirty="0" err="1"/>
              <a:t>Rekap</a:t>
            </a:r>
            <a:r>
              <a:rPr lang="en-GB" sz="2000" dirty="0"/>
              <a:t> </a:t>
            </a:r>
            <a:r>
              <a:rPr lang="en-GB" sz="2000" dirty="0" err="1"/>
              <a:t>Absen</a:t>
            </a:r>
            <a:endParaRPr lang="en-GB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9A22AB-192C-48B0-8084-C1296C681056}"/>
              </a:ext>
            </a:extLst>
          </p:cNvPr>
          <p:cNvSpPr/>
          <p:nvPr/>
        </p:nvSpPr>
        <p:spPr>
          <a:xfrm>
            <a:off x="3505924" y="3858950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Mengubah</a:t>
            </a:r>
            <a:r>
              <a:rPr lang="en-GB" sz="2400" dirty="0"/>
              <a:t> Data Guru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227DE3-7065-4AC8-B48C-2A070F8809D9}"/>
              </a:ext>
            </a:extLst>
          </p:cNvPr>
          <p:cNvSpPr/>
          <p:nvPr/>
        </p:nvSpPr>
        <p:spPr>
          <a:xfrm>
            <a:off x="3730285" y="5575238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Mengubah</a:t>
            </a:r>
            <a:r>
              <a:rPr lang="en-GB" sz="2400" dirty="0"/>
              <a:t> Data Kelas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D46B6-493F-4274-8088-A51B7F144FCC}"/>
              </a:ext>
            </a:extLst>
          </p:cNvPr>
          <p:cNvSpPr txBox="1"/>
          <p:nvPr/>
        </p:nvSpPr>
        <p:spPr>
          <a:xfrm>
            <a:off x="893367" y="3983461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Siswa</a:t>
            </a:r>
            <a:endParaRPr lang="en-GB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E5782-2656-4187-8E3F-8ED975FCB385}"/>
              </a:ext>
            </a:extLst>
          </p:cNvPr>
          <p:cNvSpPr txBox="1"/>
          <p:nvPr/>
        </p:nvSpPr>
        <p:spPr>
          <a:xfrm>
            <a:off x="9892822" y="3752628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Guru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8412A-9292-41F9-BD85-58A3DA88177B}"/>
              </a:ext>
            </a:extLst>
          </p:cNvPr>
          <p:cNvSpPr txBox="1"/>
          <p:nvPr/>
        </p:nvSpPr>
        <p:spPr>
          <a:xfrm>
            <a:off x="9892822" y="6100947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CFFABB-2310-4AB3-BC5A-C3F857A34529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1905973" y="2984715"/>
            <a:ext cx="826575" cy="82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F601F-BC3C-49CA-BA5B-43C7A8977272}"/>
              </a:ext>
            </a:extLst>
          </p:cNvPr>
          <p:cNvCxnSpPr>
            <a:cxnSpLocks/>
            <a:stCxn id="6" idx="1"/>
            <a:endCxn id="8" idx="6"/>
          </p:cNvCxnSpPr>
          <p:nvPr/>
        </p:nvCxnSpPr>
        <p:spPr>
          <a:xfrm flipH="1" flipV="1">
            <a:off x="8370276" y="2434818"/>
            <a:ext cx="1402080" cy="4400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2B9844-672C-46D8-A7CF-08AD8139B591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>
            <a:off x="8377309" y="2874833"/>
            <a:ext cx="1395047" cy="7637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BACD7D-5E40-4648-9490-27DCC27F0E41}"/>
              </a:ext>
            </a:extLst>
          </p:cNvPr>
          <p:cNvCxnSpPr>
            <a:cxnSpLocks/>
            <a:stCxn id="7" idx="1"/>
            <a:endCxn id="10" idx="6"/>
          </p:cNvCxnSpPr>
          <p:nvPr/>
        </p:nvCxnSpPr>
        <p:spPr>
          <a:xfrm flipH="1" flipV="1">
            <a:off x="5911500" y="4292362"/>
            <a:ext cx="3860856" cy="980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72F845-FA2D-411F-8263-B40E28A2DD22}"/>
              </a:ext>
            </a:extLst>
          </p:cNvPr>
          <p:cNvCxnSpPr>
            <a:cxnSpLocks/>
            <a:stCxn id="7" idx="1"/>
            <a:endCxn id="28" idx="6"/>
          </p:cNvCxnSpPr>
          <p:nvPr/>
        </p:nvCxnSpPr>
        <p:spPr>
          <a:xfrm flipH="1" flipV="1">
            <a:off x="7370393" y="5108302"/>
            <a:ext cx="2401963" cy="164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F4B1971-6927-4923-BB69-911F51035BAE}"/>
              </a:ext>
            </a:extLst>
          </p:cNvPr>
          <p:cNvSpPr/>
          <p:nvPr/>
        </p:nvSpPr>
        <p:spPr>
          <a:xfrm>
            <a:off x="4964817" y="4674890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Mengubah</a:t>
            </a:r>
            <a:r>
              <a:rPr lang="en-GB" sz="2400" dirty="0"/>
              <a:t> Data </a:t>
            </a:r>
            <a:r>
              <a:rPr lang="en-GB" sz="2400" dirty="0" err="1"/>
              <a:t>Siswa</a:t>
            </a:r>
            <a:endParaRPr lang="en-GB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881408-03E7-43C1-B1FA-5183D54A4816}"/>
              </a:ext>
            </a:extLst>
          </p:cNvPr>
          <p:cNvCxnSpPr>
            <a:cxnSpLocks/>
            <a:stCxn id="7" idx="1"/>
            <a:endCxn id="11" idx="6"/>
          </p:cNvCxnSpPr>
          <p:nvPr/>
        </p:nvCxnSpPr>
        <p:spPr>
          <a:xfrm flipH="1">
            <a:off x="6135861" y="5273037"/>
            <a:ext cx="3636495" cy="73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B2BA7A3-CCF7-409F-8814-30D876B75EDD}"/>
              </a:ext>
            </a:extLst>
          </p:cNvPr>
          <p:cNvSpPr/>
          <p:nvPr/>
        </p:nvSpPr>
        <p:spPr>
          <a:xfrm>
            <a:off x="7370393" y="4037754"/>
            <a:ext cx="1592657" cy="695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Login/</a:t>
            </a:r>
            <a:br>
              <a:rPr lang="en-GB" sz="2000" dirty="0"/>
            </a:br>
            <a:r>
              <a:rPr lang="en-GB" sz="2000" dirty="0"/>
              <a:t>logout</a:t>
            </a:r>
            <a:endParaRPr lang="en-GB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D7B64B-ED9F-4262-AD83-778E92D0101E}"/>
              </a:ext>
            </a:extLst>
          </p:cNvPr>
          <p:cNvCxnSpPr>
            <a:cxnSpLocks/>
            <a:stCxn id="6" idx="1"/>
            <a:endCxn id="36" idx="6"/>
          </p:cNvCxnSpPr>
          <p:nvPr/>
        </p:nvCxnSpPr>
        <p:spPr>
          <a:xfrm flipH="1">
            <a:off x="8963050" y="2874833"/>
            <a:ext cx="809306" cy="15105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A85551-0A1D-48F9-ABBC-B7EE4059B829}"/>
              </a:ext>
            </a:extLst>
          </p:cNvPr>
          <p:cNvCxnSpPr>
            <a:cxnSpLocks/>
            <a:stCxn id="7" idx="1"/>
            <a:endCxn id="36" idx="6"/>
          </p:cNvCxnSpPr>
          <p:nvPr/>
        </p:nvCxnSpPr>
        <p:spPr>
          <a:xfrm flipH="1" flipV="1">
            <a:off x="8963050" y="4385404"/>
            <a:ext cx="809306" cy="8876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2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47945A-8625-4427-8D7F-788DF9D3FC77}"/>
              </a:ext>
            </a:extLst>
          </p:cNvPr>
          <p:cNvSpPr/>
          <p:nvPr/>
        </p:nvSpPr>
        <p:spPr>
          <a:xfrm>
            <a:off x="2732548" y="2551303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Melakukan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7E229-56DD-431B-BB6E-5A1AFCF5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008010"/>
            <a:ext cx="1143972" cy="2117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1D46B6-493F-4274-8088-A51B7F144FCC}"/>
              </a:ext>
            </a:extLst>
          </p:cNvPr>
          <p:cNvSpPr txBox="1"/>
          <p:nvPr/>
        </p:nvSpPr>
        <p:spPr>
          <a:xfrm>
            <a:off x="893367" y="3983461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Siswa</a:t>
            </a:r>
            <a:endParaRPr lang="en-GB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CFFABB-2310-4AB3-BC5A-C3F857A34529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1905973" y="2984715"/>
            <a:ext cx="826575" cy="82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01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7E5E1-01F4-4F8B-85EB-69C25AF6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319" b="10034"/>
          <a:stretch/>
        </p:blipFill>
        <p:spPr>
          <a:xfrm>
            <a:off x="0" y="-1"/>
            <a:ext cx="12192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1E421-DE74-47C2-8CE4-09C9EA9A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solidFill>
            <a:schemeClr val="bg1"/>
          </a:solidFill>
        </p:spPr>
        <p:txBody>
          <a:bodyPr/>
          <a:lstStyle/>
          <a:p>
            <a:r>
              <a:rPr lang="en-GB" b="1" dirty="0"/>
              <a:t>TAMPILAN ABSEN UNTUK SISWA</a:t>
            </a:r>
          </a:p>
        </p:txBody>
      </p:sp>
    </p:spTree>
    <p:extLst>
      <p:ext uri="{BB962C8B-B14F-4D97-AF65-F5344CB8AC3E}">
        <p14:creationId xmlns:p14="http://schemas.microsoft.com/office/powerpoint/2010/main" val="107950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C63FDE-AB81-41BB-A011-2DE29C03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1816090"/>
            <a:ext cx="1143972" cy="2117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642FB-F1E0-433F-B2B2-6B89587E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4214294"/>
            <a:ext cx="1143972" cy="2117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CE5782-2656-4187-8E3F-8ED975FCB385}"/>
              </a:ext>
            </a:extLst>
          </p:cNvPr>
          <p:cNvSpPr txBox="1"/>
          <p:nvPr/>
        </p:nvSpPr>
        <p:spPr>
          <a:xfrm>
            <a:off x="9892822" y="3752628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Guru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8412A-9292-41F9-BD85-58A3DA88177B}"/>
              </a:ext>
            </a:extLst>
          </p:cNvPr>
          <p:cNvSpPr txBox="1"/>
          <p:nvPr/>
        </p:nvSpPr>
        <p:spPr>
          <a:xfrm>
            <a:off x="9892822" y="6100947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B2BA7A3-CCF7-409F-8814-30D876B75EDD}"/>
              </a:ext>
            </a:extLst>
          </p:cNvPr>
          <p:cNvSpPr/>
          <p:nvPr/>
        </p:nvSpPr>
        <p:spPr>
          <a:xfrm>
            <a:off x="7370393" y="4037754"/>
            <a:ext cx="1592657" cy="695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Login/</a:t>
            </a:r>
            <a:br>
              <a:rPr lang="en-GB" sz="2000" dirty="0"/>
            </a:br>
            <a:r>
              <a:rPr lang="en-GB" sz="2000" dirty="0"/>
              <a:t>logout</a:t>
            </a:r>
            <a:endParaRPr lang="en-GB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D7B64B-ED9F-4262-AD83-778E92D0101E}"/>
              </a:ext>
            </a:extLst>
          </p:cNvPr>
          <p:cNvCxnSpPr>
            <a:cxnSpLocks/>
            <a:stCxn id="6" idx="1"/>
            <a:endCxn id="36" idx="6"/>
          </p:cNvCxnSpPr>
          <p:nvPr/>
        </p:nvCxnSpPr>
        <p:spPr>
          <a:xfrm flipH="1">
            <a:off x="8963050" y="2874833"/>
            <a:ext cx="809306" cy="15105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A85551-0A1D-48F9-ABBC-B7EE4059B829}"/>
              </a:ext>
            </a:extLst>
          </p:cNvPr>
          <p:cNvCxnSpPr>
            <a:cxnSpLocks/>
            <a:stCxn id="7" idx="1"/>
            <a:endCxn id="36" idx="6"/>
          </p:cNvCxnSpPr>
          <p:nvPr/>
        </p:nvCxnSpPr>
        <p:spPr>
          <a:xfrm flipH="1" flipV="1">
            <a:off x="8963050" y="4385404"/>
            <a:ext cx="809306" cy="8876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0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7B5F-6103-47C0-9E4F-59E4E1BD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GB" sz="4800" b="1" dirty="0"/>
              <a:t>TAMPILAN LOGIN UNTUK GURU DAN 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26E2B-5F49-4C16-8DA7-CF131F29476B}"/>
              </a:ext>
            </a:extLst>
          </p:cNvPr>
          <p:cNvSpPr/>
          <p:nvPr/>
        </p:nvSpPr>
        <p:spPr>
          <a:xfrm>
            <a:off x="1041009" y="2157731"/>
            <a:ext cx="9805182" cy="4369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D9FF2-5DAE-4E53-B42E-DD367E9AA33A}"/>
              </a:ext>
            </a:extLst>
          </p:cNvPr>
          <p:cNvSpPr txBox="1"/>
          <p:nvPr/>
        </p:nvSpPr>
        <p:spPr>
          <a:xfrm>
            <a:off x="2672861" y="3536697"/>
            <a:ext cx="1645900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 err="1"/>
              <a:t>Nomor</a:t>
            </a:r>
            <a:r>
              <a:rPr lang="en-GB" dirty="0"/>
              <a:t> </a:t>
            </a:r>
            <a:r>
              <a:rPr lang="en-GB" dirty="0" err="1"/>
              <a:t>Pegawai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4B42-A5C9-41CA-9064-EAF6E4106C5F}"/>
              </a:ext>
            </a:extLst>
          </p:cNvPr>
          <p:cNvSpPr/>
          <p:nvPr/>
        </p:nvSpPr>
        <p:spPr>
          <a:xfrm>
            <a:off x="2596893" y="3773729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AB1C5-1903-48E1-98BE-5255A50C48B9}"/>
              </a:ext>
            </a:extLst>
          </p:cNvPr>
          <p:cNvSpPr/>
          <p:nvPr/>
        </p:nvSpPr>
        <p:spPr>
          <a:xfrm>
            <a:off x="2596893" y="4297678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CA138E-F065-4549-BFC6-57223FCD04CE}"/>
              </a:ext>
            </a:extLst>
          </p:cNvPr>
          <p:cNvSpPr/>
          <p:nvPr/>
        </p:nvSpPr>
        <p:spPr>
          <a:xfrm>
            <a:off x="5418204" y="4849763"/>
            <a:ext cx="1355592" cy="520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51981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C63FDE-AB81-41BB-A011-2DE29C03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1816090"/>
            <a:ext cx="1143972" cy="211748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3C6D1CD-1E31-4A3A-87D3-5AB53F7EEFCE}"/>
              </a:ext>
            </a:extLst>
          </p:cNvPr>
          <p:cNvSpPr/>
          <p:nvPr/>
        </p:nvSpPr>
        <p:spPr>
          <a:xfrm>
            <a:off x="5964700" y="2001406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E5782-2656-4187-8E3F-8ED975FCB385}"/>
              </a:ext>
            </a:extLst>
          </p:cNvPr>
          <p:cNvSpPr txBox="1"/>
          <p:nvPr/>
        </p:nvSpPr>
        <p:spPr>
          <a:xfrm>
            <a:off x="9892822" y="3752628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Guru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F601F-BC3C-49CA-BA5B-43C7A8977272}"/>
              </a:ext>
            </a:extLst>
          </p:cNvPr>
          <p:cNvCxnSpPr>
            <a:cxnSpLocks/>
            <a:stCxn id="6" idx="1"/>
            <a:endCxn id="8" idx="6"/>
          </p:cNvCxnSpPr>
          <p:nvPr/>
        </p:nvCxnSpPr>
        <p:spPr>
          <a:xfrm flipH="1" flipV="1">
            <a:off x="8370276" y="2434818"/>
            <a:ext cx="1402080" cy="4400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31DBCAC0-862B-4639-92EA-51C360CF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1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E061F-A1AD-4454-88FD-A979CFE213A2}"/>
              </a:ext>
            </a:extLst>
          </p:cNvPr>
          <p:cNvSpPr/>
          <p:nvPr/>
        </p:nvSpPr>
        <p:spPr>
          <a:xfrm>
            <a:off x="1041009" y="2157731"/>
            <a:ext cx="9805182" cy="4369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ECF18-7E15-4961-BEF9-64EB49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TAMPILAN MEMBUAT KODE ABSEN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CF813-F194-4D1D-B9A0-9AEF671FD2DE}"/>
              </a:ext>
            </a:extLst>
          </p:cNvPr>
          <p:cNvSpPr txBox="1"/>
          <p:nvPr/>
        </p:nvSpPr>
        <p:spPr>
          <a:xfrm>
            <a:off x="2686929" y="2805178"/>
            <a:ext cx="1573701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Nama Kelas</a:t>
            </a:r>
          </a:p>
          <a:p>
            <a:pPr>
              <a:lnSpc>
                <a:spcPct val="200000"/>
              </a:lnSpc>
            </a:pPr>
            <a:r>
              <a:rPr lang="en-GB" dirty="0"/>
              <a:t>Mata Pelajaran</a:t>
            </a:r>
          </a:p>
          <a:p>
            <a:pPr>
              <a:lnSpc>
                <a:spcPct val="200000"/>
              </a:lnSpc>
            </a:pPr>
            <a:r>
              <a:rPr lang="en-GB" dirty="0" err="1"/>
              <a:t>Tanggal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Jam </a:t>
            </a:r>
            <a:r>
              <a:rPr lang="en-GB" dirty="0" err="1"/>
              <a:t>Mulai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Jam </a:t>
            </a:r>
            <a:r>
              <a:rPr lang="en-GB" dirty="0" err="1"/>
              <a:t>Selesai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72371-8B89-4E71-B85F-65E84E403974}"/>
              </a:ext>
            </a:extLst>
          </p:cNvPr>
          <p:cNvSpPr/>
          <p:nvPr/>
        </p:nvSpPr>
        <p:spPr>
          <a:xfrm>
            <a:off x="2610961" y="3014074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69107D-F6CF-4889-A15E-E109F61203D5}"/>
              </a:ext>
            </a:extLst>
          </p:cNvPr>
          <p:cNvSpPr/>
          <p:nvPr/>
        </p:nvSpPr>
        <p:spPr>
          <a:xfrm>
            <a:off x="2610961" y="3566159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A9E4E2-AF18-4128-B2FC-8396FBDAF47C}"/>
              </a:ext>
            </a:extLst>
          </p:cNvPr>
          <p:cNvSpPr/>
          <p:nvPr/>
        </p:nvSpPr>
        <p:spPr>
          <a:xfrm>
            <a:off x="2610961" y="4146380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FAAD20-2F58-4C65-860B-EC7144F57403}"/>
              </a:ext>
            </a:extLst>
          </p:cNvPr>
          <p:cNvSpPr/>
          <p:nvPr/>
        </p:nvSpPr>
        <p:spPr>
          <a:xfrm>
            <a:off x="2610961" y="4712533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C56AA9-0997-4566-A4E4-8A29E0692866}"/>
              </a:ext>
            </a:extLst>
          </p:cNvPr>
          <p:cNvSpPr/>
          <p:nvPr/>
        </p:nvSpPr>
        <p:spPr>
          <a:xfrm>
            <a:off x="2610961" y="5264618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323574-B02A-474B-B416-7AC2FDF59FE8}"/>
              </a:ext>
            </a:extLst>
          </p:cNvPr>
          <p:cNvSpPr/>
          <p:nvPr/>
        </p:nvSpPr>
        <p:spPr>
          <a:xfrm>
            <a:off x="5101479" y="5756202"/>
            <a:ext cx="1989041" cy="520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Buat</a:t>
            </a:r>
            <a:r>
              <a:rPr lang="en-GB" b="1" dirty="0"/>
              <a:t> </a:t>
            </a:r>
            <a:r>
              <a:rPr lang="en-GB" b="1" dirty="0" err="1"/>
              <a:t>Kode</a:t>
            </a:r>
            <a:r>
              <a:rPr lang="en-GB" b="1" dirty="0"/>
              <a:t> </a:t>
            </a:r>
            <a:r>
              <a:rPr lang="en-GB" b="1" dirty="0" err="1"/>
              <a:t>Absen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135195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89</TotalTime>
  <Words>530</Words>
  <Application>Microsoft Office PowerPoint</Application>
  <PresentationFormat>Widescreen</PresentationFormat>
  <Paragraphs>229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Adobe Gothic Std B</vt:lpstr>
      <vt:lpstr>Adobe Devanagari</vt:lpstr>
      <vt:lpstr>Arial</vt:lpstr>
      <vt:lpstr>Calibri Light</vt:lpstr>
      <vt:lpstr>Metropolitan</vt:lpstr>
      <vt:lpstr>Desain Aplikasi Absen Berbasis Website</vt:lpstr>
      <vt:lpstr>AKTOR PENGGUNA APLIKASI</vt:lpstr>
      <vt:lpstr>FITUR APLIKASI UNTUK TIAP AKTOR</vt:lpstr>
      <vt:lpstr>PowerPoint Presentation</vt:lpstr>
      <vt:lpstr>TAMPILAN ABSEN UNTUK SISWA</vt:lpstr>
      <vt:lpstr>PowerPoint Presentation</vt:lpstr>
      <vt:lpstr>TAMPILAN LOGIN UNTUK GURU DAN ADMIN</vt:lpstr>
      <vt:lpstr>PowerPoint Presentation</vt:lpstr>
      <vt:lpstr>TAMPILAN MEMBUAT KODE ABSEN</vt:lpstr>
      <vt:lpstr>PowerPoint Presentation</vt:lpstr>
      <vt:lpstr>TAMPILAN REKAP ABSEN SISWA</vt:lpstr>
      <vt:lpstr>PowerPoint Presentation</vt:lpstr>
      <vt:lpstr>TAMPILAN DATA SISWA</vt:lpstr>
      <vt:lpstr>PowerPoint Presentation</vt:lpstr>
      <vt:lpstr>TAMPILAN DATA GURU</vt:lpstr>
      <vt:lpstr>TAMPILAN MENU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Aplikasi Absen Berbasis Website</dc:title>
  <dc:creator>ilham setia</dc:creator>
  <cp:lastModifiedBy>ilham setia</cp:lastModifiedBy>
  <cp:revision>27</cp:revision>
  <dcterms:created xsi:type="dcterms:W3CDTF">2023-09-23T12:40:19Z</dcterms:created>
  <dcterms:modified xsi:type="dcterms:W3CDTF">2023-09-23T14:09:59Z</dcterms:modified>
</cp:coreProperties>
</file>