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2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E973A-E1F5-4B03-BBF1-6085D94C12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A648-F1D2-4883-8264-1AFB46C43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EA648-F1D2-4883-8264-1AFB46C43FA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37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8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3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66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0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7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5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0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3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2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8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389E50A-1BB1-47B1-9680-D7EA5F20C948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6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A2FF-F954-496C-91D2-0DE68079C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956605"/>
            <a:ext cx="10782300" cy="2505482"/>
          </a:xfrm>
        </p:spPr>
        <p:txBody>
          <a:bodyPr/>
          <a:lstStyle/>
          <a:p>
            <a:pPr algn="ctr"/>
            <a:r>
              <a:rPr lang="en-GB" sz="8000" b="1" dirty="0" err="1"/>
              <a:t>Desain</a:t>
            </a:r>
            <a:r>
              <a:rPr lang="en-GB" sz="8000" b="1" dirty="0"/>
              <a:t> </a:t>
            </a:r>
            <a:r>
              <a:rPr lang="en-GB" sz="8000" b="1" dirty="0" err="1"/>
              <a:t>Aplikasi</a:t>
            </a:r>
            <a:r>
              <a:rPr lang="en-GB" sz="8000" b="1" dirty="0"/>
              <a:t> </a:t>
            </a:r>
            <a:r>
              <a:rPr lang="en-GB" sz="8000" b="1" dirty="0" err="1"/>
              <a:t>Absen</a:t>
            </a:r>
            <a:r>
              <a:rPr lang="en-GB" sz="8000" b="1" dirty="0"/>
              <a:t> &amp; </a:t>
            </a:r>
            <a:r>
              <a:rPr lang="en-GB" sz="8000" b="1" dirty="0" err="1"/>
              <a:t>Penjadwalan</a:t>
            </a:r>
            <a:r>
              <a:rPr lang="en-GB" sz="8000" b="1" dirty="0"/>
              <a:t> </a:t>
            </a:r>
            <a:r>
              <a:rPr lang="en-GB" sz="8000" b="1" dirty="0" err="1"/>
              <a:t>Kerja</a:t>
            </a:r>
            <a:r>
              <a:rPr lang="en-GB" sz="8000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0C753-EF9C-418E-AFB6-72E81856C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12981"/>
            <a:ext cx="12192000" cy="1645920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- </a:t>
            </a:r>
            <a:r>
              <a:rPr lang="en-GB" sz="4400" dirty="0" err="1">
                <a:solidFill>
                  <a:schemeClr val="bg1"/>
                </a:solidFill>
              </a:rPr>
              <a:t>Oktober</a:t>
            </a:r>
            <a:r>
              <a:rPr lang="en-GB" sz="4400" dirty="0">
                <a:solidFill>
                  <a:schemeClr val="bg1"/>
                </a:solidFill>
              </a:rPr>
              <a:t> 2023 -</a:t>
            </a:r>
          </a:p>
        </p:txBody>
      </p:sp>
    </p:spTree>
    <p:extLst>
      <p:ext uri="{BB962C8B-B14F-4D97-AF65-F5344CB8AC3E}">
        <p14:creationId xmlns:p14="http://schemas.microsoft.com/office/powerpoint/2010/main" val="398227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DESAIN LOGIN KARYAWAN &amp; 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D6571-81F8-4B7C-B277-5CA57AD658CE}"/>
              </a:ext>
            </a:extLst>
          </p:cNvPr>
          <p:cNvSpPr/>
          <p:nvPr/>
        </p:nvSpPr>
        <p:spPr>
          <a:xfrm>
            <a:off x="942535" y="2025748"/>
            <a:ext cx="10487464" cy="4332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3F496-C9AB-4C03-B8BA-0EC862E4CC95}"/>
              </a:ext>
            </a:extLst>
          </p:cNvPr>
          <p:cNvSpPr/>
          <p:nvPr/>
        </p:nvSpPr>
        <p:spPr>
          <a:xfrm>
            <a:off x="4121834" y="3232052"/>
            <a:ext cx="5036233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95D80-2BB4-40AF-88FB-B6528C4E3B74}"/>
              </a:ext>
            </a:extLst>
          </p:cNvPr>
          <p:cNvSpPr txBox="1"/>
          <p:nvPr/>
        </p:nvSpPr>
        <p:spPr>
          <a:xfrm>
            <a:off x="2708030" y="2943388"/>
            <a:ext cx="2518117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dirty="0"/>
              <a:t>NIP</a:t>
            </a:r>
          </a:p>
          <a:p>
            <a:pPr>
              <a:lnSpc>
                <a:spcPct val="250000"/>
              </a:lnSpc>
            </a:pPr>
            <a:r>
              <a:rPr lang="en-GB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C9440-48FB-4CC3-B6EA-A674B169B3DB}"/>
              </a:ext>
            </a:extLst>
          </p:cNvPr>
          <p:cNvSpPr/>
          <p:nvPr/>
        </p:nvSpPr>
        <p:spPr>
          <a:xfrm>
            <a:off x="4121834" y="3875649"/>
            <a:ext cx="5036233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27091A-3B93-4FCC-AC54-F911B6120A95}"/>
              </a:ext>
            </a:extLst>
          </p:cNvPr>
          <p:cNvSpPr/>
          <p:nvPr/>
        </p:nvSpPr>
        <p:spPr>
          <a:xfrm>
            <a:off x="5226147" y="5187461"/>
            <a:ext cx="1259059" cy="50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17550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DESAIN JADWAL KERJA KARYAWAN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D6571-81F8-4B7C-B277-5CA57AD658CE}"/>
              </a:ext>
            </a:extLst>
          </p:cNvPr>
          <p:cNvSpPr/>
          <p:nvPr/>
        </p:nvSpPr>
        <p:spPr>
          <a:xfrm>
            <a:off x="942535" y="2025748"/>
            <a:ext cx="10487464" cy="4332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0192CE-3905-425E-9E6D-81D0D9E5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97743"/>
              </p:ext>
            </p:extLst>
          </p:nvPr>
        </p:nvGraphicFramePr>
        <p:xfrm>
          <a:off x="1979610" y="2435925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84061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27691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2030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08317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8647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777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waktu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andi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budi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cinta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6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9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1335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C3F5C87-594B-4D91-BACD-67A2C8B482C2}"/>
              </a:ext>
            </a:extLst>
          </p:cNvPr>
          <p:cNvSpPr/>
          <p:nvPr/>
        </p:nvSpPr>
        <p:spPr>
          <a:xfrm>
            <a:off x="422031" y="499533"/>
            <a:ext cx="11549575" cy="625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DESAIN ABSEN KARYAWAN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D6571-81F8-4B7C-B277-5CA57AD658CE}"/>
              </a:ext>
            </a:extLst>
          </p:cNvPr>
          <p:cNvSpPr/>
          <p:nvPr/>
        </p:nvSpPr>
        <p:spPr>
          <a:xfrm>
            <a:off x="942535" y="2025748"/>
            <a:ext cx="10487464" cy="4332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7F61D-E839-44F7-9928-4152F760F52B}"/>
              </a:ext>
            </a:extLst>
          </p:cNvPr>
          <p:cNvSpPr/>
          <p:nvPr/>
        </p:nvSpPr>
        <p:spPr>
          <a:xfrm>
            <a:off x="4135902" y="3572852"/>
            <a:ext cx="5036233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B6840-B40F-48DD-8219-819011C8F934}"/>
              </a:ext>
            </a:extLst>
          </p:cNvPr>
          <p:cNvSpPr txBox="1"/>
          <p:nvPr/>
        </p:nvSpPr>
        <p:spPr>
          <a:xfrm>
            <a:off x="2722098" y="3284188"/>
            <a:ext cx="2518117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dirty="0"/>
              <a:t>NIP</a:t>
            </a:r>
          </a:p>
          <a:p>
            <a:pPr>
              <a:lnSpc>
                <a:spcPct val="250000"/>
              </a:lnSpc>
            </a:pPr>
            <a:r>
              <a:rPr lang="en-GB" dirty="0"/>
              <a:t>LOKASI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0F21FD-404C-4339-9108-83802E364DE1}"/>
              </a:ext>
            </a:extLst>
          </p:cNvPr>
          <p:cNvSpPr/>
          <p:nvPr/>
        </p:nvSpPr>
        <p:spPr>
          <a:xfrm>
            <a:off x="4135902" y="4258653"/>
            <a:ext cx="2518117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(</a:t>
            </a:r>
            <a:r>
              <a:rPr lang="en-GB" dirty="0" err="1"/>
              <a:t>otomatis</a:t>
            </a:r>
            <a:r>
              <a:rPr lang="en-GB" dirty="0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922844-FE95-472B-AA74-80B196B9741C}"/>
              </a:ext>
            </a:extLst>
          </p:cNvPr>
          <p:cNvSpPr/>
          <p:nvPr/>
        </p:nvSpPr>
        <p:spPr>
          <a:xfrm>
            <a:off x="5864247" y="5006730"/>
            <a:ext cx="1259059" cy="50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KIRIM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3CC02D-C581-4309-A4E7-D49DB0907020}"/>
              </a:ext>
            </a:extLst>
          </p:cNvPr>
          <p:cNvSpPr/>
          <p:nvPr/>
        </p:nvSpPr>
        <p:spPr>
          <a:xfrm>
            <a:off x="3924886" y="2518114"/>
            <a:ext cx="5036233" cy="720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JAM XX:XX</a:t>
            </a:r>
          </a:p>
        </p:txBody>
      </p:sp>
    </p:spTree>
    <p:extLst>
      <p:ext uri="{BB962C8B-B14F-4D97-AF65-F5344CB8AC3E}">
        <p14:creationId xmlns:p14="http://schemas.microsoft.com/office/powerpoint/2010/main" val="179130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DESAIN DATA KARYAWAN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D6571-81F8-4B7C-B277-5CA57AD658CE}"/>
              </a:ext>
            </a:extLst>
          </p:cNvPr>
          <p:cNvSpPr/>
          <p:nvPr/>
        </p:nvSpPr>
        <p:spPr>
          <a:xfrm>
            <a:off x="942535" y="2025748"/>
            <a:ext cx="10487464" cy="4332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05ED34E-6F69-41CD-A74A-D5DF45399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29632"/>
              </p:ext>
            </p:extLst>
          </p:nvPr>
        </p:nvGraphicFramePr>
        <p:xfrm>
          <a:off x="1209822" y="2725028"/>
          <a:ext cx="99974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00">
                  <a:extLst>
                    <a:ext uri="{9D8B030D-6E8A-4147-A177-3AD203B41FA5}">
                      <a16:colId xmlns:a16="http://schemas.microsoft.com/office/drawing/2014/main" val="3698032310"/>
                    </a:ext>
                  </a:extLst>
                </a:gridCol>
                <a:gridCol w="759656">
                  <a:extLst>
                    <a:ext uri="{9D8B030D-6E8A-4147-A177-3AD203B41FA5}">
                      <a16:colId xmlns:a16="http://schemas.microsoft.com/office/drawing/2014/main" val="1409292077"/>
                    </a:ext>
                  </a:extLst>
                </a:gridCol>
                <a:gridCol w="877827">
                  <a:extLst>
                    <a:ext uri="{9D8B030D-6E8A-4147-A177-3AD203B41FA5}">
                      <a16:colId xmlns:a16="http://schemas.microsoft.com/office/drawing/2014/main" val="2000605991"/>
                    </a:ext>
                  </a:extLst>
                </a:gridCol>
                <a:gridCol w="831458">
                  <a:extLst>
                    <a:ext uri="{9D8B030D-6E8A-4147-A177-3AD203B41FA5}">
                      <a16:colId xmlns:a16="http://schemas.microsoft.com/office/drawing/2014/main" val="2789095134"/>
                    </a:ext>
                  </a:extLst>
                </a:gridCol>
                <a:gridCol w="1762549">
                  <a:extLst>
                    <a:ext uri="{9D8B030D-6E8A-4147-A177-3AD203B41FA5}">
                      <a16:colId xmlns:a16="http://schemas.microsoft.com/office/drawing/2014/main" val="3001245155"/>
                    </a:ext>
                  </a:extLst>
                </a:gridCol>
                <a:gridCol w="1762549">
                  <a:extLst>
                    <a:ext uri="{9D8B030D-6E8A-4147-A177-3AD203B41FA5}">
                      <a16:colId xmlns:a16="http://schemas.microsoft.com/office/drawing/2014/main" val="1537354858"/>
                    </a:ext>
                  </a:extLst>
                </a:gridCol>
                <a:gridCol w="1762549">
                  <a:extLst>
                    <a:ext uri="{9D8B030D-6E8A-4147-A177-3AD203B41FA5}">
                      <a16:colId xmlns:a16="http://schemas.microsoft.com/office/drawing/2014/main" val="843533574"/>
                    </a:ext>
                  </a:extLst>
                </a:gridCol>
                <a:gridCol w="1762549">
                  <a:extLst>
                    <a:ext uri="{9D8B030D-6E8A-4147-A177-3AD203B41FA5}">
                      <a16:colId xmlns:a16="http://schemas.microsoft.com/office/drawing/2014/main" val="75773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J.Kel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</a:t>
                      </a:r>
                      <a:r>
                        <a:rPr lang="en-GB" dirty="0" err="1"/>
                        <a:t>Telpon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Jabatan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4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9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Cinta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Akutansi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0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Dinda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Cikarang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Akutansi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Elang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7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Farhan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2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0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3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AKTOR YANG MENGGUNAKAN APLIKASI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FD5FF-ACD3-4289-92FA-ED1800FB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91" y="2482650"/>
            <a:ext cx="1318774" cy="244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D6A38-68A3-449E-A33A-E3F23F1B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67" y="2482649"/>
            <a:ext cx="1318774" cy="2441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29006-5C90-451B-AC07-8D716AF4F754}"/>
              </a:ext>
            </a:extLst>
          </p:cNvPr>
          <p:cNvSpPr txBox="1"/>
          <p:nvPr/>
        </p:nvSpPr>
        <p:spPr>
          <a:xfrm>
            <a:off x="3428721" y="4939120"/>
            <a:ext cx="848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Karyawan</a:t>
            </a:r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		Admin</a:t>
            </a:r>
          </a:p>
        </p:txBody>
      </p:sp>
    </p:spTree>
    <p:extLst>
      <p:ext uri="{BB962C8B-B14F-4D97-AF65-F5344CB8AC3E}">
        <p14:creationId xmlns:p14="http://schemas.microsoft.com/office/powerpoint/2010/main" val="315138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KARYAWAN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2802887" y="2008010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008010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654013" y="4097243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Karyawan</a:t>
            </a:r>
            <a:endParaRPr lang="en-GB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1905973" y="2441422"/>
            <a:ext cx="896914" cy="625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6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KARYAWAN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2802887" y="2008010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008010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654013" y="4097243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Karyawan</a:t>
            </a:r>
            <a:endParaRPr lang="en-GB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1905973" y="2441422"/>
            <a:ext cx="896914" cy="625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C7AA8C7-E6E4-4D9E-B693-A4A20B26CC5F}"/>
              </a:ext>
            </a:extLst>
          </p:cNvPr>
          <p:cNvSpPr/>
          <p:nvPr/>
        </p:nvSpPr>
        <p:spPr>
          <a:xfrm>
            <a:off x="2802887" y="3034648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Melihat</a:t>
            </a:r>
            <a:r>
              <a:rPr lang="en-GB" sz="2400" dirty="0"/>
              <a:t> </a:t>
            </a:r>
            <a:r>
              <a:rPr lang="en-GB" sz="2400" dirty="0" err="1"/>
              <a:t>Jadwal</a:t>
            </a:r>
            <a:r>
              <a:rPr lang="en-GB" sz="2400" dirty="0"/>
              <a:t> </a:t>
            </a:r>
            <a:r>
              <a:rPr lang="en-GB" sz="2400" dirty="0" err="1"/>
              <a:t>Kerja</a:t>
            </a:r>
            <a:r>
              <a:rPr lang="en-GB" sz="2400" dirty="0"/>
              <a:t> (Shift)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931E6E-DE26-4CD2-9D03-D547F97B0F84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1905973" y="3066753"/>
            <a:ext cx="896914" cy="401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KARYAWAN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2802887" y="2008010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008010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654013" y="4097243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Karyawan</a:t>
            </a:r>
            <a:endParaRPr lang="en-GB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1905973" y="2441422"/>
            <a:ext cx="896914" cy="625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C7AA8C7-E6E4-4D9E-B693-A4A20B26CC5F}"/>
              </a:ext>
            </a:extLst>
          </p:cNvPr>
          <p:cNvSpPr/>
          <p:nvPr/>
        </p:nvSpPr>
        <p:spPr>
          <a:xfrm>
            <a:off x="2802887" y="3034648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Melihat</a:t>
            </a:r>
            <a:r>
              <a:rPr lang="en-GB" sz="2400" dirty="0"/>
              <a:t> </a:t>
            </a:r>
            <a:r>
              <a:rPr lang="en-GB" sz="2400" dirty="0" err="1"/>
              <a:t>Jadwal</a:t>
            </a:r>
            <a:r>
              <a:rPr lang="en-GB" sz="2400" dirty="0"/>
              <a:t> </a:t>
            </a:r>
            <a:r>
              <a:rPr lang="en-GB" sz="2400" dirty="0" err="1"/>
              <a:t>Kerja</a:t>
            </a:r>
            <a:r>
              <a:rPr lang="en-GB" sz="2400" dirty="0"/>
              <a:t> (Shift)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931E6E-DE26-4CD2-9D03-D547F97B0F84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1905973" y="3066753"/>
            <a:ext cx="896914" cy="401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7F302B5-0321-4BAF-AC87-D19E009F806A}"/>
              </a:ext>
            </a:extLst>
          </p:cNvPr>
          <p:cNvSpPr/>
          <p:nvPr/>
        </p:nvSpPr>
        <p:spPr>
          <a:xfrm>
            <a:off x="2802887" y="4260524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Melakukan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F5129B-33C3-4E35-8DED-1FB00B381016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1905973" y="3066753"/>
            <a:ext cx="896914" cy="1627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2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ADMIN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5433546" y="1941344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48" y="1670385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9702018" y="3667208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8412481" y="2374756"/>
            <a:ext cx="1349967" cy="354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82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ADMIN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5433546" y="1941344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48" y="1670385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9702018" y="3667208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8412481" y="2374756"/>
            <a:ext cx="1349967" cy="354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7DAC1D9-224B-4BB2-BFBE-6D3AE27C07A1}"/>
              </a:ext>
            </a:extLst>
          </p:cNvPr>
          <p:cNvSpPr/>
          <p:nvPr/>
        </p:nvSpPr>
        <p:spPr>
          <a:xfrm>
            <a:off x="5309636" y="2995588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jadwal</a:t>
            </a:r>
            <a:r>
              <a:rPr lang="en-GB" sz="2400" dirty="0"/>
              <a:t> </a:t>
            </a:r>
            <a:r>
              <a:rPr lang="en-GB" sz="2400" dirty="0" err="1"/>
              <a:t>kerja</a:t>
            </a:r>
            <a:endParaRPr lang="en-GB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82803E-0621-4D54-9004-61A8A9182AF7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8288571" y="2729128"/>
            <a:ext cx="1473877" cy="699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61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ADMIN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5433546" y="1941344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48" y="1670385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9702018" y="3667208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8412481" y="2374756"/>
            <a:ext cx="1349967" cy="354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7DAC1D9-224B-4BB2-BFBE-6D3AE27C07A1}"/>
              </a:ext>
            </a:extLst>
          </p:cNvPr>
          <p:cNvSpPr/>
          <p:nvPr/>
        </p:nvSpPr>
        <p:spPr>
          <a:xfrm>
            <a:off x="5309636" y="2995588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jadwal</a:t>
            </a:r>
            <a:r>
              <a:rPr lang="en-GB" sz="2400" dirty="0"/>
              <a:t> </a:t>
            </a:r>
            <a:r>
              <a:rPr lang="en-GB" sz="2400" dirty="0" err="1"/>
              <a:t>kerja</a:t>
            </a:r>
            <a:endParaRPr lang="en-GB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82803E-0621-4D54-9004-61A8A9182AF7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8288571" y="2729128"/>
            <a:ext cx="1473877" cy="699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B3649A3-486C-4AFA-AF6E-7FB99103E3F1}"/>
              </a:ext>
            </a:extLst>
          </p:cNvPr>
          <p:cNvSpPr/>
          <p:nvPr/>
        </p:nvSpPr>
        <p:spPr>
          <a:xfrm>
            <a:off x="4725627" y="3904556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Mengubah</a:t>
            </a:r>
            <a:r>
              <a:rPr lang="en-GB" sz="2400" dirty="0"/>
              <a:t> Data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CBB3FD-AEC8-499D-A640-691C4EBD02FF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>
            <a:off x="7704562" y="2729128"/>
            <a:ext cx="2057886" cy="1608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1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ADMIN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5433546" y="1941344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48" y="1670385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9702018" y="3667208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8412481" y="2374756"/>
            <a:ext cx="1349967" cy="354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7DAC1D9-224B-4BB2-BFBE-6D3AE27C07A1}"/>
              </a:ext>
            </a:extLst>
          </p:cNvPr>
          <p:cNvSpPr/>
          <p:nvPr/>
        </p:nvSpPr>
        <p:spPr>
          <a:xfrm>
            <a:off x="5309636" y="2995588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jadwal</a:t>
            </a:r>
            <a:r>
              <a:rPr lang="en-GB" sz="2400" dirty="0"/>
              <a:t> </a:t>
            </a:r>
            <a:r>
              <a:rPr lang="en-GB" sz="2400" dirty="0" err="1"/>
              <a:t>kerja</a:t>
            </a:r>
            <a:endParaRPr lang="en-GB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82803E-0621-4D54-9004-61A8A9182AF7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8288571" y="2729128"/>
            <a:ext cx="1473877" cy="699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B3649A3-486C-4AFA-AF6E-7FB99103E3F1}"/>
              </a:ext>
            </a:extLst>
          </p:cNvPr>
          <p:cNvSpPr/>
          <p:nvPr/>
        </p:nvSpPr>
        <p:spPr>
          <a:xfrm>
            <a:off x="4725627" y="3904556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Mengubah</a:t>
            </a:r>
            <a:r>
              <a:rPr lang="en-GB" sz="2400" dirty="0"/>
              <a:t> Data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CBB3FD-AEC8-499D-A640-691C4EBD02FF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>
            <a:off x="7704562" y="2729128"/>
            <a:ext cx="2057886" cy="1608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9C36600-4F45-443C-8D3C-AFAAFEF09EEB}"/>
              </a:ext>
            </a:extLst>
          </p:cNvPr>
          <p:cNvSpPr/>
          <p:nvPr/>
        </p:nvSpPr>
        <p:spPr>
          <a:xfrm>
            <a:off x="5120640" y="5069681"/>
            <a:ext cx="3167931" cy="12887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Melihat</a:t>
            </a:r>
            <a:r>
              <a:rPr lang="en-GB" sz="2400" dirty="0"/>
              <a:t> </a:t>
            </a:r>
            <a:r>
              <a:rPr lang="en-GB" sz="2400" dirty="0" err="1"/>
              <a:t>rekap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r>
              <a:rPr lang="en-GB" sz="2400" dirty="0"/>
              <a:t>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C3EA27-D556-4B09-8BD5-C47A27DA8028}"/>
              </a:ext>
            </a:extLst>
          </p:cNvPr>
          <p:cNvCxnSpPr>
            <a:cxnSpLocks/>
            <a:stCxn id="5" idx="1"/>
            <a:endCxn id="14" idx="6"/>
          </p:cNvCxnSpPr>
          <p:nvPr/>
        </p:nvCxnSpPr>
        <p:spPr>
          <a:xfrm flipH="1">
            <a:off x="8288571" y="2729128"/>
            <a:ext cx="1473877" cy="2984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38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</TotalTime>
  <Words>218</Words>
  <Application>Microsoft Office PowerPoint</Application>
  <PresentationFormat>Widescreen</PresentationFormat>
  <Paragraphs>115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Fan Heiti Std B</vt:lpstr>
      <vt:lpstr>Adobe Gothic Std B</vt:lpstr>
      <vt:lpstr>Arial</vt:lpstr>
      <vt:lpstr>Calibri</vt:lpstr>
      <vt:lpstr>Calibri Light</vt:lpstr>
      <vt:lpstr>Metropolitan</vt:lpstr>
      <vt:lpstr>Desain Aplikasi Absen &amp; Penjadwalan Kerja </vt:lpstr>
      <vt:lpstr>AKTOR YANG MENGGUNAKAN APLIKASI</vt:lpstr>
      <vt:lpstr>FITUR UNTUK KARYAWAN</vt:lpstr>
      <vt:lpstr>FITUR UNTUK KARYAWAN</vt:lpstr>
      <vt:lpstr>FITUR UNTUK KARYAWAN</vt:lpstr>
      <vt:lpstr>FITUR UNTUK ADMIN</vt:lpstr>
      <vt:lpstr>FITUR UNTUK ADMIN</vt:lpstr>
      <vt:lpstr>FITUR UNTUK ADMIN</vt:lpstr>
      <vt:lpstr>FITUR UNTUK ADMIN</vt:lpstr>
      <vt:lpstr>DESAIN LOGIN KARYAWAN &amp; ADMIN</vt:lpstr>
      <vt:lpstr>DESAIN JADWAL KERJA KARYAWAN</vt:lpstr>
      <vt:lpstr>DESAIN ABSEN KARYAWAN</vt:lpstr>
      <vt:lpstr>DESAIN DATA KARYAWAN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setia</dc:creator>
  <cp:lastModifiedBy>ilham setia</cp:lastModifiedBy>
  <cp:revision>19</cp:revision>
  <dcterms:created xsi:type="dcterms:W3CDTF">2023-09-25T13:11:22Z</dcterms:created>
  <dcterms:modified xsi:type="dcterms:W3CDTF">2023-09-26T13:57:57Z</dcterms:modified>
</cp:coreProperties>
</file>