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70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973A-E1F5-4B03-BBF1-6085D94C1213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A648-F1D2-4883-8264-1AFB46C43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EA648-F1D2-4883-8264-1AFB46C43F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5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8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389E50A-1BB1-47B1-9680-D7EA5F20C948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A15166B-37A4-4BD4-9B49-270D531B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A2FF-F954-496C-91D2-0DE68079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491174"/>
            <a:ext cx="10782300" cy="2350739"/>
          </a:xfrm>
        </p:spPr>
        <p:txBody>
          <a:bodyPr/>
          <a:lstStyle/>
          <a:p>
            <a:pPr algn="ctr"/>
            <a:r>
              <a:rPr lang="en-GB" sz="8000" b="1" dirty="0" err="1"/>
              <a:t>Desain</a:t>
            </a:r>
            <a:r>
              <a:rPr lang="en-GB" sz="8000" b="1" dirty="0"/>
              <a:t> </a:t>
            </a:r>
            <a:r>
              <a:rPr lang="en-GB" sz="8000" b="1" dirty="0" err="1"/>
              <a:t>Aplikasi</a:t>
            </a:r>
            <a:r>
              <a:rPr lang="en-GB" sz="8000" b="1" dirty="0"/>
              <a:t> </a:t>
            </a:r>
            <a:r>
              <a:rPr lang="en-GB" sz="8000" b="1" dirty="0" err="1"/>
              <a:t>Absen</a:t>
            </a:r>
            <a:r>
              <a:rPr lang="en-GB" sz="8000" b="1" dirty="0"/>
              <a:t> &amp; </a:t>
            </a:r>
            <a:r>
              <a:rPr lang="en-GB" sz="8000" b="1" dirty="0" err="1"/>
              <a:t>Penjadwalan</a:t>
            </a:r>
            <a:r>
              <a:rPr lang="en-GB" sz="8000" b="1" dirty="0"/>
              <a:t> </a:t>
            </a:r>
            <a:r>
              <a:rPr lang="en-GB" sz="8000" b="1" dirty="0" err="1"/>
              <a:t>Kerja</a:t>
            </a:r>
            <a:r>
              <a:rPr lang="en-GB" sz="80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0C753-EF9C-418E-AFB6-72E81856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92808"/>
            <a:ext cx="12192000" cy="759019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- </a:t>
            </a:r>
            <a:r>
              <a:rPr lang="en-GB" sz="4400" dirty="0" err="1">
                <a:solidFill>
                  <a:schemeClr val="bg1"/>
                </a:solidFill>
              </a:rPr>
              <a:t>Oktober</a:t>
            </a:r>
            <a:r>
              <a:rPr lang="en-GB" sz="4400" dirty="0">
                <a:solidFill>
                  <a:schemeClr val="bg1"/>
                </a:solidFill>
              </a:rPr>
              <a:t> 2023 -</a:t>
            </a:r>
          </a:p>
        </p:txBody>
      </p:sp>
    </p:spTree>
    <p:extLst>
      <p:ext uri="{BB962C8B-B14F-4D97-AF65-F5344CB8AC3E}">
        <p14:creationId xmlns:p14="http://schemas.microsoft.com/office/powerpoint/2010/main" val="39822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LOGIN KARYAWAN &amp;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3F496-C9AB-4C03-B8BA-0EC862E4CC95}"/>
              </a:ext>
            </a:extLst>
          </p:cNvPr>
          <p:cNvSpPr/>
          <p:nvPr/>
        </p:nvSpPr>
        <p:spPr>
          <a:xfrm>
            <a:off x="4121834" y="3232052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95D80-2BB4-40AF-88FB-B6528C4E3B74}"/>
              </a:ext>
            </a:extLst>
          </p:cNvPr>
          <p:cNvSpPr txBox="1"/>
          <p:nvPr/>
        </p:nvSpPr>
        <p:spPr>
          <a:xfrm>
            <a:off x="2708030" y="2943388"/>
            <a:ext cx="25181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/>
              <a:t>NIP</a:t>
            </a:r>
          </a:p>
          <a:p>
            <a:pPr>
              <a:lnSpc>
                <a:spcPct val="250000"/>
              </a:lnSpc>
            </a:pPr>
            <a:r>
              <a:rPr lang="en-GB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C9440-48FB-4CC3-B6EA-A674B169B3DB}"/>
              </a:ext>
            </a:extLst>
          </p:cNvPr>
          <p:cNvSpPr/>
          <p:nvPr/>
        </p:nvSpPr>
        <p:spPr>
          <a:xfrm>
            <a:off x="4121834" y="3875649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091A-3B93-4FCC-AC54-F911B6120A95}"/>
              </a:ext>
            </a:extLst>
          </p:cNvPr>
          <p:cNvSpPr/>
          <p:nvPr/>
        </p:nvSpPr>
        <p:spPr>
          <a:xfrm>
            <a:off x="5226147" y="5187461"/>
            <a:ext cx="1259059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7550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JADWAL KERJA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0192CE-3905-425E-9E6D-81D0D9E5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76600"/>
              </p:ext>
            </p:extLst>
          </p:nvPr>
        </p:nvGraphicFramePr>
        <p:xfrm>
          <a:off x="1979610" y="2687320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84061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2769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2030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08317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8647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777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Senin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Selasa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Kamis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Jumat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6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08.00-12.00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08.00-12.00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08.00-12.00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Cinta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08.00-12.00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12.00-16.00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08.00-12.00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335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C03908-D73A-4B6D-8767-94C5B7E478DB}"/>
              </a:ext>
            </a:extLst>
          </p:cNvPr>
          <p:cNvSpPr/>
          <p:nvPr/>
        </p:nvSpPr>
        <p:spPr>
          <a:xfrm>
            <a:off x="2110154" y="4797084"/>
            <a:ext cx="1364566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BUAT JADWAL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7D50C-96F4-475E-A113-70493EACDA72}"/>
              </a:ext>
            </a:extLst>
          </p:cNvPr>
          <p:cNvSpPr/>
          <p:nvPr/>
        </p:nvSpPr>
        <p:spPr>
          <a:xfrm>
            <a:off x="3669323" y="4793307"/>
            <a:ext cx="1364566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RESET JADWAL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06005D-A3E0-41BA-87EE-3048A9F5FB7E}"/>
              </a:ext>
            </a:extLst>
          </p:cNvPr>
          <p:cNvSpPr/>
          <p:nvPr/>
        </p:nvSpPr>
        <p:spPr>
          <a:xfrm>
            <a:off x="5228492" y="4796565"/>
            <a:ext cx="1364566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UBAH JADWAL</a:t>
            </a:r>
          </a:p>
        </p:txBody>
      </p:sp>
    </p:spTree>
    <p:extLst>
      <p:ext uri="{BB962C8B-B14F-4D97-AF65-F5344CB8AC3E}">
        <p14:creationId xmlns:p14="http://schemas.microsoft.com/office/powerpoint/2010/main" val="3489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ABSEN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F61D-E839-44F7-9928-4152F760F52B}"/>
              </a:ext>
            </a:extLst>
          </p:cNvPr>
          <p:cNvSpPr/>
          <p:nvPr/>
        </p:nvSpPr>
        <p:spPr>
          <a:xfrm>
            <a:off x="4135902" y="3572852"/>
            <a:ext cx="5036233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B6840-B40F-48DD-8219-819011C8F934}"/>
              </a:ext>
            </a:extLst>
          </p:cNvPr>
          <p:cNvSpPr txBox="1"/>
          <p:nvPr/>
        </p:nvSpPr>
        <p:spPr>
          <a:xfrm>
            <a:off x="2722098" y="3284188"/>
            <a:ext cx="2518117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/>
              <a:t>NIP</a:t>
            </a:r>
          </a:p>
          <a:p>
            <a:pPr>
              <a:lnSpc>
                <a:spcPct val="250000"/>
              </a:lnSpc>
            </a:pPr>
            <a:r>
              <a:rPr lang="en-GB" dirty="0"/>
              <a:t>LOKASI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F21FD-404C-4339-9108-83802E364DE1}"/>
              </a:ext>
            </a:extLst>
          </p:cNvPr>
          <p:cNvSpPr/>
          <p:nvPr/>
        </p:nvSpPr>
        <p:spPr>
          <a:xfrm>
            <a:off x="4135902" y="4258653"/>
            <a:ext cx="2518117" cy="39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(</a:t>
            </a:r>
            <a:r>
              <a:rPr lang="en-GB" dirty="0" err="1"/>
              <a:t>otomatis</a:t>
            </a:r>
            <a:r>
              <a:rPr lang="en-GB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922844-FE95-472B-AA74-80B196B9741C}"/>
              </a:ext>
            </a:extLst>
          </p:cNvPr>
          <p:cNvSpPr/>
          <p:nvPr/>
        </p:nvSpPr>
        <p:spPr>
          <a:xfrm>
            <a:off x="5864247" y="5006730"/>
            <a:ext cx="1259059" cy="5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KIRIM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3CC02D-C581-4309-A4E7-D49DB0907020}"/>
              </a:ext>
            </a:extLst>
          </p:cNvPr>
          <p:cNvSpPr/>
          <p:nvPr/>
        </p:nvSpPr>
        <p:spPr>
          <a:xfrm>
            <a:off x="3924886" y="2518114"/>
            <a:ext cx="5036233" cy="720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JAM XX:XX</a:t>
            </a:r>
          </a:p>
        </p:txBody>
      </p:sp>
    </p:spTree>
    <p:extLst>
      <p:ext uri="{BB962C8B-B14F-4D97-AF65-F5344CB8AC3E}">
        <p14:creationId xmlns:p14="http://schemas.microsoft.com/office/powerpoint/2010/main" val="179130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DATA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5ED34E-6F69-41CD-A74A-D5DF4539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29632"/>
              </p:ext>
            </p:extLst>
          </p:nvPr>
        </p:nvGraphicFramePr>
        <p:xfrm>
          <a:off x="1209822" y="2725028"/>
          <a:ext cx="99974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00">
                  <a:extLst>
                    <a:ext uri="{9D8B030D-6E8A-4147-A177-3AD203B41FA5}">
                      <a16:colId xmlns:a16="http://schemas.microsoft.com/office/drawing/2014/main" val="3698032310"/>
                    </a:ext>
                  </a:extLst>
                </a:gridCol>
                <a:gridCol w="759656">
                  <a:extLst>
                    <a:ext uri="{9D8B030D-6E8A-4147-A177-3AD203B41FA5}">
                      <a16:colId xmlns:a16="http://schemas.microsoft.com/office/drawing/2014/main" val="1409292077"/>
                    </a:ext>
                  </a:extLst>
                </a:gridCol>
                <a:gridCol w="877827">
                  <a:extLst>
                    <a:ext uri="{9D8B030D-6E8A-4147-A177-3AD203B41FA5}">
                      <a16:colId xmlns:a16="http://schemas.microsoft.com/office/drawing/2014/main" val="2000605991"/>
                    </a:ext>
                  </a:extLst>
                </a:gridCol>
                <a:gridCol w="831458">
                  <a:extLst>
                    <a:ext uri="{9D8B030D-6E8A-4147-A177-3AD203B41FA5}">
                      <a16:colId xmlns:a16="http://schemas.microsoft.com/office/drawing/2014/main" val="2789095134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3001245155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1537354858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843533574"/>
                    </a:ext>
                  </a:extLst>
                </a:gridCol>
                <a:gridCol w="1762549">
                  <a:extLst>
                    <a:ext uri="{9D8B030D-6E8A-4147-A177-3AD203B41FA5}">
                      <a16:colId xmlns:a16="http://schemas.microsoft.com/office/drawing/2014/main" val="75773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J.Kel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</a:t>
                      </a:r>
                      <a:r>
                        <a:rPr lang="en-GB" dirty="0" err="1"/>
                        <a:t>Telpon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Jabatan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4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9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0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Dinda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Cikarang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Elang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7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Farhan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2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0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DESAIN REKAP ABSEN KARYAWAN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D6571-81F8-4B7C-B277-5CA57AD658CE}"/>
              </a:ext>
            </a:extLst>
          </p:cNvPr>
          <p:cNvSpPr/>
          <p:nvPr/>
        </p:nvSpPr>
        <p:spPr>
          <a:xfrm>
            <a:off x="942535" y="2025748"/>
            <a:ext cx="10487464" cy="4332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85C5CB-3A5F-4C3A-9C94-5CB447093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36847"/>
              </p:ext>
            </p:extLst>
          </p:nvPr>
        </p:nvGraphicFramePr>
        <p:xfrm>
          <a:off x="1166115" y="3182685"/>
          <a:ext cx="10083350" cy="301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50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294227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1983545">
                  <a:extLst>
                    <a:ext uri="{9D8B030D-6E8A-4147-A177-3AD203B41FA5}">
                      <a16:colId xmlns:a16="http://schemas.microsoft.com/office/drawing/2014/main" val="18862271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55619026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3744430549"/>
                    </a:ext>
                  </a:extLst>
                </a:gridCol>
                <a:gridCol w="1729839">
                  <a:extLst>
                    <a:ext uri="{9D8B030D-6E8A-4147-A177-3AD203B41FA5}">
                      <a16:colId xmlns:a16="http://schemas.microsoft.com/office/drawing/2014/main" val="3157603837"/>
                    </a:ext>
                  </a:extLst>
                </a:gridCol>
                <a:gridCol w="1107146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450478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Divisi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Keterangan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Lokasi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45047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45047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450478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Finansial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Terlambat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450478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B474A37-BB49-4CB2-9FAE-2E661B62CD4C}"/>
              </a:ext>
            </a:extLst>
          </p:cNvPr>
          <p:cNvSpPr/>
          <p:nvPr/>
        </p:nvSpPr>
        <p:spPr>
          <a:xfrm>
            <a:off x="1166115" y="2307102"/>
            <a:ext cx="1548950" cy="71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</a:t>
            </a:r>
            <a:r>
              <a:rPr lang="en-GB" dirty="0" err="1"/>
              <a:t>Karyawan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5DE9A-0637-481A-A3B7-869708D27D98}"/>
              </a:ext>
            </a:extLst>
          </p:cNvPr>
          <p:cNvSpPr/>
          <p:nvPr/>
        </p:nvSpPr>
        <p:spPr>
          <a:xfrm>
            <a:off x="2938645" y="2307102"/>
            <a:ext cx="1548950" cy="71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On-time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F16F7-9E26-44C9-B085-66CBC29E0938}"/>
              </a:ext>
            </a:extLst>
          </p:cNvPr>
          <p:cNvSpPr/>
          <p:nvPr/>
        </p:nvSpPr>
        <p:spPr>
          <a:xfrm>
            <a:off x="4711175" y="2307102"/>
            <a:ext cx="1548950" cy="71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</a:t>
            </a:r>
            <a:r>
              <a:rPr lang="en-GB" dirty="0" err="1"/>
              <a:t>Terlambat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8790A-B7CE-455F-A4CA-80FDE9F1604D}"/>
              </a:ext>
            </a:extLst>
          </p:cNvPr>
          <p:cNvSpPr/>
          <p:nvPr/>
        </p:nvSpPr>
        <p:spPr>
          <a:xfrm>
            <a:off x="6483705" y="2308795"/>
            <a:ext cx="1548950" cy="71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Hadir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AKTOR YANG MENGGUNAKAN APLIKASI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FD5FF-ACD3-4289-92FA-ED1800FB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91" y="2482650"/>
            <a:ext cx="1318774" cy="244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D6A38-68A3-449E-A33A-E3F23F1B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7" y="2482649"/>
            <a:ext cx="1318774" cy="2441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29006-5C90-451B-AC07-8D716AF4F754}"/>
              </a:ext>
            </a:extLst>
          </p:cNvPr>
          <p:cNvSpPr txBox="1"/>
          <p:nvPr/>
        </p:nvSpPr>
        <p:spPr>
          <a:xfrm>
            <a:off x="3428721" y="4939120"/>
            <a:ext cx="84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	Admin</a:t>
            </a:r>
          </a:p>
        </p:txBody>
      </p:sp>
    </p:spTree>
    <p:extLst>
      <p:ext uri="{BB962C8B-B14F-4D97-AF65-F5344CB8AC3E}">
        <p14:creationId xmlns:p14="http://schemas.microsoft.com/office/powerpoint/2010/main" val="31513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7AA8C7-E6E4-4D9E-B693-A4A20B26CC5F}"/>
              </a:ext>
            </a:extLst>
          </p:cNvPr>
          <p:cNvSpPr/>
          <p:nvPr/>
        </p:nvSpPr>
        <p:spPr>
          <a:xfrm>
            <a:off x="2802887" y="303464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r>
              <a:rPr lang="en-GB" sz="2400" dirty="0"/>
              <a:t> (Shift)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931E6E-DE26-4CD2-9D03-D547F97B0F8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905973" y="3066753"/>
            <a:ext cx="896914" cy="401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KARYAWAN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2802887" y="2008010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654013" y="4097243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Karyawan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905973" y="2441422"/>
            <a:ext cx="896914" cy="625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C7AA8C7-E6E4-4D9E-B693-A4A20B26CC5F}"/>
              </a:ext>
            </a:extLst>
          </p:cNvPr>
          <p:cNvSpPr/>
          <p:nvPr/>
        </p:nvSpPr>
        <p:spPr>
          <a:xfrm>
            <a:off x="2802887" y="303464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r>
              <a:rPr lang="en-GB" sz="2400" dirty="0"/>
              <a:t> (Shift)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931E6E-DE26-4CD2-9D03-D547F97B0F8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905973" y="3066753"/>
            <a:ext cx="896914" cy="401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7F302B5-0321-4BAF-AC87-D19E009F806A}"/>
              </a:ext>
            </a:extLst>
          </p:cNvPr>
          <p:cNvSpPr/>
          <p:nvPr/>
        </p:nvSpPr>
        <p:spPr>
          <a:xfrm>
            <a:off x="2802887" y="426052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F5129B-33C3-4E35-8DED-1FB00B381016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1905973" y="3066753"/>
            <a:ext cx="896914" cy="1627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2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3649A3-486C-4AFA-AF6E-7FB99103E3F1}"/>
              </a:ext>
            </a:extLst>
          </p:cNvPr>
          <p:cNvSpPr/>
          <p:nvPr/>
        </p:nvSpPr>
        <p:spPr>
          <a:xfrm>
            <a:off x="4725627" y="3904556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BB3FD-AEC8-499D-A640-691C4EBD02FF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7704562" y="2729128"/>
            <a:ext cx="2057886" cy="160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87B-904A-465E-B271-DC772B8D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/>
          <a:lstStyle/>
          <a:p>
            <a:r>
              <a:rPr lang="en-GB" b="1" dirty="0"/>
              <a:t>FITUR UNTUK ADMIN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6A221B-78EE-469D-8697-C9F2C1941F15}"/>
              </a:ext>
            </a:extLst>
          </p:cNvPr>
          <p:cNvSpPr/>
          <p:nvPr/>
        </p:nvSpPr>
        <p:spPr>
          <a:xfrm>
            <a:off x="5433546" y="1941344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Masuk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akun</a:t>
            </a:r>
            <a:r>
              <a:rPr lang="en-GB" sz="2400" dirty="0"/>
              <a:t>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346FC-65A8-4208-BB07-C259D68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48" y="1670385"/>
            <a:ext cx="1143972" cy="211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52323-F1A1-4503-8573-C7BC128FDB46}"/>
              </a:ext>
            </a:extLst>
          </p:cNvPr>
          <p:cNvSpPr txBox="1"/>
          <p:nvPr/>
        </p:nvSpPr>
        <p:spPr>
          <a:xfrm>
            <a:off x="9702018" y="3667208"/>
            <a:ext cx="18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3D4B-8DD2-48E7-9C01-EFAF83FBB290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F5384-B009-4C9C-99A2-5FB5E859723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8412481" y="2374756"/>
            <a:ext cx="1349967" cy="354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7DAC1D9-224B-4BB2-BFBE-6D3AE27C07A1}"/>
              </a:ext>
            </a:extLst>
          </p:cNvPr>
          <p:cNvSpPr/>
          <p:nvPr/>
        </p:nvSpPr>
        <p:spPr>
          <a:xfrm>
            <a:off x="5309636" y="2995588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jadwal</a:t>
            </a:r>
            <a:r>
              <a:rPr lang="en-GB" sz="2400" dirty="0"/>
              <a:t> </a:t>
            </a:r>
            <a:r>
              <a:rPr lang="en-GB" sz="2400" dirty="0" err="1"/>
              <a:t>kerja</a:t>
            </a:r>
            <a:endParaRPr lang="en-GB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82803E-0621-4D54-9004-61A8A9182AF7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8288571" y="2729128"/>
            <a:ext cx="1473877" cy="6998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3649A3-486C-4AFA-AF6E-7FB99103E3F1}"/>
              </a:ext>
            </a:extLst>
          </p:cNvPr>
          <p:cNvSpPr/>
          <p:nvPr/>
        </p:nvSpPr>
        <p:spPr>
          <a:xfrm>
            <a:off x="4725627" y="3904556"/>
            <a:ext cx="2978935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BB3FD-AEC8-499D-A640-691C4EBD02FF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7704562" y="2729128"/>
            <a:ext cx="2057886" cy="160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C36600-4F45-443C-8D3C-AFAAFEF09EEB}"/>
              </a:ext>
            </a:extLst>
          </p:cNvPr>
          <p:cNvSpPr/>
          <p:nvPr/>
        </p:nvSpPr>
        <p:spPr>
          <a:xfrm>
            <a:off x="5120640" y="5069681"/>
            <a:ext cx="3167931" cy="12887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Melihat</a:t>
            </a:r>
            <a:r>
              <a:rPr lang="en-GB" sz="2400" dirty="0"/>
              <a:t> </a:t>
            </a:r>
            <a:r>
              <a:rPr lang="en-GB" sz="2400" dirty="0" err="1"/>
              <a:t>rekap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r>
              <a:rPr lang="en-GB" sz="2400" dirty="0"/>
              <a:t> </a:t>
            </a:r>
            <a:r>
              <a:rPr lang="en-GB" sz="2400" dirty="0" err="1"/>
              <a:t>karyawan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3EA27-D556-4B09-8BD5-C47A27DA8028}"/>
              </a:ext>
            </a:extLst>
          </p:cNvPr>
          <p:cNvCxnSpPr>
            <a:cxnSpLocks/>
            <a:stCxn id="5" idx="1"/>
            <a:endCxn id="14" idx="6"/>
          </p:cNvCxnSpPr>
          <p:nvPr/>
        </p:nvCxnSpPr>
        <p:spPr>
          <a:xfrm flipH="1">
            <a:off x="8288571" y="2729128"/>
            <a:ext cx="1473877" cy="298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3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104</TotalTime>
  <Words>309</Words>
  <Application>Microsoft Office PowerPoint</Application>
  <PresentationFormat>Widescreen</PresentationFormat>
  <Paragraphs>177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Fan Heiti Std B</vt:lpstr>
      <vt:lpstr>Adobe Gothic Std B</vt:lpstr>
      <vt:lpstr>Arial</vt:lpstr>
      <vt:lpstr>Calibri</vt:lpstr>
      <vt:lpstr>Calibri Light</vt:lpstr>
      <vt:lpstr>Metropolitan</vt:lpstr>
      <vt:lpstr>Desain Aplikasi Absen &amp; Penjadwalan Kerja </vt:lpstr>
      <vt:lpstr>AKTOR YANG MENGGUNAKAN APLIKASI</vt:lpstr>
      <vt:lpstr>FITUR UNTUK KARYAWAN</vt:lpstr>
      <vt:lpstr>FITUR UNTUK KARYAWAN</vt:lpstr>
      <vt:lpstr>FITUR UNTUK KARYAWAN</vt:lpstr>
      <vt:lpstr>FITUR UNTUK ADMIN</vt:lpstr>
      <vt:lpstr>FITUR UNTUK ADMIN</vt:lpstr>
      <vt:lpstr>FITUR UNTUK ADMIN</vt:lpstr>
      <vt:lpstr>FITUR UNTUK ADMIN</vt:lpstr>
      <vt:lpstr>DESAIN LOGIN KARYAWAN &amp; ADMIN</vt:lpstr>
      <vt:lpstr>DESAIN JADWAL KERJA KARYAWAN</vt:lpstr>
      <vt:lpstr>DESAIN ABSEN KARYAWAN</vt:lpstr>
      <vt:lpstr>DESAIN DATA KARYAWAN</vt:lpstr>
      <vt:lpstr>DESAIN REKAP ABSEN KARYAWAN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setia</dc:creator>
  <cp:lastModifiedBy>ilham setia</cp:lastModifiedBy>
  <cp:revision>24</cp:revision>
  <dcterms:created xsi:type="dcterms:W3CDTF">2023-09-25T13:11:22Z</dcterms:created>
  <dcterms:modified xsi:type="dcterms:W3CDTF">2023-09-27T14:07:28Z</dcterms:modified>
</cp:coreProperties>
</file>