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90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30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9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88D-01C5-4DA6-AC08-0B2C899B6FD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73E1B-7037-467D-8708-5BACC261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BD48-3AF8-4F0C-88CD-6DCBE0703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Antre </a:t>
            </a:r>
            <a:r>
              <a:rPr lang="en-US" dirty="0" err="1"/>
              <a:t>Tiker</a:t>
            </a:r>
            <a:r>
              <a:rPr lang="en-US" dirty="0"/>
              <a:t> </a:t>
            </a:r>
            <a:r>
              <a:rPr lang="en-US" dirty="0" err="1"/>
              <a:t>Klinik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D3A5-F625-4C45-8FA4-A8C05B5E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AE1D-F25D-472F-87D4-ED3BFAE9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2DBB-F0FC-4359-BA9D-BFB832A0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 err="1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7748-B476-4F13-8430-747AFC09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C34C-CCE0-497E-8A88-6B7D9719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91" y="1270000"/>
            <a:ext cx="7235547" cy="54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47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Aplikasi Antre Tiker Klinik</vt:lpstr>
      <vt:lpstr>Pengguna Aplikasi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setia</dc:creator>
  <cp:lastModifiedBy>ilham setia</cp:lastModifiedBy>
  <cp:revision>7</cp:revision>
  <dcterms:created xsi:type="dcterms:W3CDTF">2024-04-01T06:47:49Z</dcterms:created>
  <dcterms:modified xsi:type="dcterms:W3CDTF">2024-04-01T07:46:12Z</dcterms:modified>
</cp:coreProperties>
</file>