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95" r:id="rId6"/>
    <p:sldId id="264" r:id="rId7"/>
    <p:sldId id="267" r:id="rId8"/>
    <p:sldId id="296" r:id="rId9"/>
    <p:sldId id="297" r:id="rId10"/>
    <p:sldId id="298" r:id="rId11"/>
    <p:sldId id="299" r:id="rId12"/>
    <p:sldId id="278" r:id="rId13"/>
  </p:sldIdLst>
  <p:sldSz cx="9144000" cy="5143500" type="screen16x9"/>
  <p:notesSz cx="6858000" cy="9144000"/>
  <p:embeddedFontLst>
    <p:embeddedFont>
      <p:font typeface="Red Hat Display" panose="020B0604020202020204" charset="0"/>
      <p:regular r:id="rId15"/>
      <p:bold r:id="rId16"/>
      <p:italic r:id="rId17"/>
      <p:boldItalic r:id="rId18"/>
    </p:embeddedFont>
    <p:embeddedFont>
      <p:font typeface="Red Hat Tex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1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9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94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5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40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Red Hat Display" panose="020B0604020202020204" charset="0"/>
                <a:ea typeface="Arial" panose="020B0604020202020204" pitchFamily="34" charset="0"/>
              </a:rPr>
              <a:t>	</a:t>
            </a:r>
            <a:r>
              <a:rPr lang="id-ID" dirty="0">
                <a:effectLst/>
                <a:latin typeface="Red Hat Display" panose="020B0604020202020204" charset="0"/>
                <a:ea typeface="Arial" panose="020B0604020202020204" pitchFamily="34" charset="0"/>
              </a:rPr>
              <a:t>Schedule </a:t>
            </a:r>
            <a:r>
              <a:rPr lang="en-US" dirty="0">
                <a:effectLst/>
                <a:latin typeface="Red Hat Display" panose="020B0604020202020204" charset="0"/>
                <a:ea typeface="Arial" panose="020B0604020202020204" pitchFamily="34" charset="0"/>
              </a:rPr>
              <a:t>	</a:t>
            </a:r>
            <a:r>
              <a:rPr lang="id-ID" dirty="0">
                <a:solidFill>
                  <a:schemeClr val="accent2"/>
                </a:solidFill>
                <a:effectLst/>
                <a:latin typeface="Red Hat Display" panose="020B0604020202020204" charset="0"/>
                <a:ea typeface="Arial" panose="020B0604020202020204" pitchFamily="34" charset="0"/>
              </a:rPr>
              <a:t>Manager</a:t>
            </a:r>
            <a:endParaRPr lang="id-ID" dirty="0">
              <a:solidFill>
                <a:schemeClr val="accent2"/>
              </a:solidFill>
              <a:latin typeface="Red Hat Display" panose="020B0604020202020204" charset="0"/>
            </a:endParaRPr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49" y="1468374"/>
            <a:ext cx="7433343" cy="3675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Melihat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lokasi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Mengukur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jarak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Mengatur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bermain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Menentukan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titik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kumpul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terdekat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01600" indent="0">
              <a:buNone/>
            </a:pPr>
            <a:br>
              <a:rPr lang="en-ID" dirty="0"/>
            </a:b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900" y="4624183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066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49" y="1250578"/>
            <a:ext cx="7433343" cy="38929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br>
              <a:rPr lang="en-ID" dirty="0"/>
            </a:b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-ID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D" dirty="0"/>
              <a:t>Work Breakdown Structure</a:t>
            </a:r>
            <a:br>
              <a:rPr lang="en-ID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900" y="4624183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B53A03-EEDB-4E87-AF41-330A9C038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47668"/>
              </p:ext>
            </p:extLst>
          </p:nvPr>
        </p:nvGraphicFramePr>
        <p:xfrm>
          <a:off x="1524000" y="1657462"/>
          <a:ext cx="6096000" cy="2854376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98761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19200079"/>
                    </a:ext>
                  </a:extLst>
                </a:gridCol>
              </a:tblGrid>
              <a:tr h="356797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Duration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7002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/>
                        <a:t>Analisa </a:t>
                      </a:r>
                      <a:r>
                        <a:rPr lang="en-US" dirty="0" err="1"/>
                        <a:t>masalah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65758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minggu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34312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 err="1"/>
                        <a:t>Pelaksanaan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78020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 err="1"/>
                        <a:t>Pengujian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99922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 err="1"/>
                        <a:t>Evakuasi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perbaikan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72594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/>
                        <a:t>Finishing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35203"/>
                  </a:ext>
                </a:extLst>
              </a:tr>
              <a:tr h="356797">
                <a:tc>
                  <a:txBody>
                    <a:bodyPr/>
                    <a:lstStyle/>
                    <a:p>
                      <a:r>
                        <a:rPr lang="en-US" dirty="0" err="1"/>
                        <a:t>Laporan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8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2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  <p:sp>
        <p:nvSpPr>
          <p:cNvPr id="443" name="Google Shape;443;p34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Any questions?</a:t>
            </a:r>
            <a:br>
              <a:rPr lang="en" sz="2200" dirty="0"/>
            </a:br>
            <a:endParaRPr sz="1600" b="1" dirty="0"/>
          </a:p>
        </p:txBody>
      </p:sp>
      <p:pic>
        <p:nvPicPr>
          <p:cNvPr id="444" name="Google Shape;444;p34"/>
          <p:cNvPicPr preferRelativeResize="0"/>
          <p:nvPr/>
        </p:nvPicPr>
        <p:blipFill rotWithShape="1">
          <a:blip r:embed="rId3">
            <a:alphaModFix/>
          </a:blip>
          <a:srcRect l="22354" t="33337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Sultan Developer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530549" y="1445850"/>
            <a:ext cx="3801426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 	 Anggota Kelompok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685800" lvl="1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Firdaus </a:t>
            </a:r>
            <a:r>
              <a:rPr lang="en-ID" sz="1200" dirty="0" err="1"/>
              <a:t>Ghazy</a:t>
            </a:r>
            <a:r>
              <a:rPr lang="en-ID" sz="1200" dirty="0"/>
              <a:t> C. (A11.2018.11457)</a:t>
            </a:r>
            <a:endParaRPr lang="en-ID" sz="1100" dirty="0"/>
          </a:p>
          <a:p>
            <a:pPr marL="685800" lvl="1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sz="1100" dirty="0"/>
              <a:t>M. Fernanda Ilham A. (A11.2018.11463) </a:t>
            </a:r>
            <a:endParaRPr lang="en-ID" sz="1100" dirty="0"/>
          </a:p>
          <a:p>
            <a:pPr marL="685800" lvl="1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100" dirty="0" err="1"/>
              <a:t>Dafa</a:t>
            </a:r>
            <a:r>
              <a:rPr lang="en-ID" sz="1100" dirty="0"/>
              <a:t> </a:t>
            </a:r>
            <a:r>
              <a:rPr lang="en-ID" sz="1100" dirty="0" err="1"/>
              <a:t>Bimaputera</a:t>
            </a:r>
            <a:r>
              <a:rPr lang="en" sz="1200" b="1" dirty="0"/>
              <a:t> </a:t>
            </a:r>
            <a:r>
              <a:rPr lang="en-ID" sz="1100" dirty="0"/>
              <a:t>(A11.2018.11465)</a:t>
            </a:r>
          </a:p>
          <a:p>
            <a:pPr marL="685800" lvl="1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100" dirty="0" err="1"/>
              <a:t>Dendi</a:t>
            </a:r>
            <a:r>
              <a:rPr lang="en-ID" sz="1100" dirty="0"/>
              <a:t> Gerah </a:t>
            </a:r>
            <a:r>
              <a:rPr lang="en-ID" sz="1100" dirty="0" err="1"/>
              <a:t>Ilahi</a:t>
            </a:r>
            <a:r>
              <a:rPr lang="en-ID" sz="1100" dirty="0"/>
              <a:t> (A11.2018.11478)</a:t>
            </a:r>
          </a:p>
          <a:p>
            <a:pPr marL="685800" lvl="1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100" dirty="0"/>
              <a:t>Muhammad </a:t>
            </a:r>
            <a:r>
              <a:rPr lang="en-ID" sz="1100" dirty="0" err="1"/>
              <a:t>Izzul</a:t>
            </a:r>
            <a:r>
              <a:rPr lang="en-ID" sz="1100" dirty="0"/>
              <a:t> </a:t>
            </a:r>
            <a:r>
              <a:rPr lang="en-ID" sz="1100" dirty="0" err="1"/>
              <a:t>Haq</a:t>
            </a:r>
            <a:r>
              <a:rPr lang="en-ID" sz="1100" dirty="0"/>
              <a:t> (A11.2018.11550)</a:t>
            </a: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	</a:t>
            </a:r>
            <a:endParaRPr sz="1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Charter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9600" b="1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49" y="1468375"/>
            <a:ext cx="7433343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Deskripsi Proyek</a:t>
            </a:r>
            <a:endParaRPr b="1" dirty="0"/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id-ID" sz="1600" dirty="0">
                <a:effectLst/>
                <a:latin typeface="Red Hat Display" panose="020B0604020202020204" charset="0"/>
                <a:ea typeface="Arial" panose="020B0604020202020204" pitchFamily="34" charset="0"/>
              </a:rPr>
              <a:t>Schedule Manager adalah aplikasi berbasis </a:t>
            </a:r>
            <a:r>
              <a:rPr lang="en-US" sz="1600" dirty="0">
                <a:latin typeface="Red Hat Display" panose="020B0604020202020204" charset="0"/>
                <a:ea typeface="Arial" panose="020B0604020202020204" pitchFamily="34" charset="0"/>
              </a:rPr>
              <a:t>website</a:t>
            </a:r>
            <a:r>
              <a:rPr lang="id-ID" sz="1600" dirty="0">
                <a:effectLst/>
                <a:latin typeface="Red Hat Display" panose="020B0604020202020204" charset="0"/>
                <a:ea typeface="Arial" panose="020B0604020202020204" pitchFamily="34" charset="0"/>
              </a:rPr>
              <a:t> untuk mempermudah Anda untuk mengatur jadwal bermain bersama dengan teman-teman Anda. Di aplikasi ini Anda dapat melihat tempat yang dijadikan titik kumpul serta dapat melihat posisi rumah dari masing-masing teman Anda, sehingga Anda dan teman anda dapat mengetahui jarak dari tiap rumah ke titik kumpul melalui peta.</a:t>
            </a:r>
            <a:endParaRPr lang="en-ID" sz="1600" dirty="0">
              <a:effectLst/>
              <a:latin typeface="Red Hat Display" panose="020B060402020202020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Charter</a:t>
            </a: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49" y="1792134"/>
            <a:ext cx="3527651" cy="201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Tanggal Mulai Proyek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29 Maret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Charter</a:t>
            </a: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58;p19">
            <a:extLst>
              <a:ext uri="{FF2B5EF4-FFF2-40B4-BE49-F238E27FC236}">
                <a16:creationId xmlns:a16="http://schemas.microsoft.com/office/drawing/2014/main" id="{20D91C83-5AF5-4A48-8050-38C22173E15C}"/>
              </a:ext>
            </a:extLst>
          </p:cNvPr>
          <p:cNvSpPr txBox="1">
            <a:spLocks/>
          </p:cNvSpPr>
          <p:nvPr/>
        </p:nvSpPr>
        <p:spPr>
          <a:xfrm>
            <a:off x="4572000" y="1792134"/>
            <a:ext cx="3527651" cy="201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buFont typeface="Red Hat Text"/>
              <a:buNone/>
            </a:pPr>
            <a:r>
              <a:rPr lang="es-ES" b="1" dirty="0" err="1"/>
              <a:t>Tanggal</a:t>
            </a:r>
            <a:r>
              <a:rPr lang="es-ES" b="1" dirty="0"/>
              <a:t> </a:t>
            </a:r>
            <a:r>
              <a:rPr lang="es-ES" b="1" dirty="0" err="1"/>
              <a:t>Selesai</a:t>
            </a:r>
            <a:r>
              <a:rPr lang="es-ES" b="1" dirty="0"/>
              <a:t> </a:t>
            </a:r>
            <a:r>
              <a:rPr lang="es-ES" b="1" dirty="0" err="1"/>
              <a:t>Proyek</a:t>
            </a:r>
            <a:endParaRPr lang="es-ES" b="1" dirty="0"/>
          </a:p>
          <a:p>
            <a:pPr marL="0" indent="0" algn="ctr">
              <a:buFont typeface="Red Hat Text"/>
              <a:buNone/>
            </a:pPr>
            <a:endParaRPr lang="es-ES" b="1" dirty="0"/>
          </a:p>
          <a:p>
            <a:pPr marL="0" indent="0" algn="ctr">
              <a:buFont typeface="Red Hat Text"/>
              <a:buNone/>
            </a:pPr>
            <a:r>
              <a:rPr lang="es-ES" dirty="0"/>
              <a:t>30 </a:t>
            </a:r>
            <a:r>
              <a:rPr lang="es-ES" dirty="0" err="1"/>
              <a:t>juni</a:t>
            </a:r>
            <a:r>
              <a:rPr lang="es-ES" dirty="0"/>
              <a:t> 2021</a:t>
            </a:r>
          </a:p>
          <a:p>
            <a:pPr marL="0" indent="0">
              <a:buFont typeface="Red Hat Text"/>
              <a:buNone/>
            </a:pPr>
            <a:endParaRPr lang="es-ES" b="1" dirty="0"/>
          </a:p>
          <a:p>
            <a:pPr marL="0" indent="0">
              <a:buFont typeface="Red Hat Text"/>
              <a:buNone/>
            </a:pPr>
            <a:endParaRPr lang="es-ES" b="1" dirty="0"/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Red Hat Text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984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Charter</a:t>
            </a:r>
            <a:endParaRPr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Pen</a:t>
            </a:r>
            <a:r>
              <a:rPr lang="id-ID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jadwal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</a:t>
            </a:r>
            <a:r>
              <a:rPr lang="id-ID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mabar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Schedule manager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mengatur</a:t>
            </a:r>
            <a:r>
              <a:rPr lang="en-ID" sz="1400" dirty="0"/>
              <a:t>, </a:t>
            </a:r>
            <a:r>
              <a:rPr lang="en-ID" sz="1400" dirty="0" err="1"/>
              <a:t>menentukan</a:t>
            </a:r>
            <a:r>
              <a:rPr lang="en-ID" sz="1400" dirty="0"/>
              <a:t>,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menjadwalkan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bermain</a:t>
            </a:r>
            <a:r>
              <a:rPr lang="en-ID" sz="1400" dirty="0"/>
              <a:t> Bersama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teman</a:t>
            </a:r>
            <a:r>
              <a:rPr lang="en-ID" sz="1400" dirty="0"/>
              <a:t>, </a:t>
            </a:r>
            <a:r>
              <a:rPr lang="en-ID" sz="1400" dirty="0" err="1"/>
              <a:t>sahabat</a:t>
            </a:r>
            <a:r>
              <a:rPr lang="en-ID" sz="1400" dirty="0"/>
              <a:t>, dan </a:t>
            </a:r>
            <a:r>
              <a:rPr lang="en-ID" sz="1400" dirty="0" err="1"/>
              <a:t>keluarga</a:t>
            </a:r>
            <a:endParaRPr sz="1400"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Mengetahui Lokasi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User dapat mengetahui jarak dan lokasi titik kumpul untuk bermain bersama melalui peta</a:t>
            </a:r>
            <a:endParaRPr sz="1400"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Merekomendasikan</a:t>
            </a:r>
            <a:r>
              <a:rPr lang="en-US" sz="1600" b="1" dirty="0"/>
              <a:t> </a:t>
            </a:r>
            <a:r>
              <a:rPr lang="en-US" sz="1600" b="1" dirty="0" err="1"/>
              <a:t>titik</a:t>
            </a:r>
            <a:r>
              <a:rPr lang="en-US" sz="1600" b="1" dirty="0"/>
              <a:t> </a:t>
            </a:r>
            <a:r>
              <a:rPr lang="en-US" sz="1600" b="1" dirty="0" err="1"/>
              <a:t>kumpul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/>
              <a:t>Schedule manager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merekomendasikan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kumpul</a:t>
            </a:r>
            <a:r>
              <a:rPr lang="en-US" sz="1400" dirty="0"/>
              <a:t> </a:t>
            </a:r>
            <a:r>
              <a:rPr lang="en-US" sz="1400" dirty="0" err="1"/>
              <a:t>terdekat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bermain</a:t>
            </a:r>
            <a:r>
              <a:rPr lang="en-US" sz="1400" dirty="0"/>
              <a:t> </a:t>
            </a:r>
            <a:r>
              <a:rPr lang="en-US" sz="1400" dirty="0" err="1"/>
              <a:t>bersama</a:t>
            </a:r>
            <a:endParaRPr sz="14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rgbClr val="000000"/>
                </a:solidFill>
                <a:effectLst/>
                <a:latin typeface="Red Hat Display" panose="020B0604020202020204" charset="0"/>
                <a:ea typeface="Arial" panose="020B0604020202020204" pitchFamily="34" charset="0"/>
              </a:rPr>
              <a:t>Stakeholder Proyek</a:t>
            </a:r>
            <a:endParaRPr sz="2400" dirty="0">
              <a:latin typeface="Red Hat Display" panose="020B0604020202020204" charset="0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22" name="Google Shape;222;p23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3"/>
          <p:cNvSpPr/>
          <p:nvPr/>
        </p:nvSpPr>
        <p:spPr>
          <a:xfrm>
            <a:off x="3660018" y="1604476"/>
            <a:ext cx="1538100" cy="59367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Project Leader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M. Fernanda Ilham</a:t>
            </a:r>
            <a:endParaRPr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6450100" y="2655350"/>
            <a:ext cx="1538100" cy="6549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Database Design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M. Izzul Haq</a:t>
            </a:r>
            <a:endParaRPr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044475" y="2655349"/>
            <a:ext cx="1538100" cy="6549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UI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Dafa Bimaputera</a:t>
            </a:r>
            <a:endParaRPr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37" name="Google Shape;237;p23"/>
          <p:cNvCxnSpPr>
            <a:cxnSpLocks/>
            <a:stCxn id="230" idx="2"/>
            <a:endCxn id="231" idx="0"/>
          </p:cNvCxnSpPr>
          <p:nvPr/>
        </p:nvCxnSpPr>
        <p:spPr>
          <a:xfrm rot="16200000" flipH="1">
            <a:off x="5595509" y="1031709"/>
            <a:ext cx="457200" cy="27900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3"/>
          <p:cNvCxnSpPr>
            <a:cxnSpLocks/>
            <a:stCxn id="232" idx="0"/>
            <a:endCxn id="230" idx="2"/>
          </p:cNvCxnSpPr>
          <p:nvPr/>
        </p:nvCxnSpPr>
        <p:spPr>
          <a:xfrm rot="5400000" flipH="1" flipV="1">
            <a:off x="2892697" y="1118979"/>
            <a:ext cx="457199" cy="26155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1;p23">
            <a:extLst>
              <a:ext uri="{FF2B5EF4-FFF2-40B4-BE49-F238E27FC236}">
                <a16:creationId xmlns:a16="http://schemas.microsoft.com/office/drawing/2014/main" id="{373E8BFA-2ED4-4619-B283-3ED61AB2D7DC}"/>
              </a:ext>
            </a:extLst>
          </p:cNvPr>
          <p:cNvSpPr/>
          <p:nvPr/>
        </p:nvSpPr>
        <p:spPr>
          <a:xfrm>
            <a:off x="4648225" y="2655350"/>
            <a:ext cx="1538100" cy="6549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Firdaus Ghazy C.</a:t>
            </a:r>
            <a:endParaRPr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5" name="Google Shape;232;p23">
            <a:extLst>
              <a:ext uri="{FF2B5EF4-FFF2-40B4-BE49-F238E27FC236}">
                <a16:creationId xmlns:a16="http://schemas.microsoft.com/office/drawing/2014/main" id="{2DB3E37A-BE29-4B80-B904-15D60C6F655E}"/>
              </a:ext>
            </a:extLst>
          </p:cNvPr>
          <p:cNvSpPr/>
          <p:nvPr/>
        </p:nvSpPr>
        <p:spPr>
          <a:xfrm>
            <a:off x="2846350" y="2655350"/>
            <a:ext cx="1538100" cy="6549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Dendi Gerah Ilahi</a:t>
            </a:r>
            <a:endParaRPr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" name="Google Shape;237;p23">
            <a:extLst>
              <a:ext uri="{FF2B5EF4-FFF2-40B4-BE49-F238E27FC236}">
                <a16:creationId xmlns:a16="http://schemas.microsoft.com/office/drawing/2014/main" id="{1E5865D7-7A17-444F-87B9-03BE656CDA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5400" y="2426749"/>
            <a:ext cx="966068" cy="304800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237;p23">
            <a:extLst>
              <a:ext uri="{FF2B5EF4-FFF2-40B4-BE49-F238E27FC236}">
                <a16:creationId xmlns:a16="http://schemas.microsoft.com/office/drawing/2014/main" id="{F8B9D275-4E1B-4130-BC9E-694F04C720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4572" y="1932647"/>
            <a:ext cx="457200" cy="9882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12326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Project Scope Statement 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0849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601174" y="1468374"/>
            <a:ext cx="7917184" cy="31558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just" rtl="0" fontAlgn="base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Schedule Manager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aplikasi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berbasis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android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mempermudah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pengguna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mengatur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jadwal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para user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kesulitan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menentukan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jadwal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.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Dalam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aplikasi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ini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pengguna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menjadi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seorang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host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atau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pembuat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jadwal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bermain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.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Semua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pengguna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mendaftar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pada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bermain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telah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dibuat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host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hingga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sebelum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waktu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bermain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tiba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. Host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memilih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user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sudah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terdaftar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hingga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atau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tanggal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sebelumnya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telah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ditentukan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oleh host.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Penjadwalan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tiap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bulan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diexport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kedalam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+mn-lt"/>
              </a:rPr>
              <a:t> file csv.</a:t>
            </a:r>
            <a:endParaRPr lang="en-ID" sz="1700" b="0" dirty="0">
              <a:effectLst/>
              <a:latin typeface="+mn-lt"/>
            </a:endParaRPr>
          </a:p>
          <a:p>
            <a:br>
              <a:rPr lang="en-ID" dirty="0"/>
            </a:b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8250" y="759292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Ruang </a:t>
            </a:r>
            <a:r>
              <a:rPr lang="en-US" dirty="0" err="1"/>
              <a:t>Lingkup</a:t>
            </a: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900" y="4624183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8463240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359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Red Hat Display</vt:lpstr>
      <vt:lpstr>Red Hat Text</vt:lpstr>
      <vt:lpstr>Arial</vt:lpstr>
      <vt:lpstr>Timandra template</vt:lpstr>
      <vt:lpstr> Schedule  Manager</vt:lpstr>
      <vt:lpstr>Sultan Developer</vt:lpstr>
      <vt:lpstr>Project Charter</vt:lpstr>
      <vt:lpstr>Project Charter</vt:lpstr>
      <vt:lpstr>Project Charter</vt:lpstr>
      <vt:lpstr>Project Charter</vt:lpstr>
      <vt:lpstr>Stakeholder Proyek</vt:lpstr>
      <vt:lpstr>Project Scope Statement </vt:lpstr>
      <vt:lpstr>Ruang Lingkup</vt:lpstr>
      <vt:lpstr>Deskripsi Fungsional</vt:lpstr>
      <vt:lpstr> Work Breakdown Structure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Schedule  Manager</dc:title>
  <cp:lastModifiedBy>User</cp:lastModifiedBy>
  <cp:revision>12</cp:revision>
  <dcterms:modified xsi:type="dcterms:W3CDTF">2021-04-22T03:24:15Z</dcterms:modified>
</cp:coreProperties>
</file>