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2" r:id="rId18"/>
    <p:sldId id="271" r:id="rId19"/>
    <p:sldId id="273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9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4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6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21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3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19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29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5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6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42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74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14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1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4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66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65DE25-A379-4CF5-928A-EB81AA3C2EAA}" type="datetimeFigureOut">
              <a:rPr lang="en-ID" smtClean="0"/>
              <a:t>03/11/2016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21EA-4EA6-4B20-BFCD-ED14E95D58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407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Pemrograman_web" TargetMode="External"/><Relationship Id="rId2" Type="http://schemas.openxmlformats.org/officeDocument/2006/relationships/hyperlink" Target="https://www.youtube.com/watch?v=NKhQp_zWuWc&amp;list=PLTB1091jq_WuYfC6J3FNQKTc4TSDrnBP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ekolahkoding.com/" TargetMode="External"/><Relationship Id="rId5" Type="http://schemas.openxmlformats.org/officeDocument/2006/relationships/hyperlink" Target="http://phpartikeltkj.blogspot.co.id/2016/03/pengertian-php.html" TargetMode="External"/><Relationship Id="rId4" Type="http://schemas.openxmlformats.org/officeDocument/2006/relationships/hyperlink" Target="http://www.duniailko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481" y="1122363"/>
            <a:ext cx="10663881" cy="1929756"/>
          </a:xfrm>
        </p:spPr>
        <p:txBody>
          <a:bodyPr/>
          <a:lstStyle/>
          <a:p>
            <a:r>
              <a:rPr lang="en-ID" sz="6600" b="1" dirty="0" err="1"/>
              <a:t>Dasar</a:t>
            </a:r>
            <a:r>
              <a:rPr lang="en-ID" sz="6600" b="1" dirty="0"/>
              <a:t> </a:t>
            </a:r>
            <a:r>
              <a:rPr lang="en-ID" sz="6600" b="1" dirty="0" err="1"/>
              <a:t>Pemrograman</a:t>
            </a:r>
            <a:r>
              <a:rPr lang="en-ID" sz="6600" b="1" dirty="0"/>
              <a:t> Web</a:t>
            </a:r>
            <a:endParaRPr lang="en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744" y="3838267"/>
            <a:ext cx="8825658" cy="861420"/>
          </a:xfrm>
        </p:spPr>
        <p:txBody>
          <a:bodyPr>
            <a:normAutofit/>
          </a:bodyPr>
          <a:lstStyle/>
          <a:p>
            <a:r>
              <a:rPr lang="en-ID" sz="3200" cap="none" dirty="0" err="1"/>
              <a:t>LabTI</a:t>
            </a:r>
            <a:r>
              <a:rPr lang="en-ID" sz="3200" cap="none" dirty="0"/>
              <a:t> </a:t>
            </a:r>
            <a:r>
              <a:rPr lang="en-ID" sz="3200" cap="none" dirty="0" err="1"/>
              <a:t>Universitas</a:t>
            </a:r>
            <a:r>
              <a:rPr lang="en-ID" sz="3200" cap="none" dirty="0"/>
              <a:t> </a:t>
            </a:r>
            <a:r>
              <a:rPr lang="en-ID" sz="3200" cap="none" dirty="0" err="1"/>
              <a:t>Gunadarma</a:t>
            </a:r>
            <a:endParaRPr lang="en-ID" sz="32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869402" y="6156352"/>
            <a:ext cx="2275722" cy="420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D" cap="none" dirty="0" err="1"/>
              <a:t>Ilham</a:t>
            </a:r>
            <a:r>
              <a:rPr lang="en-ID" cap="none" dirty="0"/>
              <a:t> </a:t>
            </a:r>
            <a:r>
              <a:rPr lang="en-ID" cap="none" dirty="0" err="1"/>
              <a:t>Amirullah</a:t>
            </a:r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27008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0578"/>
          </a:xfrm>
        </p:spPr>
        <p:txBody>
          <a:bodyPr>
            <a:normAutofit fontScale="90000"/>
          </a:bodyPr>
          <a:lstStyle/>
          <a:p>
            <a:r>
              <a:rPr lang="en-ID" dirty="0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2941"/>
            <a:ext cx="9144000" cy="3354859"/>
          </a:xfrm>
        </p:spPr>
        <p:txBody>
          <a:bodyPr>
            <a:normAutofit/>
          </a:bodyPr>
          <a:lstStyle/>
          <a:p>
            <a:r>
              <a:rPr lang="en-ID" cap="none" dirty="0" err="1"/>
              <a:t>Codeigniter</a:t>
            </a:r>
            <a:endParaRPr lang="en-ID" cap="none" dirty="0"/>
          </a:p>
          <a:p>
            <a:r>
              <a:rPr lang="en-ID" cap="none" dirty="0" err="1"/>
              <a:t>Codeigniter</a:t>
            </a:r>
            <a:r>
              <a:rPr lang="en-ID" cap="none" dirty="0"/>
              <a:t> </a:t>
            </a:r>
            <a:r>
              <a:rPr lang="en-ID" cap="none" dirty="0" err="1"/>
              <a:t>adalah</a:t>
            </a:r>
            <a:r>
              <a:rPr lang="en-ID" cap="none" dirty="0"/>
              <a:t> </a:t>
            </a:r>
            <a:r>
              <a:rPr lang="en-ID" cap="none" dirty="0" err="1"/>
              <a:t>salah</a:t>
            </a:r>
            <a:r>
              <a:rPr lang="en-ID" cap="none" dirty="0"/>
              <a:t> </a:t>
            </a:r>
            <a:r>
              <a:rPr lang="en-ID" cap="none" dirty="0" err="1"/>
              <a:t>satu</a:t>
            </a:r>
            <a:r>
              <a:rPr lang="en-ID" cap="none" dirty="0"/>
              <a:t> framework </a:t>
            </a:r>
            <a:r>
              <a:rPr lang="en-ID" cap="none" dirty="0" err="1"/>
              <a:t>php</a:t>
            </a:r>
            <a:endParaRPr lang="en-ID" cap="none" dirty="0"/>
          </a:p>
          <a:p>
            <a:r>
              <a:rPr lang="en-ID" cap="none" dirty="0" err="1"/>
              <a:t>Kelebihan</a:t>
            </a:r>
            <a:r>
              <a:rPr lang="en-ID" cap="none" dirty="0"/>
              <a:t> </a:t>
            </a:r>
            <a:r>
              <a:rPr lang="en-ID" cap="none" dirty="0" err="1"/>
              <a:t>codeigniter</a:t>
            </a:r>
            <a:r>
              <a:rPr lang="en-ID" cap="none" dirty="0"/>
              <a:t> </a:t>
            </a:r>
            <a:r>
              <a:rPr lang="en-ID" cap="none" dirty="0" err="1"/>
              <a:t>adalah</a:t>
            </a:r>
            <a:r>
              <a:rPr lang="en-ID" cap="non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cap="none" dirty="0"/>
              <a:t>Size </a:t>
            </a:r>
            <a:r>
              <a:rPr lang="en-ID" cap="none" dirty="0" err="1"/>
              <a:t>filenya</a:t>
            </a:r>
            <a:r>
              <a:rPr lang="en-ID" cap="none" dirty="0"/>
              <a:t> </a:t>
            </a:r>
            <a:r>
              <a:rPr lang="en-ID" cap="none" dirty="0" err="1"/>
              <a:t>kecil</a:t>
            </a:r>
            <a:endParaRPr lang="en-ID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cap="none" dirty="0"/>
              <a:t>Member </a:t>
            </a:r>
            <a:r>
              <a:rPr lang="en-ID" cap="none" dirty="0" err="1"/>
              <a:t>banyak</a:t>
            </a:r>
            <a:endParaRPr lang="en-ID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cap="none" dirty="0" err="1"/>
              <a:t>Dokumentasinya</a:t>
            </a:r>
            <a:r>
              <a:rPr lang="en-ID" cap="none" dirty="0"/>
              <a:t> </a:t>
            </a:r>
            <a:r>
              <a:rPr lang="en-ID" cap="none" dirty="0" err="1"/>
              <a:t>jelas</a:t>
            </a:r>
            <a:endParaRPr lang="en-ID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cap="none" dirty="0" err="1"/>
              <a:t>Menggunakan</a:t>
            </a:r>
            <a:r>
              <a:rPr lang="en-ID" cap="none" dirty="0"/>
              <a:t> </a:t>
            </a:r>
            <a:r>
              <a:rPr lang="en-ID" cap="none" dirty="0" err="1"/>
              <a:t>mvc</a:t>
            </a:r>
            <a:endParaRPr lang="en-ID" cap="none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90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8659" b="5619"/>
          <a:stretch/>
        </p:blipFill>
        <p:spPr>
          <a:xfrm>
            <a:off x="-1" y="416801"/>
            <a:ext cx="3566641" cy="64411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6640" y="-108193"/>
            <a:ext cx="2936845" cy="416801"/>
          </a:xfrm>
        </p:spPr>
        <p:txBody>
          <a:bodyPr>
            <a:noAutofit/>
          </a:bodyPr>
          <a:lstStyle/>
          <a:p>
            <a:r>
              <a:rPr lang="en-ID" sz="3200" dirty="0" err="1"/>
              <a:t>Codeigniter</a:t>
            </a:r>
            <a:endParaRPr lang="en-ID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78" y="0"/>
            <a:ext cx="3667938" cy="68697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34444"/>
          <a:stretch/>
        </p:blipFill>
        <p:spPr>
          <a:xfrm>
            <a:off x="3706614" y="526402"/>
            <a:ext cx="3195227" cy="63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23" y="449155"/>
            <a:ext cx="10451949" cy="626228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8430" y="0"/>
            <a:ext cx="6932136" cy="624520"/>
          </a:xfrm>
        </p:spPr>
        <p:txBody>
          <a:bodyPr/>
          <a:lstStyle/>
          <a:p>
            <a:r>
              <a:rPr lang="en-ID" sz="2400" dirty="0" err="1"/>
              <a:t>Merubah</a:t>
            </a:r>
            <a:r>
              <a:rPr lang="en-ID" sz="2400" dirty="0"/>
              <a:t> </a:t>
            </a:r>
            <a:r>
              <a:rPr lang="en-ID" sz="2400" dirty="0" err="1"/>
              <a:t>default_controller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routes.php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7237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5438"/>
          <a:stretch/>
        </p:blipFill>
        <p:spPr>
          <a:xfrm>
            <a:off x="133714" y="441111"/>
            <a:ext cx="11603174" cy="62603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6156" y="0"/>
            <a:ext cx="7178288" cy="441111"/>
          </a:xfrm>
        </p:spPr>
        <p:txBody>
          <a:bodyPr/>
          <a:lstStyle/>
          <a:p>
            <a:r>
              <a:rPr lang="en-ID" sz="2400" dirty="0" err="1"/>
              <a:t>Membuat</a:t>
            </a:r>
            <a:r>
              <a:rPr lang="en-ID" sz="2400" dirty="0"/>
              <a:t> file </a:t>
            </a:r>
            <a:r>
              <a:rPr lang="en-ID" sz="2400" dirty="0" err="1"/>
              <a:t>Halaman.php</a:t>
            </a:r>
            <a:r>
              <a:rPr lang="en-ID" sz="2400" dirty="0"/>
              <a:t> di folder controller</a:t>
            </a:r>
          </a:p>
        </p:txBody>
      </p:sp>
    </p:spTree>
    <p:extLst>
      <p:ext uri="{BB962C8B-B14F-4D97-AF65-F5344CB8AC3E}">
        <p14:creationId xmlns:p14="http://schemas.microsoft.com/office/powerpoint/2010/main" val="36321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257" y="0"/>
            <a:ext cx="6092891" cy="436630"/>
          </a:xfrm>
        </p:spPr>
        <p:txBody>
          <a:bodyPr/>
          <a:lstStyle/>
          <a:p>
            <a:r>
              <a:rPr lang="en-ID" sz="2400" dirty="0" err="1"/>
              <a:t>Merubah</a:t>
            </a:r>
            <a:r>
              <a:rPr lang="en-ID" sz="2400" dirty="0"/>
              <a:t> </a:t>
            </a:r>
            <a:r>
              <a:rPr lang="en-ID" sz="2400" dirty="0" err="1"/>
              <a:t>Halaman.php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routes.php</a:t>
            </a:r>
            <a:endParaRPr lang="en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86"/>
          <a:stretch/>
        </p:blipFill>
        <p:spPr>
          <a:xfrm>
            <a:off x="0" y="975248"/>
            <a:ext cx="11774465" cy="51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88" r="1365"/>
          <a:stretch/>
        </p:blipFill>
        <p:spPr>
          <a:xfrm>
            <a:off x="0" y="1598371"/>
            <a:ext cx="12158705" cy="2159437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197257" y="-1"/>
            <a:ext cx="4414403" cy="8392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err="1"/>
              <a:t>Merubah</a:t>
            </a:r>
            <a:r>
              <a:rPr lang="en-ID" sz="3200" dirty="0"/>
              <a:t> </a:t>
            </a:r>
            <a:r>
              <a:rPr lang="en-ID" sz="3200" dirty="0" err="1"/>
              <a:t>routes.php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9854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528" b="9058"/>
          <a:stretch/>
        </p:blipFill>
        <p:spPr>
          <a:xfrm>
            <a:off x="123017" y="129551"/>
            <a:ext cx="7956272" cy="5156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30" y="0"/>
            <a:ext cx="3938570" cy="41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9" y="104780"/>
            <a:ext cx="11963890" cy="63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90" y="0"/>
            <a:ext cx="8110348" cy="67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662"/>
          <a:stretch/>
        </p:blipFill>
        <p:spPr>
          <a:xfrm>
            <a:off x="0" y="977030"/>
            <a:ext cx="11962318" cy="53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234" y="1346886"/>
            <a:ext cx="7784756" cy="4856206"/>
          </a:xfrm>
        </p:spPr>
        <p:txBody>
          <a:bodyPr>
            <a:normAutofit/>
          </a:bodyPr>
          <a:lstStyle/>
          <a:p>
            <a:r>
              <a:rPr lang="en-ID" sz="2400" cap="none" dirty="0" err="1"/>
              <a:t>Pemrograman</a:t>
            </a:r>
            <a:r>
              <a:rPr lang="en-ID" sz="2400" cap="none" dirty="0"/>
              <a:t> web </a:t>
            </a:r>
            <a:r>
              <a:rPr lang="en-ID" sz="2400" cap="none" dirty="0" err="1"/>
              <a:t>diambil</a:t>
            </a:r>
            <a:r>
              <a:rPr lang="en-ID" sz="2400" cap="none" dirty="0"/>
              <a:t> </a:t>
            </a:r>
            <a:r>
              <a:rPr lang="en-ID" sz="2400" cap="none" dirty="0" err="1"/>
              <a:t>dari</a:t>
            </a:r>
            <a:r>
              <a:rPr lang="en-ID" sz="2400" cap="none" dirty="0"/>
              <a:t> 2 </a:t>
            </a:r>
            <a:r>
              <a:rPr lang="en-ID" sz="2400" cap="none" dirty="0" err="1"/>
              <a:t>suku</a:t>
            </a:r>
            <a:r>
              <a:rPr lang="en-ID" sz="2400" cap="none" dirty="0"/>
              <a:t> kata </a:t>
            </a:r>
            <a:r>
              <a:rPr lang="en-ID" sz="2400" cap="none" dirty="0" err="1"/>
              <a:t>yaitu</a:t>
            </a:r>
            <a:r>
              <a:rPr lang="en-ID" sz="2400" cap="none" dirty="0"/>
              <a:t> </a:t>
            </a:r>
            <a:r>
              <a:rPr lang="en-ID" sz="2400" cap="none" dirty="0" err="1"/>
              <a:t>pemrograman</a:t>
            </a:r>
            <a:r>
              <a:rPr lang="en-ID" sz="2400" cap="none" dirty="0"/>
              <a:t> </a:t>
            </a:r>
            <a:r>
              <a:rPr lang="en-ID" sz="2400" cap="none" dirty="0" err="1"/>
              <a:t>dan</a:t>
            </a:r>
            <a:r>
              <a:rPr lang="en-ID" sz="2400" cap="none" dirty="0"/>
              <a:t> web.</a:t>
            </a:r>
            <a:br>
              <a:rPr lang="en-ID" sz="2400" cap="none" dirty="0"/>
            </a:br>
            <a:r>
              <a:rPr lang="en-ID" sz="2400" cap="none" dirty="0" err="1"/>
              <a:t>Pemrograman</a:t>
            </a:r>
            <a:r>
              <a:rPr lang="en-ID" sz="2400" cap="none" dirty="0"/>
              <a:t> yang </a:t>
            </a:r>
            <a:r>
              <a:rPr lang="en-ID" sz="2400" cap="none" dirty="0" err="1"/>
              <a:t>dalam</a:t>
            </a:r>
            <a:r>
              <a:rPr lang="en-ID" sz="2400" cap="none" dirty="0"/>
              <a:t> </a:t>
            </a:r>
            <a:r>
              <a:rPr lang="en-ID" sz="2400" cap="none" dirty="0" err="1"/>
              <a:t>bahasa</a:t>
            </a:r>
            <a:r>
              <a:rPr lang="en-ID" sz="2400" cap="none" dirty="0"/>
              <a:t> </a:t>
            </a:r>
            <a:r>
              <a:rPr lang="en-ID" sz="2400" cap="none" dirty="0" err="1"/>
              <a:t>english</a:t>
            </a:r>
            <a:r>
              <a:rPr lang="en-ID" sz="2400" cap="none" dirty="0"/>
              <a:t> </a:t>
            </a:r>
            <a:r>
              <a:rPr lang="en-ID" sz="2400" cap="none" dirty="0" err="1"/>
              <a:t>adalah</a:t>
            </a:r>
            <a:r>
              <a:rPr lang="en-ID" sz="2400" cap="none" dirty="0"/>
              <a:t> programming </a:t>
            </a:r>
            <a:r>
              <a:rPr lang="en-ID" sz="2400" cap="none" dirty="0" err="1"/>
              <a:t>dan</a:t>
            </a:r>
            <a:r>
              <a:rPr lang="en-ID" sz="2400" cap="none" dirty="0"/>
              <a:t> </a:t>
            </a:r>
            <a:r>
              <a:rPr lang="en-ID" sz="2400" cap="none" dirty="0" err="1"/>
              <a:t>diartikan</a:t>
            </a:r>
            <a:r>
              <a:rPr lang="en-ID" sz="2400" cap="none" dirty="0"/>
              <a:t> proses, </a:t>
            </a:r>
            <a:r>
              <a:rPr lang="en-ID" sz="2400" cap="none" dirty="0" err="1"/>
              <a:t>cara</a:t>
            </a:r>
            <a:r>
              <a:rPr lang="en-ID" sz="2400" cap="none" dirty="0"/>
              <a:t>, </a:t>
            </a:r>
            <a:r>
              <a:rPr lang="en-ID" sz="2400" cap="none" dirty="0" err="1"/>
              <a:t>pembuatan</a:t>
            </a:r>
            <a:r>
              <a:rPr lang="en-ID" sz="2400" cap="none" dirty="0"/>
              <a:t> program (</a:t>
            </a:r>
            <a:r>
              <a:rPr lang="en-ID" sz="2400" cap="none" dirty="0" err="1"/>
              <a:t>secara</a:t>
            </a:r>
            <a:r>
              <a:rPr lang="en-ID" sz="2400" cap="none" dirty="0"/>
              <a:t> </a:t>
            </a:r>
            <a:r>
              <a:rPr lang="en-ID" sz="2400" cap="none" dirty="0" err="1"/>
              <a:t>bahasa</a:t>
            </a:r>
            <a:r>
              <a:rPr lang="en-ID" sz="2400" cap="none" dirty="0"/>
              <a:t> </a:t>
            </a:r>
            <a:r>
              <a:rPr lang="en-ID" sz="2400" cap="none" dirty="0" err="1"/>
              <a:t>indonesia</a:t>
            </a:r>
            <a:r>
              <a:rPr lang="en-ID" sz="2400" cap="none" dirty="0"/>
              <a:t>).</a:t>
            </a:r>
            <a:br>
              <a:rPr lang="en-ID" sz="2400" cap="none" dirty="0"/>
            </a:br>
            <a:r>
              <a:rPr lang="en-ID" sz="2400" cap="none" dirty="0"/>
              <a:t>Dan web </a:t>
            </a:r>
            <a:r>
              <a:rPr lang="en-ID" sz="2400" cap="none" dirty="0" err="1"/>
              <a:t>adalah</a:t>
            </a:r>
            <a:r>
              <a:rPr lang="en-ID" sz="2400" cap="none" dirty="0"/>
              <a:t> </a:t>
            </a:r>
            <a:r>
              <a:rPr lang="en-ID" sz="2400" cap="none" dirty="0" err="1"/>
              <a:t>jaringan</a:t>
            </a:r>
            <a:r>
              <a:rPr lang="en-ID" sz="2400" cap="none" dirty="0"/>
              <a:t> </a:t>
            </a:r>
            <a:r>
              <a:rPr lang="en-ID" sz="2400" cap="none" dirty="0" err="1"/>
              <a:t>komputer</a:t>
            </a:r>
            <a:r>
              <a:rPr lang="en-ID" sz="2400" cap="none" dirty="0"/>
              <a:t> yang </a:t>
            </a:r>
            <a:r>
              <a:rPr lang="en-ID" sz="2400" cap="none" dirty="0" err="1"/>
              <a:t>terdiri</a:t>
            </a:r>
            <a:r>
              <a:rPr lang="en-ID" sz="2400" cap="none" dirty="0"/>
              <a:t> </a:t>
            </a:r>
            <a:r>
              <a:rPr lang="en-ID" sz="2400" cap="none" dirty="0" err="1"/>
              <a:t>dari</a:t>
            </a:r>
            <a:r>
              <a:rPr lang="en-ID" sz="2400" cap="none" dirty="0"/>
              <a:t> </a:t>
            </a:r>
            <a:r>
              <a:rPr lang="en-ID" sz="2400" cap="none" dirty="0" err="1"/>
              <a:t>kumpulan</a:t>
            </a:r>
            <a:r>
              <a:rPr lang="en-ID" sz="2400" cap="none" dirty="0"/>
              <a:t> situs internet yang </a:t>
            </a:r>
            <a:r>
              <a:rPr lang="en-ID" sz="2400" cap="none" dirty="0" err="1"/>
              <a:t>menawarkan</a:t>
            </a:r>
            <a:r>
              <a:rPr lang="en-ID" sz="2400" cap="none" dirty="0"/>
              <a:t> </a:t>
            </a:r>
            <a:r>
              <a:rPr lang="en-ID" sz="2400" cap="none" dirty="0" err="1"/>
              <a:t>teks</a:t>
            </a:r>
            <a:r>
              <a:rPr lang="en-ID" sz="2400" cap="none" dirty="0"/>
              <a:t> </a:t>
            </a:r>
            <a:r>
              <a:rPr lang="en-ID" sz="2400" cap="none" dirty="0" err="1"/>
              <a:t>dan</a:t>
            </a:r>
            <a:r>
              <a:rPr lang="en-ID" sz="2400" cap="none" dirty="0"/>
              <a:t> </a:t>
            </a:r>
            <a:r>
              <a:rPr lang="en-ID" sz="2400" cap="none" dirty="0" err="1"/>
              <a:t>grafik</a:t>
            </a:r>
            <a:r>
              <a:rPr lang="en-ID" sz="2400" cap="none" dirty="0"/>
              <a:t> </a:t>
            </a:r>
            <a:r>
              <a:rPr lang="en-ID" sz="2400" cap="none" dirty="0" err="1"/>
              <a:t>dan</a:t>
            </a:r>
            <a:r>
              <a:rPr lang="en-ID" sz="2400" cap="none" dirty="0"/>
              <a:t> </a:t>
            </a:r>
            <a:r>
              <a:rPr lang="en-ID" sz="2400" cap="none" dirty="0" err="1"/>
              <a:t>suara</a:t>
            </a:r>
            <a:r>
              <a:rPr lang="en-ID" sz="2400" cap="none" dirty="0"/>
              <a:t> </a:t>
            </a:r>
            <a:r>
              <a:rPr lang="en-ID" sz="2400" cap="none" dirty="0" err="1"/>
              <a:t>dan</a:t>
            </a:r>
            <a:r>
              <a:rPr lang="en-ID" sz="2400" cap="none" dirty="0"/>
              <a:t> </a:t>
            </a:r>
            <a:r>
              <a:rPr lang="en-ID" sz="2400" cap="none" dirty="0" err="1"/>
              <a:t>sumber</a:t>
            </a:r>
            <a:r>
              <a:rPr lang="en-ID" sz="2400" cap="none" dirty="0"/>
              <a:t> </a:t>
            </a:r>
            <a:r>
              <a:rPr lang="en-ID" sz="2400" cap="none" dirty="0" err="1"/>
              <a:t>daya</a:t>
            </a:r>
            <a:r>
              <a:rPr lang="en-ID" sz="2400" cap="none" dirty="0"/>
              <a:t> </a:t>
            </a:r>
            <a:r>
              <a:rPr lang="en-ID" sz="2400" cap="none" dirty="0" err="1"/>
              <a:t>animasi</a:t>
            </a:r>
            <a:r>
              <a:rPr lang="en-ID" sz="2400" cap="none" dirty="0"/>
              <a:t> </a:t>
            </a:r>
            <a:r>
              <a:rPr lang="en-ID" sz="2400" cap="none" dirty="0" err="1"/>
              <a:t>melalui</a:t>
            </a:r>
            <a:r>
              <a:rPr lang="en-ID" sz="2400" cap="none" dirty="0"/>
              <a:t> </a:t>
            </a:r>
            <a:r>
              <a:rPr lang="en-ID" sz="2400" cap="none" dirty="0" err="1"/>
              <a:t>protokol</a:t>
            </a:r>
            <a:r>
              <a:rPr lang="en-ID" sz="2400" cap="none" dirty="0"/>
              <a:t> transfer hypertext.</a:t>
            </a:r>
          </a:p>
        </p:txBody>
      </p:sp>
    </p:spTree>
    <p:extLst>
      <p:ext uri="{BB962C8B-B14F-4D97-AF65-F5344CB8AC3E}">
        <p14:creationId xmlns:p14="http://schemas.microsoft.com/office/powerpoint/2010/main" val="3554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659" y="0"/>
            <a:ext cx="4001045" cy="611994"/>
          </a:xfrm>
        </p:spPr>
        <p:txBody>
          <a:bodyPr/>
          <a:lstStyle/>
          <a:p>
            <a:r>
              <a:rPr lang="en-ID" sz="2800" dirty="0"/>
              <a:t>Edit </a:t>
            </a:r>
            <a:r>
              <a:rPr lang="en-ID" sz="2800" dirty="0" err="1"/>
              <a:t>lagi</a:t>
            </a:r>
            <a:r>
              <a:rPr lang="en-ID" sz="2800" dirty="0"/>
              <a:t> </a:t>
            </a:r>
            <a:r>
              <a:rPr lang="en-ID" sz="2800" dirty="0" err="1"/>
              <a:t>halaman.php</a:t>
            </a:r>
            <a:endParaRPr lang="en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38"/>
          <a:stretch/>
        </p:blipFill>
        <p:spPr>
          <a:xfrm>
            <a:off x="1" y="440654"/>
            <a:ext cx="11824570" cy="60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4" y="531064"/>
            <a:ext cx="10491536" cy="5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56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236078" cy="782524"/>
          </a:xfrm>
        </p:spPr>
        <p:txBody>
          <a:bodyPr/>
          <a:lstStyle/>
          <a:p>
            <a:r>
              <a:rPr lang="en-ID" dirty="0" err="1"/>
              <a:t>Referensi</a:t>
            </a: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6112" y="1588168"/>
            <a:ext cx="10503151" cy="4299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>
                <a:hlinkClick r:id="rId2"/>
              </a:rPr>
              <a:t>https://www.youtube.com/watch?v=NKhQp_zWuWc&amp;list=PLTB1091jq_WuYfC6J3FNQKTc4TSDrnBP4</a:t>
            </a:r>
            <a:endParaRPr lang="en-ID" sz="2400" dirty="0"/>
          </a:p>
          <a:p>
            <a:endParaRPr lang="en-ID" sz="2400" dirty="0"/>
          </a:p>
          <a:p>
            <a:r>
              <a:rPr lang="en-ID" sz="2400" dirty="0">
                <a:hlinkClick r:id="rId3"/>
              </a:rPr>
              <a:t>https://id.wikipedia.org/wiki/Pemrograman_web</a:t>
            </a:r>
            <a:r>
              <a:rPr lang="en-ID" sz="2400" dirty="0"/>
              <a:t> </a:t>
            </a:r>
          </a:p>
          <a:p>
            <a:endParaRPr lang="en-ID" sz="2400" dirty="0"/>
          </a:p>
          <a:p>
            <a:r>
              <a:rPr lang="en-ID" sz="2400" dirty="0">
                <a:hlinkClick r:id="rId4"/>
              </a:rPr>
              <a:t>http://www.duniailkom.com/</a:t>
            </a:r>
            <a:r>
              <a:rPr lang="en-ID" sz="2400" dirty="0"/>
              <a:t> </a:t>
            </a:r>
          </a:p>
          <a:p>
            <a:endParaRPr lang="en-ID" sz="2400" dirty="0"/>
          </a:p>
          <a:p>
            <a:r>
              <a:rPr lang="en-ID" sz="2400" dirty="0">
                <a:hlinkClick r:id="rId5"/>
              </a:rPr>
              <a:t>http://phpartikeltkj.blogspot.co.id/2016/03/pengertian-php.html</a:t>
            </a:r>
            <a:r>
              <a:rPr lang="en-ID" sz="2400" dirty="0"/>
              <a:t> </a:t>
            </a:r>
          </a:p>
          <a:p>
            <a:endParaRPr lang="en-ID" sz="2400" dirty="0"/>
          </a:p>
          <a:p>
            <a:r>
              <a:rPr lang="en-ID" sz="2400" dirty="0">
                <a:hlinkClick r:id="rId6"/>
              </a:rPr>
              <a:t>https://www.sekolahkoding.com/</a:t>
            </a:r>
            <a:r>
              <a:rPr lang="en-ID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7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7189" y="1729946"/>
            <a:ext cx="7434649" cy="33486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D" sz="2800" dirty="0"/>
              <a:t>HTML</a:t>
            </a:r>
          </a:p>
          <a:p>
            <a:pPr marL="457200" indent="-457200">
              <a:buAutoNum type="arabicPeriod"/>
            </a:pPr>
            <a:r>
              <a:rPr lang="en-ID" sz="2800" dirty="0"/>
              <a:t>CSS</a:t>
            </a:r>
          </a:p>
          <a:p>
            <a:pPr marL="457200" indent="-457200">
              <a:buAutoNum type="arabicPeriod"/>
            </a:pPr>
            <a:r>
              <a:rPr lang="en-ID" sz="2800" dirty="0"/>
              <a:t>PHP/Python/</a:t>
            </a:r>
            <a:r>
              <a:rPr lang="en-ID" sz="2800" dirty="0" err="1"/>
              <a:t>Rubby</a:t>
            </a:r>
            <a:r>
              <a:rPr lang="en-ID" sz="2800" dirty="0"/>
              <a:t>/JAVA/</a:t>
            </a:r>
            <a:r>
              <a:rPr lang="en-ID" sz="2800" dirty="0" err="1"/>
              <a:t>dsb</a:t>
            </a:r>
            <a:r>
              <a:rPr lang="en-ID" sz="2800" dirty="0"/>
              <a:t>..</a:t>
            </a:r>
          </a:p>
          <a:p>
            <a:pPr marL="457200" indent="-457200">
              <a:buAutoNum type="arabicPeriod"/>
            </a:pPr>
            <a:r>
              <a:rPr lang="en-ID" sz="2800" dirty="0"/>
              <a:t>Database (MySQL)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D" sz="2800" dirty="0" err="1"/>
              <a:t>Javascript</a:t>
            </a:r>
            <a:endParaRPr lang="en-ID" sz="2800" dirty="0"/>
          </a:p>
          <a:p>
            <a:pPr marL="457200" indent="-457200">
              <a:buAutoNum type="arabicPeriod"/>
            </a:pPr>
            <a:r>
              <a:rPr lang="en-ID" sz="2800" dirty="0"/>
              <a:t>Framework</a:t>
            </a:r>
          </a:p>
          <a:p>
            <a:pPr marL="457200" indent="-457200">
              <a:buAutoNum type="arabicPeriod"/>
            </a:pPr>
            <a:endParaRPr lang="en-ID" dirty="0"/>
          </a:p>
          <a:p>
            <a:pPr marL="457200" indent="-4572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25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5098"/>
            <a:ext cx="9144000" cy="743507"/>
          </a:xfrm>
        </p:spPr>
        <p:txBody>
          <a:bodyPr>
            <a:normAutofit fontScale="90000"/>
          </a:bodyPr>
          <a:lstStyle/>
          <a:p>
            <a:r>
              <a:rPr lang="en-ID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957" y="0"/>
            <a:ext cx="7760043" cy="4151869"/>
          </a:xfrm>
        </p:spPr>
        <p:txBody>
          <a:bodyPr>
            <a:noAutofit/>
          </a:bodyPr>
          <a:lstStyle/>
          <a:p>
            <a:pPr algn="l"/>
            <a:r>
              <a:rPr lang="en-ID" sz="2800" cap="none" dirty="0"/>
              <a:t>&lt;!DOCTYPE html&gt;</a:t>
            </a:r>
          </a:p>
          <a:p>
            <a:pPr algn="l"/>
            <a:r>
              <a:rPr lang="en-ID" sz="2800" cap="none" dirty="0"/>
              <a:t>&lt;html&gt;</a:t>
            </a:r>
          </a:p>
          <a:p>
            <a:pPr algn="l"/>
            <a:r>
              <a:rPr lang="en-ID" sz="2800" cap="none" dirty="0"/>
              <a:t>    &lt;head&gt;</a:t>
            </a:r>
          </a:p>
          <a:p>
            <a:pPr algn="l"/>
            <a:r>
              <a:rPr lang="en-ID" sz="2800" cap="none" dirty="0"/>
              <a:t>        &lt;title&gt;</a:t>
            </a:r>
            <a:r>
              <a:rPr lang="en-ID" sz="2800" cap="none" dirty="0" err="1"/>
              <a:t>halaman</a:t>
            </a:r>
            <a:r>
              <a:rPr lang="en-ID" sz="2800" cap="none" dirty="0"/>
              <a:t> html&lt;/title&gt;</a:t>
            </a:r>
          </a:p>
          <a:p>
            <a:pPr algn="l"/>
            <a:r>
              <a:rPr lang="en-ID" sz="2800" cap="none" dirty="0"/>
              <a:t>    &lt;/head&gt;</a:t>
            </a:r>
          </a:p>
          <a:p>
            <a:pPr algn="l"/>
            <a:r>
              <a:rPr lang="en-ID" sz="2800" cap="none" dirty="0"/>
              <a:t>    </a:t>
            </a:r>
          </a:p>
          <a:p>
            <a:pPr algn="l"/>
            <a:r>
              <a:rPr lang="en-ID" sz="2800" cap="none" dirty="0"/>
              <a:t>    &lt;body&gt;</a:t>
            </a:r>
          </a:p>
          <a:p>
            <a:pPr algn="l"/>
            <a:r>
              <a:rPr lang="en-ID" sz="2800" cap="none" dirty="0"/>
              <a:t>        &lt;h1&gt;hello world&lt;/h1&gt;</a:t>
            </a:r>
          </a:p>
          <a:p>
            <a:pPr algn="l"/>
            <a:r>
              <a:rPr lang="en-ID" sz="2800" cap="none" dirty="0"/>
              <a:t>        &lt;p&gt;</a:t>
            </a:r>
            <a:r>
              <a:rPr lang="en-ID" sz="2800" cap="none" dirty="0" err="1"/>
              <a:t>ini</a:t>
            </a:r>
            <a:r>
              <a:rPr lang="en-ID" sz="2800" cap="none" dirty="0"/>
              <a:t> </a:t>
            </a:r>
            <a:r>
              <a:rPr lang="en-ID" sz="2800" cap="none" dirty="0" err="1"/>
              <a:t>adalah</a:t>
            </a:r>
            <a:r>
              <a:rPr lang="en-ID" sz="2800" cap="none" dirty="0"/>
              <a:t> </a:t>
            </a:r>
            <a:r>
              <a:rPr lang="en-ID" sz="2800" cap="none" dirty="0" err="1"/>
              <a:t>paragraf</a:t>
            </a:r>
            <a:r>
              <a:rPr lang="en-ID" sz="2800" cap="none" dirty="0"/>
              <a:t> </a:t>
            </a:r>
            <a:r>
              <a:rPr lang="en-ID" sz="2800" cap="none" dirty="0" err="1"/>
              <a:t>pertama</a:t>
            </a:r>
            <a:r>
              <a:rPr lang="en-ID" sz="2800" cap="none" dirty="0"/>
              <a:t> di </a:t>
            </a:r>
            <a:r>
              <a:rPr lang="en-ID" sz="2800" cap="none" dirty="0" err="1"/>
              <a:t>halaman</a:t>
            </a:r>
            <a:r>
              <a:rPr lang="en-ID" sz="2800" cap="none" dirty="0"/>
              <a:t> html&lt;/p&gt;</a:t>
            </a:r>
          </a:p>
          <a:p>
            <a:pPr algn="l"/>
            <a:r>
              <a:rPr lang="en-ID" sz="2800" cap="none" dirty="0"/>
              <a:t>    &lt;/body&gt;</a:t>
            </a:r>
          </a:p>
          <a:p>
            <a:pPr algn="l"/>
            <a:r>
              <a:rPr lang="en-ID" sz="2800" cap="none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38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723"/>
          </a:xfrm>
        </p:spPr>
        <p:txBody>
          <a:bodyPr>
            <a:normAutofit fontScale="90000"/>
          </a:bodyPr>
          <a:lstStyle/>
          <a:p>
            <a:r>
              <a:rPr lang="en-ID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642" y="187890"/>
            <a:ext cx="6870357" cy="6670110"/>
          </a:xfrm>
        </p:spPr>
        <p:txBody>
          <a:bodyPr>
            <a:normAutofit/>
          </a:bodyPr>
          <a:lstStyle/>
          <a:p>
            <a:pPr algn="l"/>
            <a:r>
              <a:rPr lang="en-ID" sz="4400" dirty="0"/>
              <a:t>selector {</a:t>
            </a:r>
          </a:p>
          <a:p>
            <a:pPr algn="l"/>
            <a:r>
              <a:rPr lang="en-ID" sz="4400" dirty="0"/>
              <a:t>   property : value ;</a:t>
            </a:r>
          </a:p>
          <a:p>
            <a:pPr algn="l"/>
            <a:r>
              <a:rPr lang="en-ID" sz="4400" dirty="0"/>
              <a:t>         }</a:t>
            </a:r>
          </a:p>
          <a:p>
            <a:pPr algn="l"/>
            <a:r>
              <a:rPr lang="en-ID" sz="4400" dirty="0"/>
              <a:t> </a:t>
            </a:r>
          </a:p>
          <a:p>
            <a:pPr algn="l"/>
            <a:r>
              <a:rPr lang="en-ID" sz="4400" dirty="0"/>
              <a:t>p {</a:t>
            </a:r>
          </a:p>
          <a:p>
            <a:pPr algn="l"/>
            <a:r>
              <a:rPr lang="en-ID" sz="4400" dirty="0"/>
              <a:t>  </a:t>
            </a:r>
            <a:r>
              <a:rPr lang="en-ID" sz="4400" dirty="0" err="1"/>
              <a:t>color</a:t>
            </a:r>
            <a:r>
              <a:rPr lang="en-ID" sz="4400" dirty="0"/>
              <a:t> : #000000 ;</a:t>
            </a:r>
          </a:p>
          <a:p>
            <a:pPr algn="l"/>
            <a:r>
              <a:rPr lang="en-ID" sz="4400" dirty="0"/>
              <a:t>  font-size : 20px ;</a:t>
            </a:r>
          </a:p>
          <a:p>
            <a:pPr algn="l"/>
            <a:r>
              <a:rPr lang="en-ID" sz="4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214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5864"/>
          </a:xfrm>
        </p:spPr>
        <p:txBody>
          <a:bodyPr>
            <a:normAutofit fontScale="90000"/>
          </a:bodyPr>
          <a:lstStyle/>
          <a:p>
            <a:r>
              <a:rPr lang="en-ID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50075"/>
            <a:ext cx="9144000" cy="3379573"/>
          </a:xfrm>
        </p:spPr>
        <p:txBody>
          <a:bodyPr>
            <a:normAutofit fontScale="92500"/>
          </a:bodyPr>
          <a:lstStyle/>
          <a:p>
            <a:r>
              <a:rPr lang="en-ID" sz="3200" b="1" cap="none" dirty="0"/>
              <a:t>PHP</a:t>
            </a:r>
            <a:r>
              <a:rPr lang="en-ID" sz="3200" cap="none" dirty="0"/>
              <a:t> </a:t>
            </a:r>
            <a:r>
              <a:rPr lang="en-ID" sz="3200" cap="none" dirty="0" err="1"/>
              <a:t>adalah</a:t>
            </a:r>
            <a:r>
              <a:rPr lang="en-ID" sz="3200" cap="none" dirty="0"/>
              <a:t> </a:t>
            </a:r>
            <a:r>
              <a:rPr lang="en-ID" sz="3200" cap="none" dirty="0" err="1"/>
              <a:t>singkatan</a:t>
            </a:r>
            <a:r>
              <a:rPr lang="en-ID" sz="3200" cap="none" dirty="0"/>
              <a:t> </a:t>
            </a:r>
            <a:r>
              <a:rPr lang="en-ID" sz="3200" cap="none" dirty="0" err="1"/>
              <a:t>dari</a:t>
            </a:r>
            <a:r>
              <a:rPr lang="en-ID" sz="3200" cap="none" dirty="0"/>
              <a:t> "</a:t>
            </a:r>
            <a:r>
              <a:rPr lang="en-ID" sz="3200" b="1" cap="none" dirty="0"/>
              <a:t>PHP</a:t>
            </a:r>
            <a:r>
              <a:rPr lang="en-ID" sz="3200" cap="none" dirty="0"/>
              <a:t>: hypertext </a:t>
            </a:r>
            <a:r>
              <a:rPr lang="en-ID" sz="3200" cap="none" dirty="0" err="1"/>
              <a:t>prepocessor</a:t>
            </a:r>
            <a:r>
              <a:rPr lang="en-ID" sz="3200" cap="none" dirty="0"/>
              <a:t>", </a:t>
            </a:r>
            <a:r>
              <a:rPr lang="en-ID" sz="3200" cap="none" dirty="0" err="1"/>
              <a:t>yaitu</a:t>
            </a:r>
            <a:r>
              <a:rPr lang="en-ID" sz="3200" cap="none" dirty="0"/>
              <a:t> </a:t>
            </a:r>
            <a:r>
              <a:rPr lang="en-ID" sz="3200" cap="none" dirty="0" err="1"/>
              <a:t>bahasa</a:t>
            </a:r>
            <a:r>
              <a:rPr lang="en-ID" sz="3200" cap="none" dirty="0"/>
              <a:t> </a:t>
            </a:r>
            <a:r>
              <a:rPr lang="en-ID" sz="3200" b="1" cap="none" dirty="0" err="1"/>
              <a:t>pemrograman</a:t>
            </a:r>
            <a:r>
              <a:rPr lang="en-ID" sz="3200" cap="none" dirty="0"/>
              <a:t>  </a:t>
            </a:r>
            <a:r>
              <a:rPr lang="en-ID" sz="3200" cap="none" dirty="0" err="1"/>
              <a:t>bahasa</a:t>
            </a:r>
            <a:r>
              <a:rPr lang="en-ID" sz="3200" cap="none" dirty="0"/>
              <a:t> </a:t>
            </a:r>
            <a:r>
              <a:rPr lang="en-ID" sz="3200" cap="none" dirty="0" err="1"/>
              <a:t>pemrograman</a:t>
            </a:r>
            <a:r>
              <a:rPr lang="en-ID" sz="3200" cap="none" dirty="0"/>
              <a:t> script server-side yang </a:t>
            </a:r>
            <a:r>
              <a:rPr lang="en-ID" sz="3200" cap="none" dirty="0" err="1"/>
              <a:t>didesain</a:t>
            </a:r>
            <a:r>
              <a:rPr lang="en-ID" sz="3200" cap="none" dirty="0"/>
              <a:t> </a:t>
            </a:r>
            <a:r>
              <a:rPr lang="en-ID" sz="3200" cap="none" dirty="0" err="1"/>
              <a:t>untuk</a:t>
            </a:r>
            <a:r>
              <a:rPr lang="en-ID" sz="3200" cap="none" dirty="0"/>
              <a:t> </a:t>
            </a:r>
            <a:r>
              <a:rPr lang="en-ID" sz="3200" cap="none" dirty="0" err="1"/>
              <a:t>pengembangan</a:t>
            </a:r>
            <a:r>
              <a:rPr lang="en-ID" sz="3200" cap="none" dirty="0"/>
              <a:t> web </a:t>
            </a:r>
            <a:r>
              <a:rPr lang="en-ID" sz="3200" cap="none" dirty="0" err="1"/>
              <a:t>dan</a:t>
            </a:r>
            <a:r>
              <a:rPr lang="en-ID" sz="3200" cap="none" dirty="0"/>
              <a:t> </a:t>
            </a:r>
            <a:r>
              <a:rPr lang="en-ID" sz="3200" cap="none" dirty="0" err="1"/>
              <a:t>bisa</a:t>
            </a:r>
            <a:r>
              <a:rPr lang="en-ID" sz="3200" cap="none" dirty="0"/>
              <a:t> </a:t>
            </a:r>
            <a:r>
              <a:rPr lang="en-ID" sz="3200" cap="none" dirty="0" err="1"/>
              <a:t>digunakan</a:t>
            </a:r>
            <a:r>
              <a:rPr lang="en-ID" sz="3200" cap="none" dirty="0"/>
              <a:t> </a:t>
            </a:r>
            <a:r>
              <a:rPr lang="en-ID" sz="3200" cap="none" dirty="0" err="1"/>
              <a:t>bersamaan</a:t>
            </a:r>
            <a:r>
              <a:rPr lang="en-ID" sz="3200" cap="none" dirty="0"/>
              <a:t> </a:t>
            </a:r>
            <a:r>
              <a:rPr lang="en-ID" sz="3200" cap="none" dirty="0" err="1"/>
              <a:t>dengan</a:t>
            </a:r>
            <a:r>
              <a:rPr lang="en-ID" sz="3200" cap="none" dirty="0"/>
              <a:t> HTML. </a:t>
            </a:r>
            <a:r>
              <a:rPr lang="en-ID" sz="3200" b="1" cap="none" dirty="0"/>
              <a:t>PHP</a:t>
            </a:r>
            <a:r>
              <a:rPr lang="en-ID" sz="3200" cap="none" dirty="0"/>
              <a:t> </a:t>
            </a:r>
            <a:r>
              <a:rPr lang="en-ID" sz="3200" cap="none" dirty="0" err="1"/>
              <a:t>diciptakan</a:t>
            </a:r>
            <a:r>
              <a:rPr lang="en-ID" sz="3200" cap="none" dirty="0"/>
              <a:t> </a:t>
            </a:r>
            <a:r>
              <a:rPr lang="en-ID" sz="3200" cap="none" dirty="0" err="1"/>
              <a:t>oleh</a:t>
            </a:r>
            <a:r>
              <a:rPr lang="en-ID" sz="3200" cap="none" dirty="0"/>
              <a:t> </a:t>
            </a:r>
            <a:r>
              <a:rPr lang="en-ID" sz="3200" cap="none" dirty="0" err="1"/>
              <a:t>rasmus</a:t>
            </a:r>
            <a:r>
              <a:rPr lang="en-ID" sz="3200" cap="none" dirty="0"/>
              <a:t> </a:t>
            </a:r>
            <a:r>
              <a:rPr lang="en-ID" sz="3200" cap="none" dirty="0" err="1"/>
              <a:t>lerdorf</a:t>
            </a:r>
            <a:r>
              <a:rPr lang="en-ID" sz="3200" cap="none" dirty="0"/>
              <a:t> </a:t>
            </a:r>
            <a:r>
              <a:rPr lang="en-ID" sz="3200" cap="none" dirty="0" err="1"/>
              <a:t>pertama</a:t>
            </a:r>
            <a:r>
              <a:rPr lang="en-ID" sz="3200" cap="none" dirty="0"/>
              <a:t> kali </a:t>
            </a:r>
            <a:r>
              <a:rPr lang="en-ID" sz="3200" cap="none" dirty="0" err="1"/>
              <a:t>tahun</a:t>
            </a:r>
            <a:r>
              <a:rPr lang="en-ID" sz="3200" cap="none" dirty="0"/>
              <a:t> 1994.</a:t>
            </a:r>
          </a:p>
        </p:txBody>
      </p:sp>
    </p:spTree>
    <p:extLst>
      <p:ext uri="{BB962C8B-B14F-4D97-AF65-F5344CB8AC3E}">
        <p14:creationId xmlns:p14="http://schemas.microsoft.com/office/powerpoint/2010/main" val="40721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671" y="234779"/>
            <a:ext cx="6161903" cy="60671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D" dirty="0"/>
              <a:t>&lt;!DOCTYPE html&gt;</a:t>
            </a:r>
          </a:p>
          <a:p>
            <a:pPr algn="l"/>
            <a:r>
              <a:rPr lang="en-ID" dirty="0"/>
              <a:t>&lt;html&gt;</a:t>
            </a:r>
          </a:p>
          <a:p>
            <a:pPr algn="l"/>
            <a:r>
              <a:rPr lang="en-ID" dirty="0"/>
              <a:t>   &lt;head&gt;</a:t>
            </a:r>
          </a:p>
          <a:p>
            <a:pPr algn="l"/>
            <a:r>
              <a:rPr lang="en-ID" dirty="0"/>
              <a:t>      &lt;title&gt;</a:t>
            </a:r>
            <a:r>
              <a:rPr lang="en-ID" dirty="0" err="1"/>
              <a:t>Contoh</a:t>
            </a:r>
            <a:r>
              <a:rPr lang="en-ID" dirty="0"/>
              <a:t> list </a:t>
            </a:r>
            <a:r>
              <a:rPr lang="en-ID" dirty="0" err="1"/>
              <a:t>dengan</a:t>
            </a:r>
            <a:r>
              <a:rPr lang="en-ID" dirty="0"/>
              <a:t> PHP&lt;/title&gt;</a:t>
            </a:r>
          </a:p>
          <a:p>
            <a:pPr algn="l"/>
            <a:r>
              <a:rPr lang="en-ID" dirty="0"/>
              <a:t>   &lt;/head&gt;</a:t>
            </a:r>
          </a:p>
          <a:p>
            <a:pPr algn="l"/>
            <a:r>
              <a:rPr lang="en-ID" dirty="0"/>
              <a:t>&lt;body&gt;</a:t>
            </a:r>
          </a:p>
          <a:p>
            <a:pPr algn="l"/>
            <a:r>
              <a:rPr lang="en-ID" dirty="0"/>
              <a:t>&lt;h2&gt;</a:t>
            </a:r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&lt;/h2&gt;</a:t>
            </a:r>
          </a:p>
          <a:p>
            <a:pPr algn="l"/>
            <a:r>
              <a:rPr lang="en-ID" dirty="0"/>
              <a:t>   &lt;</a:t>
            </a:r>
            <a:r>
              <a:rPr lang="en-ID" dirty="0" err="1"/>
              <a:t>ol</a:t>
            </a:r>
            <a:r>
              <a:rPr lang="en-ID" dirty="0"/>
              <a:t>&gt;</a:t>
            </a:r>
          </a:p>
          <a:p>
            <a:pPr algn="l"/>
            <a:r>
              <a:rPr lang="en-ID" dirty="0"/>
              <a:t>      &lt;?</a:t>
            </a:r>
            <a:r>
              <a:rPr lang="en-ID" dirty="0" err="1"/>
              <a:t>php</a:t>
            </a:r>
            <a:endParaRPr lang="en-ID" dirty="0"/>
          </a:p>
          <a:p>
            <a:pPr algn="l"/>
            <a:r>
              <a:rPr lang="en-ID" dirty="0"/>
              <a:t>      for ($</a:t>
            </a:r>
            <a:r>
              <a:rPr lang="en-ID" dirty="0" err="1"/>
              <a:t>i</a:t>
            </a:r>
            <a:r>
              <a:rPr lang="en-ID" dirty="0"/>
              <a:t>= 1; $</a:t>
            </a:r>
            <a:r>
              <a:rPr lang="en-ID" dirty="0" err="1"/>
              <a:t>i</a:t>
            </a:r>
            <a:r>
              <a:rPr lang="en-ID" dirty="0"/>
              <a:t> &lt;= 1000; $</a:t>
            </a:r>
            <a:r>
              <a:rPr lang="en-ID" dirty="0" err="1"/>
              <a:t>i</a:t>
            </a:r>
            <a:r>
              <a:rPr lang="en-ID" dirty="0"/>
              <a:t>++) </a:t>
            </a:r>
          </a:p>
          <a:p>
            <a:pPr algn="l"/>
            <a:r>
              <a:rPr lang="en-ID" dirty="0"/>
              <a:t>         {</a:t>
            </a:r>
          </a:p>
          <a:p>
            <a:pPr algn="l"/>
            <a:r>
              <a:rPr lang="en-ID" dirty="0"/>
              <a:t>            echo "&lt;li&gt;Nama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-$</a:t>
            </a:r>
            <a:r>
              <a:rPr lang="en-ID" dirty="0" err="1"/>
              <a:t>i</a:t>
            </a:r>
            <a:r>
              <a:rPr lang="en-ID" dirty="0"/>
              <a:t>&lt;/li&gt;";</a:t>
            </a:r>
          </a:p>
          <a:p>
            <a:pPr algn="l"/>
            <a:r>
              <a:rPr lang="en-ID" dirty="0"/>
              <a:t>         }</a:t>
            </a:r>
          </a:p>
          <a:p>
            <a:pPr algn="l"/>
            <a:r>
              <a:rPr lang="en-ID" dirty="0"/>
              <a:t>      ?&gt;</a:t>
            </a:r>
          </a:p>
          <a:p>
            <a:pPr algn="l"/>
            <a:r>
              <a:rPr lang="en-ID" dirty="0"/>
              <a:t>   &lt;/</a:t>
            </a:r>
            <a:r>
              <a:rPr lang="en-ID" dirty="0" err="1"/>
              <a:t>ol</a:t>
            </a:r>
            <a:r>
              <a:rPr lang="en-ID" dirty="0"/>
              <a:t>&gt;</a:t>
            </a:r>
          </a:p>
          <a:p>
            <a:pPr algn="l"/>
            <a:r>
              <a:rPr lang="en-ID" dirty="0"/>
              <a:t>&lt;/body&gt;</a:t>
            </a:r>
          </a:p>
          <a:p>
            <a:pPr algn="l"/>
            <a:r>
              <a:rPr lang="en-ID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26" y="1342232"/>
            <a:ext cx="4274280" cy="38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8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4145"/>
          </a:xfrm>
        </p:spPr>
        <p:txBody>
          <a:bodyPr>
            <a:normAutofit fontScale="90000"/>
          </a:bodyPr>
          <a:lstStyle/>
          <a:p>
            <a:r>
              <a:rPr lang="en-ID" dirty="0"/>
              <a:t>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2431"/>
            <a:ext cx="9144000" cy="3707027"/>
          </a:xfrm>
        </p:spPr>
        <p:txBody>
          <a:bodyPr>
            <a:noAutofit/>
          </a:bodyPr>
          <a:lstStyle/>
          <a:p>
            <a:r>
              <a:rPr lang="en-ID" sz="2800" b="1" cap="none" dirty="0" err="1"/>
              <a:t>Mysql</a:t>
            </a:r>
            <a:r>
              <a:rPr lang="en-ID" sz="2800" cap="none" dirty="0"/>
              <a:t> </a:t>
            </a:r>
            <a:r>
              <a:rPr lang="en-ID" sz="2800" cap="none" dirty="0" err="1"/>
              <a:t>merupakan</a:t>
            </a:r>
            <a:r>
              <a:rPr lang="en-ID" sz="2800" cap="none" dirty="0"/>
              <a:t> </a:t>
            </a:r>
            <a:r>
              <a:rPr lang="en-ID" sz="2800" cap="none" dirty="0" err="1"/>
              <a:t>salah</a:t>
            </a:r>
            <a:r>
              <a:rPr lang="en-ID" sz="2800" cap="none" dirty="0"/>
              <a:t> </a:t>
            </a:r>
            <a:r>
              <a:rPr lang="en-ID" sz="2800" cap="none" dirty="0" err="1"/>
              <a:t>satu</a:t>
            </a:r>
            <a:r>
              <a:rPr lang="en-ID" sz="2800" cap="none" dirty="0"/>
              <a:t> </a:t>
            </a:r>
            <a:r>
              <a:rPr lang="en-ID" sz="2800" cap="none" dirty="0" err="1"/>
              <a:t>aplikasi</a:t>
            </a:r>
            <a:r>
              <a:rPr lang="en-ID" sz="2800" cap="none" dirty="0"/>
              <a:t> database paling </a:t>
            </a:r>
            <a:r>
              <a:rPr lang="en-ID" sz="2800" cap="none" dirty="0" err="1"/>
              <a:t>populer</a:t>
            </a:r>
            <a:r>
              <a:rPr lang="en-ID" sz="2800" cap="none" dirty="0"/>
              <a:t> di </a:t>
            </a:r>
            <a:r>
              <a:rPr lang="en-ID" sz="2800" cap="none" dirty="0" err="1"/>
              <a:t>dunia</a:t>
            </a:r>
            <a:r>
              <a:rPr lang="en-ID" sz="2800" cap="none" dirty="0"/>
              <a:t>, </a:t>
            </a:r>
            <a:r>
              <a:rPr lang="en-ID" sz="2800" cap="none" dirty="0" err="1"/>
              <a:t>terutama</a:t>
            </a:r>
            <a:r>
              <a:rPr lang="en-ID" sz="2800" cap="none" dirty="0"/>
              <a:t> </a:t>
            </a:r>
            <a:r>
              <a:rPr lang="en-ID" sz="2800" cap="none" dirty="0" err="1"/>
              <a:t>dalam</a:t>
            </a:r>
            <a:r>
              <a:rPr lang="en-ID" sz="2800" cap="none" dirty="0"/>
              <a:t> </a:t>
            </a:r>
            <a:r>
              <a:rPr lang="en-ID" sz="2800" cap="none" dirty="0" err="1"/>
              <a:t>pengembangan</a:t>
            </a:r>
            <a:r>
              <a:rPr lang="en-ID" sz="2800" cap="none" dirty="0"/>
              <a:t> web. </a:t>
            </a:r>
            <a:r>
              <a:rPr lang="en-ID" sz="2800" cap="none" dirty="0" err="1"/>
              <a:t>Hampir</a:t>
            </a:r>
            <a:r>
              <a:rPr lang="en-ID" sz="2800" cap="none" dirty="0"/>
              <a:t> </a:t>
            </a:r>
            <a:r>
              <a:rPr lang="en-ID" sz="2800" cap="none" dirty="0" err="1"/>
              <a:t>setiap</a:t>
            </a:r>
            <a:r>
              <a:rPr lang="en-ID" sz="2800" cap="none" dirty="0"/>
              <a:t> </a:t>
            </a:r>
            <a:r>
              <a:rPr lang="en-ID" sz="2800" cap="none" dirty="0" err="1"/>
              <a:t>proyek</a:t>
            </a:r>
            <a:r>
              <a:rPr lang="en-ID" sz="2800" cap="none" dirty="0"/>
              <a:t> </a:t>
            </a:r>
            <a:r>
              <a:rPr lang="en-ID" sz="2800" cap="none" dirty="0" err="1"/>
              <a:t>pembuatan</a:t>
            </a:r>
            <a:r>
              <a:rPr lang="en-ID" sz="2800" cap="none" dirty="0"/>
              <a:t> website </a:t>
            </a:r>
            <a:r>
              <a:rPr lang="en-ID" sz="2800" cap="none" dirty="0" err="1"/>
              <a:t>menggunakan</a:t>
            </a:r>
            <a:r>
              <a:rPr lang="en-ID" sz="2800" cap="none" dirty="0"/>
              <a:t> </a:t>
            </a:r>
            <a:r>
              <a:rPr lang="en-ID" sz="2800" cap="none" dirty="0" err="1"/>
              <a:t>mysql</a:t>
            </a:r>
            <a:r>
              <a:rPr lang="en-ID" sz="2800" cap="none" dirty="0"/>
              <a:t>, </a:t>
            </a:r>
            <a:r>
              <a:rPr lang="en-ID" sz="2800" cap="none" dirty="0" err="1"/>
              <a:t>termasuk</a:t>
            </a:r>
            <a:r>
              <a:rPr lang="en-ID" sz="2800" cap="none" dirty="0"/>
              <a:t> </a:t>
            </a:r>
            <a:r>
              <a:rPr lang="en-ID" sz="2800" cap="none" dirty="0" err="1"/>
              <a:t>berbagai</a:t>
            </a:r>
            <a:r>
              <a:rPr lang="en-ID" sz="2800" cap="none" dirty="0"/>
              <a:t> </a:t>
            </a:r>
            <a:r>
              <a:rPr lang="en-ID" sz="2800" b="1" cap="none" dirty="0"/>
              <a:t>CMS</a:t>
            </a:r>
            <a:r>
              <a:rPr lang="en-ID" sz="2800" cap="none" dirty="0"/>
              <a:t> (</a:t>
            </a:r>
            <a:r>
              <a:rPr lang="en-ID" sz="2800" b="1" i="1" cap="none" dirty="0"/>
              <a:t>content management system</a:t>
            </a:r>
            <a:r>
              <a:rPr lang="en-ID" sz="2800" cap="none" dirty="0"/>
              <a:t>) </a:t>
            </a:r>
            <a:r>
              <a:rPr lang="en-ID" sz="2800" cap="none" dirty="0" err="1"/>
              <a:t>seperti</a:t>
            </a:r>
            <a:r>
              <a:rPr lang="en-ID" sz="2800" cap="none" dirty="0"/>
              <a:t> </a:t>
            </a:r>
            <a:r>
              <a:rPr lang="en-ID" sz="2800" i="1" cap="none" dirty="0" err="1"/>
              <a:t>wordpress</a:t>
            </a:r>
            <a:r>
              <a:rPr lang="en-ID" sz="2800" i="1" cap="none" dirty="0"/>
              <a:t>, </a:t>
            </a:r>
            <a:r>
              <a:rPr lang="en-ID" sz="2800" i="1" cap="none" dirty="0" err="1"/>
              <a:t>joomla</a:t>
            </a:r>
            <a:r>
              <a:rPr lang="en-ID" sz="2800" i="1" cap="none" dirty="0"/>
              <a:t>, </a:t>
            </a:r>
            <a:r>
              <a:rPr lang="en-ID" sz="2800" i="1" cap="none" dirty="0" err="1"/>
              <a:t>drupal</a:t>
            </a:r>
            <a:r>
              <a:rPr lang="en-ID" sz="2800" i="1" cap="none" dirty="0"/>
              <a:t>,</a:t>
            </a:r>
            <a:r>
              <a:rPr lang="en-ID" sz="2800" cap="none" dirty="0"/>
              <a:t> </a:t>
            </a:r>
            <a:r>
              <a:rPr lang="en-ID" sz="2800" cap="none" dirty="0" err="1"/>
              <a:t>dll</a:t>
            </a:r>
            <a:r>
              <a:rPr lang="en-ID" sz="2800" cap="none" dirty="0"/>
              <a:t> </a:t>
            </a:r>
            <a:r>
              <a:rPr lang="en-ID" sz="2800" cap="none" dirty="0" err="1"/>
              <a:t>menggunakan</a:t>
            </a:r>
            <a:r>
              <a:rPr lang="en-ID" sz="2800" cap="none" dirty="0"/>
              <a:t> </a:t>
            </a:r>
            <a:r>
              <a:rPr lang="en-ID" sz="2800" cap="none" dirty="0" err="1"/>
              <a:t>mysql</a:t>
            </a:r>
            <a:r>
              <a:rPr lang="en-ID" sz="2800" cap="none" dirty="0"/>
              <a:t>. </a:t>
            </a:r>
            <a:r>
              <a:rPr lang="en-ID" sz="2800" cap="none" dirty="0" err="1"/>
              <a:t>Mysql</a:t>
            </a:r>
            <a:r>
              <a:rPr lang="en-ID" sz="2800" cap="none" dirty="0"/>
              <a:t> </a:t>
            </a:r>
            <a:r>
              <a:rPr lang="en-ID" sz="2800" cap="none" dirty="0" err="1"/>
              <a:t>merupakan</a:t>
            </a:r>
            <a:r>
              <a:rPr lang="en-ID" sz="2800" cap="none" dirty="0"/>
              <a:t> </a:t>
            </a:r>
            <a:r>
              <a:rPr lang="en-ID" sz="2800" cap="none" dirty="0" err="1"/>
              <a:t>aplikasi</a:t>
            </a:r>
            <a:r>
              <a:rPr lang="en-ID" sz="2800" cap="none" dirty="0"/>
              <a:t> </a:t>
            </a:r>
            <a:r>
              <a:rPr lang="en-ID" sz="2800" cap="none" dirty="0" err="1"/>
              <a:t>wajib</a:t>
            </a:r>
            <a:r>
              <a:rPr lang="en-ID" sz="2800" cap="none" dirty="0"/>
              <a:t> yang </a:t>
            </a:r>
            <a:r>
              <a:rPr lang="en-ID" sz="2800" cap="none" dirty="0" err="1"/>
              <a:t>harus</a:t>
            </a:r>
            <a:r>
              <a:rPr lang="en-ID" sz="2800" cap="none" dirty="0"/>
              <a:t> </a:t>
            </a:r>
            <a:r>
              <a:rPr lang="en-ID" sz="2800" cap="none" dirty="0" err="1"/>
              <a:t>dikuasai</a:t>
            </a:r>
            <a:r>
              <a:rPr lang="en-ID" sz="2800" cap="none" dirty="0"/>
              <a:t> </a:t>
            </a:r>
            <a:r>
              <a:rPr lang="en-ID" sz="2800" cap="none" dirty="0" err="1"/>
              <a:t>oleh</a:t>
            </a:r>
            <a:r>
              <a:rPr lang="en-ID" sz="2800" cap="none" dirty="0"/>
              <a:t> programmer web.</a:t>
            </a:r>
          </a:p>
        </p:txBody>
      </p:sp>
    </p:spTree>
    <p:extLst>
      <p:ext uri="{BB962C8B-B14F-4D97-AF65-F5344CB8AC3E}">
        <p14:creationId xmlns:p14="http://schemas.microsoft.com/office/powerpoint/2010/main" val="7657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718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Javascript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8929"/>
            <a:ext cx="9144000" cy="4065373"/>
          </a:xfrm>
        </p:spPr>
        <p:txBody>
          <a:bodyPr>
            <a:noAutofit/>
          </a:bodyPr>
          <a:lstStyle/>
          <a:p>
            <a:r>
              <a:rPr lang="en-ID" sz="2800" b="1" cap="none" dirty="0" err="1"/>
              <a:t>Javascript</a:t>
            </a:r>
            <a:r>
              <a:rPr lang="en-ID" sz="2800" cap="none" dirty="0"/>
              <a:t> </a:t>
            </a:r>
            <a:r>
              <a:rPr lang="en-ID" sz="2800" cap="none" dirty="0" err="1"/>
              <a:t>adalah</a:t>
            </a:r>
            <a:r>
              <a:rPr lang="en-ID" sz="2800" cap="none" dirty="0"/>
              <a:t> </a:t>
            </a:r>
            <a:r>
              <a:rPr lang="en-ID" sz="2800" cap="none" dirty="0" err="1"/>
              <a:t>bahasa</a:t>
            </a:r>
            <a:r>
              <a:rPr lang="en-ID" sz="2800" cap="none" dirty="0"/>
              <a:t> </a:t>
            </a:r>
            <a:r>
              <a:rPr lang="en-ID" sz="2800" cap="none" dirty="0" err="1"/>
              <a:t>pemograman</a:t>
            </a:r>
            <a:r>
              <a:rPr lang="en-ID" sz="2800" cap="none" dirty="0"/>
              <a:t> yang </a:t>
            </a:r>
            <a:r>
              <a:rPr lang="en-ID" sz="2800" cap="none" dirty="0" err="1"/>
              <a:t>digunakan</a:t>
            </a:r>
            <a:r>
              <a:rPr lang="en-ID" sz="2800" cap="none" dirty="0"/>
              <a:t> </a:t>
            </a:r>
            <a:r>
              <a:rPr lang="en-ID" sz="2800" cap="none" dirty="0" err="1"/>
              <a:t>untuk</a:t>
            </a:r>
            <a:r>
              <a:rPr lang="en-ID" sz="2800" cap="none" dirty="0"/>
              <a:t> </a:t>
            </a:r>
            <a:r>
              <a:rPr lang="en-ID" sz="2800" cap="none" dirty="0" err="1"/>
              <a:t>membuat</a:t>
            </a:r>
            <a:r>
              <a:rPr lang="en-ID" sz="2800" cap="none" dirty="0"/>
              <a:t> </a:t>
            </a:r>
            <a:r>
              <a:rPr lang="en-ID" sz="2800" cap="none" dirty="0" err="1"/>
              <a:t>interaksi</a:t>
            </a:r>
            <a:r>
              <a:rPr lang="en-ID" sz="2800" cap="none" dirty="0"/>
              <a:t> </a:t>
            </a:r>
            <a:r>
              <a:rPr lang="en-ID" sz="2800" cap="none" dirty="0" err="1"/>
              <a:t>atau</a:t>
            </a:r>
            <a:r>
              <a:rPr lang="en-ID" sz="2800" cap="none" dirty="0"/>
              <a:t> </a:t>
            </a:r>
            <a:r>
              <a:rPr lang="en-ID" sz="2800" cap="none" dirty="0" err="1"/>
              <a:t>menambah</a:t>
            </a:r>
            <a:r>
              <a:rPr lang="en-ID" sz="2800" cap="none" dirty="0"/>
              <a:t> </a:t>
            </a:r>
            <a:r>
              <a:rPr lang="en-ID" sz="2800" cap="none" dirty="0" err="1"/>
              <a:t>fitur</a:t>
            </a:r>
            <a:r>
              <a:rPr lang="en-ID" sz="2800" cap="none" dirty="0"/>
              <a:t> </a:t>
            </a:r>
            <a:r>
              <a:rPr lang="en-ID" sz="2800" cap="none" dirty="0" err="1"/>
              <a:t>dinamis</a:t>
            </a:r>
            <a:r>
              <a:rPr lang="en-ID" sz="2800" cap="none" dirty="0"/>
              <a:t> </a:t>
            </a:r>
            <a:r>
              <a:rPr lang="en-ID" sz="2800" cap="none" dirty="0" err="1"/>
              <a:t>ke</a:t>
            </a:r>
            <a:r>
              <a:rPr lang="en-ID" sz="2800" cap="none" dirty="0"/>
              <a:t> </a:t>
            </a:r>
            <a:r>
              <a:rPr lang="en-ID" sz="2800" cap="none" dirty="0" err="1"/>
              <a:t>dalam</a:t>
            </a:r>
            <a:r>
              <a:rPr lang="en-ID" sz="2800" cap="none" dirty="0"/>
              <a:t> </a:t>
            </a:r>
            <a:r>
              <a:rPr lang="en-ID" sz="2800" cap="none" dirty="0" err="1"/>
              <a:t>halaman</a:t>
            </a:r>
            <a:r>
              <a:rPr lang="en-ID" sz="2800" cap="none" dirty="0"/>
              <a:t> web. </a:t>
            </a:r>
            <a:r>
              <a:rPr lang="en-ID" sz="2800" cap="none" dirty="0" err="1"/>
              <a:t>Untuk</a:t>
            </a:r>
            <a:r>
              <a:rPr lang="en-ID" sz="2800" cap="none" dirty="0"/>
              <a:t> </a:t>
            </a:r>
            <a:r>
              <a:rPr lang="en-ID" sz="2800" cap="none" dirty="0" err="1"/>
              <a:t>membuat</a:t>
            </a:r>
            <a:r>
              <a:rPr lang="en-ID" sz="2800" cap="none" dirty="0"/>
              <a:t> website, </a:t>
            </a:r>
            <a:r>
              <a:rPr lang="en-ID" sz="2800" cap="none" dirty="0" err="1"/>
              <a:t>kita</a:t>
            </a:r>
            <a:r>
              <a:rPr lang="en-ID" sz="2800" cap="none" dirty="0"/>
              <a:t> </a:t>
            </a:r>
            <a:r>
              <a:rPr lang="en-ID" sz="2800" cap="none" dirty="0" err="1"/>
              <a:t>tidak</a:t>
            </a:r>
            <a:r>
              <a:rPr lang="en-ID" sz="2800" cap="none" dirty="0"/>
              <a:t> </a:t>
            </a:r>
            <a:r>
              <a:rPr lang="en-ID" sz="2800" cap="none" dirty="0" err="1"/>
              <a:t>harus</a:t>
            </a:r>
            <a:r>
              <a:rPr lang="en-ID" sz="2800" cap="none" dirty="0"/>
              <a:t> </a:t>
            </a:r>
            <a:r>
              <a:rPr lang="en-ID" sz="2800" cap="none" dirty="0" err="1"/>
              <a:t>menggunakan</a:t>
            </a:r>
            <a:r>
              <a:rPr lang="en-ID" sz="2800" cap="none" dirty="0"/>
              <a:t> </a:t>
            </a:r>
            <a:r>
              <a:rPr lang="en-ID" sz="2800" cap="none" dirty="0" err="1"/>
              <a:t>javascript</a:t>
            </a:r>
            <a:r>
              <a:rPr lang="en-ID" sz="2800" cap="none" dirty="0"/>
              <a:t>. </a:t>
            </a:r>
            <a:r>
              <a:rPr lang="en-ID" sz="2800" cap="none" dirty="0" err="1"/>
              <a:t>Namun</a:t>
            </a:r>
            <a:r>
              <a:rPr lang="en-ID" sz="2800" cap="none" dirty="0"/>
              <a:t>, </a:t>
            </a:r>
            <a:r>
              <a:rPr lang="en-ID" sz="2800" cap="none" dirty="0" err="1"/>
              <a:t>saat</a:t>
            </a:r>
            <a:r>
              <a:rPr lang="en-ID" sz="2800" cap="none" dirty="0"/>
              <a:t> </a:t>
            </a:r>
            <a:r>
              <a:rPr lang="en-ID" sz="2800" cap="none" dirty="0" err="1"/>
              <a:t>ini</a:t>
            </a:r>
            <a:r>
              <a:rPr lang="en-ID" sz="2800" cap="none" dirty="0"/>
              <a:t> </a:t>
            </a:r>
            <a:r>
              <a:rPr lang="en-ID" sz="2800" cap="none" dirty="0" err="1"/>
              <a:t>javascript</a:t>
            </a:r>
            <a:r>
              <a:rPr lang="en-ID" sz="2800" cap="none" dirty="0"/>
              <a:t> </a:t>
            </a:r>
            <a:r>
              <a:rPr lang="en-ID" sz="2800" cap="none" dirty="0" err="1"/>
              <a:t>digunakan</a:t>
            </a:r>
            <a:r>
              <a:rPr lang="en-ID" sz="2800" cap="none" dirty="0"/>
              <a:t> </a:t>
            </a:r>
            <a:r>
              <a:rPr lang="en-ID" sz="2800" cap="none" dirty="0" err="1"/>
              <a:t>hampir</a:t>
            </a:r>
            <a:r>
              <a:rPr lang="en-ID" sz="2800" cap="none" dirty="0"/>
              <a:t> </a:t>
            </a:r>
            <a:r>
              <a:rPr lang="en-ID" sz="2800" cap="none" dirty="0" err="1"/>
              <a:t>dalam</a:t>
            </a:r>
            <a:r>
              <a:rPr lang="en-ID" sz="2800" cap="none" dirty="0"/>
              <a:t> </a:t>
            </a:r>
            <a:r>
              <a:rPr lang="en-ID" sz="2800" cap="none" dirty="0" err="1"/>
              <a:t>setiap</a:t>
            </a:r>
            <a:r>
              <a:rPr lang="en-ID" sz="2800" cap="none" dirty="0"/>
              <a:t> web modern. </a:t>
            </a:r>
            <a:r>
              <a:rPr lang="en-ID" sz="2800" cap="none" dirty="0" err="1"/>
              <a:t>Sehingga</a:t>
            </a:r>
            <a:r>
              <a:rPr lang="en-ID" sz="2800" cap="none" dirty="0"/>
              <a:t> </a:t>
            </a:r>
            <a:r>
              <a:rPr lang="en-ID" sz="2800" cap="none" dirty="0" err="1"/>
              <a:t>bagi</a:t>
            </a:r>
            <a:r>
              <a:rPr lang="en-ID" sz="2800" cap="none" dirty="0"/>
              <a:t> programmer web, </a:t>
            </a:r>
            <a:r>
              <a:rPr lang="en-ID" sz="2800" cap="none" dirty="0" err="1"/>
              <a:t>javascript</a:t>
            </a:r>
            <a:r>
              <a:rPr lang="en-ID" sz="2800" cap="none" dirty="0"/>
              <a:t> </a:t>
            </a:r>
            <a:r>
              <a:rPr lang="en-ID" sz="2800" cap="none" dirty="0" err="1"/>
              <a:t>merupakan</a:t>
            </a:r>
            <a:r>
              <a:rPr lang="en-ID" sz="2800" cap="none" dirty="0"/>
              <a:t> </a:t>
            </a:r>
            <a:r>
              <a:rPr lang="en-ID" sz="2800" cap="none" dirty="0" err="1"/>
              <a:t>salah</a:t>
            </a:r>
            <a:r>
              <a:rPr lang="en-ID" sz="2800" cap="none" dirty="0"/>
              <a:t> </a:t>
            </a:r>
            <a:r>
              <a:rPr lang="en-ID" sz="2800" cap="none" dirty="0" err="1"/>
              <a:t>satu</a:t>
            </a:r>
            <a:r>
              <a:rPr lang="en-ID" sz="2800" cap="none" dirty="0"/>
              <a:t> </a:t>
            </a:r>
            <a:r>
              <a:rPr lang="en-ID" sz="2800" cap="none" dirty="0" err="1"/>
              <a:t>bahasa</a:t>
            </a:r>
            <a:r>
              <a:rPr lang="en-ID" sz="2800" cap="none" dirty="0"/>
              <a:t> </a:t>
            </a:r>
            <a:r>
              <a:rPr lang="en-ID" sz="2800" cap="none" dirty="0" err="1"/>
              <a:t>pemograman</a:t>
            </a:r>
            <a:r>
              <a:rPr lang="en-ID" sz="2800" cap="none" dirty="0"/>
              <a:t> web yang </a:t>
            </a:r>
            <a:r>
              <a:rPr lang="en-ID" sz="2800" cap="none" dirty="0" err="1"/>
              <a:t>wajib</a:t>
            </a:r>
            <a:r>
              <a:rPr lang="en-ID" sz="2800" cap="none" dirty="0"/>
              <a:t> di </a:t>
            </a:r>
            <a:r>
              <a:rPr lang="en-ID" sz="2800" cap="none" dirty="0" err="1"/>
              <a:t>kuasai</a:t>
            </a:r>
            <a:r>
              <a:rPr lang="en-ID" sz="28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61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257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Dasar Pemrograman Web</vt:lpstr>
      <vt:lpstr>PowerPoint Presentation</vt:lpstr>
      <vt:lpstr>PowerPoint Presentation</vt:lpstr>
      <vt:lpstr>HTML</vt:lpstr>
      <vt:lpstr>CSS</vt:lpstr>
      <vt:lpstr>PHP</vt:lpstr>
      <vt:lpstr>PowerPoint Presentation</vt:lpstr>
      <vt:lpstr>MySQL</vt:lpstr>
      <vt:lpstr>Javascript</vt:lpstr>
      <vt:lpstr>framework</vt:lpstr>
      <vt:lpstr>Codeigniter</vt:lpstr>
      <vt:lpstr>Merubah default_controller pada routes.php</vt:lpstr>
      <vt:lpstr>Membuat file Halaman.php di folder controller</vt:lpstr>
      <vt:lpstr>Merubah Halaman.php dan routes.php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lagi halaman.php</vt:lpstr>
      <vt:lpstr>PowerPoint Presentation</vt:lpstr>
      <vt:lpstr>Referensi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 Web</dc:title>
  <dc:creator>IlhamAmirullah</dc:creator>
  <cp:lastModifiedBy>IlhamAmirullah</cp:lastModifiedBy>
  <cp:revision>32</cp:revision>
  <dcterms:created xsi:type="dcterms:W3CDTF">2016-10-25T10:16:51Z</dcterms:created>
  <dcterms:modified xsi:type="dcterms:W3CDTF">2016-11-03T12:45:45Z</dcterms:modified>
</cp:coreProperties>
</file>