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57" r:id="rId6"/>
    <p:sldId id="258" r:id="rId7"/>
    <p:sldId id="261" r:id="rId8"/>
    <p:sldId id="263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58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98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9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49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23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72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128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588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1187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40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9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27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2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19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6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2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2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F483CF-72CF-4D52-A4BD-12F2999E8DF7}" type="datetimeFigureOut">
              <a:rPr lang="en-ID" smtClean="0"/>
              <a:t>29/10/2016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7FC5-5FBC-4D37-8BDD-7C51A53741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67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aradise.com/id/2013/08/mengenal-apa-itu-css-dan-bagaimana-menggunakannya.html" TargetMode="External"/><Relationship Id="rId7" Type="http://schemas.openxmlformats.org/officeDocument/2006/relationships/hyperlink" Target="http://www.malasngoding.com/membuat-table-dengan-bootstrap/" TargetMode="External"/><Relationship Id="rId2" Type="http://schemas.openxmlformats.org/officeDocument/2006/relationships/hyperlink" Target="https://www.youtube.com/watch?v=NKhQp_zWuWc&amp;list=PLTB1091jq_WuYfC6J3FNQKTc4TSDrnBP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phpid.com/belajar-membuat-template-web-menggunakan-bootstrap.html" TargetMode="External"/><Relationship Id="rId5" Type="http://schemas.openxmlformats.org/officeDocument/2006/relationships/hyperlink" Target="http://www.royandika.com/2011/12/setting-base-url-codeigniter.html" TargetMode="External"/><Relationship Id="rId4" Type="http://schemas.openxmlformats.org/officeDocument/2006/relationships/hyperlink" Target="http://www.duniailkom.com/tutorial-belajar-css-part-1-pengertian-css-apa-yang-dimaksud-dengan-cs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765" y="1383955"/>
            <a:ext cx="11037045" cy="1346887"/>
          </a:xfrm>
        </p:spPr>
        <p:txBody>
          <a:bodyPr/>
          <a:lstStyle/>
          <a:p>
            <a:r>
              <a:rPr lang="en-ID" sz="6000" dirty="0"/>
              <a:t>Cascading Style Sheet (CSS)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71" y="3702343"/>
            <a:ext cx="8532743" cy="647235"/>
          </a:xfrm>
        </p:spPr>
        <p:txBody>
          <a:bodyPr/>
          <a:lstStyle/>
          <a:p>
            <a:r>
              <a:rPr lang="en-ID" cap="none" dirty="0" err="1"/>
              <a:t>LabTI</a:t>
            </a:r>
            <a:r>
              <a:rPr lang="en-ID" cap="none" dirty="0"/>
              <a:t> </a:t>
            </a:r>
            <a:r>
              <a:rPr lang="en-ID" cap="none" dirty="0" err="1"/>
              <a:t>Universitas</a:t>
            </a:r>
            <a:r>
              <a:rPr lang="en-ID" cap="none" dirty="0"/>
              <a:t> </a:t>
            </a:r>
            <a:r>
              <a:rPr lang="en-ID" cap="none" dirty="0" err="1"/>
              <a:t>Gunadarma</a:t>
            </a:r>
            <a:endParaRPr lang="en-ID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882944" y="6041889"/>
            <a:ext cx="2189608" cy="647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D" cap="none" dirty="0" err="1"/>
              <a:t>Ilham</a:t>
            </a:r>
            <a:r>
              <a:rPr lang="en-ID" cap="none" dirty="0"/>
              <a:t> </a:t>
            </a:r>
            <a:r>
              <a:rPr lang="en-ID" cap="none" dirty="0" err="1"/>
              <a:t>Amirullah</a:t>
            </a:r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417692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52" y="785255"/>
            <a:ext cx="2226276" cy="784053"/>
          </a:xfrm>
        </p:spPr>
        <p:txBody>
          <a:bodyPr/>
          <a:lstStyle/>
          <a:p>
            <a:r>
              <a:rPr lang="en-ID" dirty="0"/>
              <a:t>style.css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35" y="2150077"/>
            <a:ext cx="6916273" cy="26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9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1" y="526859"/>
            <a:ext cx="9404723" cy="5713303"/>
          </a:xfrm>
        </p:spPr>
        <p:txBody>
          <a:bodyPr/>
          <a:lstStyle/>
          <a:p>
            <a:r>
              <a:rPr lang="en-ID" sz="2800" dirty="0" err="1"/>
              <a:t>Referensi</a:t>
            </a:r>
            <a:r>
              <a:rPr lang="en-ID" sz="2800" dirty="0"/>
              <a:t>: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2"/>
              </a:rPr>
              <a:t>https://www.youtube.com/watch?v=NKhQp_zWuWc&amp;list=PLTB1091jq_WuYfC6J3FNQKTc4TSDrnBP4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3"/>
              </a:rPr>
              <a:t>http://www.devaradise.com/id/2013/08/mengenal-apa-itu-css-dan-bagaimana-menggunakannya.html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4"/>
              </a:rPr>
              <a:t>http://www.duniailkom.com/tutorial-belajar-css-part-1-pengertian-css-apa-yang-dimaksud-dengan-css/</a:t>
            </a:r>
            <a:r>
              <a:rPr lang="en-ID" sz="2000" dirty="0"/>
              <a:t> 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5"/>
              </a:rPr>
              <a:t>http://www.royandika.com/2011/12/setting-base-url-codeigniter.html</a:t>
            </a:r>
            <a:r>
              <a:rPr lang="en-ID" sz="2000" dirty="0"/>
              <a:t> 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6"/>
              </a:rPr>
              <a:t>https://www.onphpid.com/belajar-membuat-template-web-menggunakan-bootstrap.html</a:t>
            </a:r>
            <a:r>
              <a:rPr lang="en-ID" sz="2000" dirty="0"/>
              <a:t> </a:t>
            </a:r>
            <a:br>
              <a:rPr lang="en-ID" sz="2000" dirty="0"/>
            </a:br>
            <a:br>
              <a:rPr lang="en-ID" sz="2000" dirty="0"/>
            </a:br>
            <a:r>
              <a:rPr lang="en-ID" sz="2000" dirty="0">
                <a:hlinkClick r:id="rId7"/>
              </a:rPr>
              <a:t>http://www.malasngoding.com/membuat-table-dengan-bootstrap/</a:t>
            </a:r>
            <a:r>
              <a:rPr lang="en-ID" sz="2000" dirty="0"/>
              <a:t> </a:t>
            </a:r>
            <a:br>
              <a:rPr lang="en-ID" sz="2000" dirty="0"/>
            </a:b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6504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474" y="1786151"/>
            <a:ext cx="9269627" cy="4268659"/>
          </a:xfrm>
        </p:spPr>
        <p:txBody>
          <a:bodyPr>
            <a:normAutofit fontScale="90000"/>
          </a:bodyPr>
          <a:lstStyle/>
          <a:p>
            <a:pPr algn="ctr"/>
            <a:r>
              <a:rPr lang="en-ID" sz="3600" b="1" dirty="0"/>
              <a:t>CSS</a:t>
            </a:r>
            <a:r>
              <a:rPr lang="en-ID" sz="3600" dirty="0"/>
              <a:t> 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salah</a:t>
            </a:r>
            <a:r>
              <a:rPr lang="en-ID" sz="3600" dirty="0"/>
              <a:t> </a:t>
            </a:r>
            <a:r>
              <a:rPr lang="en-ID" sz="3600" dirty="0" err="1"/>
              <a:t>satu</a:t>
            </a:r>
            <a:r>
              <a:rPr lang="en-ID" sz="3600" dirty="0"/>
              <a:t> </a:t>
            </a:r>
            <a:r>
              <a:rPr lang="en-ID" sz="3600" dirty="0" err="1"/>
              <a:t>kode</a:t>
            </a:r>
            <a:r>
              <a:rPr lang="en-ID" sz="3600" dirty="0"/>
              <a:t> </a:t>
            </a:r>
            <a:r>
              <a:rPr lang="en-ID" sz="3600" dirty="0" err="1"/>
              <a:t>pemrograman</a:t>
            </a:r>
            <a:r>
              <a:rPr lang="en-ID" sz="3600" dirty="0"/>
              <a:t> yang </a:t>
            </a:r>
            <a:r>
              <a:rPr lang="en-ID" sz="3600" dirty="0" err="1"/>
              <a:t>bertujuan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menghias</a:t>
            </a:r>
            <a:r>
              <a:rPr lang="en-ID" sz="3600" dirty="0"/>
              <a:t> </a:t>
            </a:r>
            <a:r>
              <a:rPr lang="en-ID" sz="3600" dirty="0" err="1"/>
              <a:t>dan</a:t>
            </a:r>
            <a:r>
              <a:rPr lang="en-ID" sz="3600" dirty="0"/>
              <a:t> </a:t>
            </a:r>
            <a:r>
              <a:rPr lang="en-ID" sz="3600" dirty="0" err="1"/>
              <a:t>mengatur</a:t>
            </a:r>
            <a:r>
              <a:rPr lang="en-ID" sz="3600" dirty="0"/>
              <a:t> </a:t>
            </a:r>
            <a:r>
              <a:rPr lang="en-ID" sz="3600" dirty="0" err="1"/>
              <a:t>gaya</a:t>
            </a:r>
            <a:r>
              <a:rPr lang="en-ID" sz="3600" dirty="0"/>
              <a:t> </a:t>
            </a:r>
            <a:r>
              <a:rPr lang="en-ID" sz="3600" dirty="0" err="1"/>
              <a:t>tampilan</a:t>
            </a:r>
            <a:r>
              <a:rPr lang="en-ID" sz="3600" dirty="0"/>
              <a:t>/layout </a:t>
            </a:r>
            <a:r>
              <a:rPr lang="en-ID" sz="3600" dirty="0" err="1"/>
              <a:t>halaman</a:t>
            </a:r>
            <a:r>
              <a:rPr lang="en-ID" sz="3600" dirty="0"/>
              <a:t> web </a:t>
            </a:r>
            <a:r>
              <a:rPr lang="en-ID" sz="3600" dirty="0" err="1"/>
              <a:t>supaya</a:t>
            </a:r>
            <a:r>
              <a:rPr lang="en-ID" sz="3600" dirty="0"/>
              <a:t> </a:t>
            </a:r>
            <a:r>
              <a:rPr lang="en-ID" sz="3600" dirty="0" err="1"/>
              <a:t>lebih</a:t>
            </a:r>
            <a:r>
              <a:rPr lang="en-ID" sz="3600" dirty="0"/>
              <a:t> </a:t>
            </a:r>
            <a:r>
              <a:rPr lang="en-ID" sz="3600" dirty="0" err="1"/>
              <a:t>elegan</a:t>
            </a:r>
            <a:r>
              <a:rPr lang="en-ID" sz="3600" dirty="0"/>
              <a:t> </a:t>
            </a:r>
            <a:r>
              <a:rPr lang="en-ID" sz="3600" dirty="0" err="1"/>
              <a:t>dan</a:t>
            </a:r>
            <a:r>
              <a:rPr lang="en-ID" sz="3600" dirty="0"/>
              <a:t> </a:t>
            </a:r>
            <a:r>
              <a:rPr lang="en-ID" sz="3600" dirty="0" err="1"/>
              <a:t>menarik</a:t>
            </a:r>
            <a:r>
              <a:rPr lang="en-ID" sz="3600" dirty="0"/>
              <a:t>. </a:t>
            </a:r>
            <a:r>
              <a:rPr lang="en-ID" sz="3600" b="1" dirty="0"/>
              <a:t>CSS</a:t>
            </a:r>
            <a:r>
              <a:rPr lang="en-ID" sz="3600" dirty="0"/>
              <a:t> </a:t>
            </a:r>
            <a:r>
              <a:rPr lang="en-ID" sz="3600" dirty="0" err="1"/>
              <a:t>adalah</a:t>
            </a:r>
            <a:r>
              <a:rPr lang="en-ID" sz="3600" dirty="0"/>
              <a:t> </a:t>
            </a:r>
            <a:r>
              <a:rPr lang="en-ID" sz="3600" dirty="0" err="1"/>
              <a:t>sebuah</a:t>
            </a:r>
            <a:r>
              <a:rPr lang="en-ID" sz="3600" dirty="0"/>
              <a:t> </a:t>
            </a:r>
            <a:r>
              <a:rPr lang="en-ID" sz="3600" dirty="0" err="1"/>
              <a:t>teknologi</a:t>
            </a:r>
            <a:r>
              <a:rPr lang="en-ID" sz="3600" dirty="0"/>
              <a:t> internet yang </a:t>
            </a:r>
            <a:r>
              <a:rPr lang="en-ID" sz="3600" dirty="0" err="1"/>
              <a:t>direkomendasikan</a:t>
            </a:r>
            <a:r>
              <a:rPr lang="en-ID" sz="3600" dirty="0"/>
              <a:t> </a:t>
            </a:r>
            <a:r>
              <a:rPr lang="en-ID" sz="3600" dirty="0" err="1"/>
              <a:t>oleh</a:t>
            </a:r>
            <a:r>
              <a:rPr lang="en-ID" sz="3600" dirty="0"/>
              <a:t> World Wide Web Consortium </a:t>
            </a:r>
            <a:r>
              <a:rPr lang="en-ID" sz="3600" dirty="0" err="1"/>
              <a:t>atau</a:t>
            </a:r>
            <a:r>
              <a:rPr lang="en-ID" sz="3600" dirty="0"/>
              <a:t> W3C </a:t>
            </a:r>
            <a:r>
              <a:rPr lang="en-ID" sz="3600" dirty="0" err="1"/>
              <a:t>pada</a:t>
            </a:r>
            <a:r>
              <a:rPr lang="en-ID" sz="3600" dirty="0"/>
              <a:t> </a:t>
            </a:r>
            <a:r>
              <a:rPr lang="en-ID" sz="3600" dirty="0" err="1"/>
              <a:t>tahun</a:t>
            </a:r>
            <a:r>
              <a:rPr lang="en-ID" sz="3600" dirty="0"/>
              <a:t> 1996.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1061" y="659197"/>
            <a:ext cx="4539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400" dirty="0" err="1"/>
              <a:t>Pengertian</a:t>
            </a:r>
            <a:r>
              <a:rPr lang="en-ID" sz="4400" dirty="0"/>
              <a:t>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1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460" y="1037968"/>
            <a:ext cx="5618205" cy="902043"/>
          </a:xfrm>
        </p:spPr>
        <p:txBody>
          <a:bodyPr>
            <a:normAutofit fontScale="90000"/>
          </a:bodyPr>
          <a:lstStyle/>
          <a:p>
            <a:r>
              <a:rPr lang="en-ID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210" y="2483710"/>
            <a:ext cx="8497330" cy="3200400"/>
          </a:xfrm>
        </p:spPr>
        <p:txBody>
          <a:bodyPr>
            <a:normAutofit/>
          </a:bodyPr>
          <a:lstStyle/>
          <a:p>
            <a:r>
              <a:rPr lang="en-ID" sz="3200" cap="none" dirty="0"/>
              <a:t>Bootstrap </a:t>
            </a:r>
            <a:r>
              <a:rPr lang="en-ID" sz="3200" cap="none" dirty="0" err="1"/>
              <a:t>adalah</a:t>
            </a:r>
            <a:r>
              <a:rPr lang="en-ID" sz="3200" cap="none" dirty="0"/>
              <a:t> front-end framework </a:t>
            </a:r>
            <a:r>
              <a:rPr lang="en-ID" sz="3200" cap="none" dirty="0" err="1"/>
              <a:t>atau</a:t>
            </a:r>
            <a:r>
              <a:rPr lang="en-ID" sz="3200" cap="none" dirty="0"/>
              <a:t> framework </a:t>
            </a:r>
            <a:r>
              <a:rPr lang="en-ID" sz="3200" cap="none" dirty="0" err="1"/>
              <a:t>css</a:t>
            </a:r>
            <a:r>
              <a:rPr lang="en-ID" sz="3200" cap="none" dirty="0"/>
              <a:t> yang </a:t>
            </a:r>
            <a:r>
              <a:rPr lang="en-ID" sz="3200" cap="none" dirty="0" err="1"/>
              <a:t>sengaja</a:t>
            </a:r>
            <a:r>
              <a:rPr lang="en-ID" sz="3200" cap="none" dirty="0"/>
              <a:t> </a:t>
            </a:r>
            <a:r>
              <a:rPr lang="en-ID" sz="3200" cap="none" dirty="0" err="1"/>
              <a:t>dibangun</a:t>
            </a:r>
            <a:r>
              <a:rPr lang="en-ID" sz="3200" cap="none" dirty="0"/>
              <a:t> </a:t>
            </a:r>
            <a:r>
              <a:rPr lang="en-ID" sz="3200" cap="none" dirty="0" err="1"/>
              <a:t>untuk</a:t>
            </a:r>
            <a:r>
              <a:rPr lang="en-ID" sz="3200" cap="none" dirty="0"/>
              <a:t> </a:t>
            </a:r>
            <a:r>
              <a:rPr lang="en-ID" sz="3200" cap="none" dirty="0" err="1"/>
              <a:t>memudahkan</a:t>
            </a:r>
            <a:r>
              <a:rPr lang="en-ID" sz="3200" cap="none" dirty="0"/>
              <a:t> </a:t>
            </a:r>
            <a:r>
              <a:rPr lang="en-ID" sz="3200" cap="none" dirty="0" err="1"/>
              <a:t>pendesain</a:t>
            </a:r>
            <a:r>
              <a:rPr lang="en-ID" sz="3200" cap="none" dirty="0"/>
              <a:t> web </a:t>
            </a:r>
            <a:r>
              <a:rPr lang="en-ID" sz="3200" cap="none" dirty="0" err="1"/>
              <a:t>dalam</a:t>
            </a:r>
            <a:r>
              <a:rPr lang="en-ID" sz="3200" cap="none" dirty="0"/>
              <a:t> </a:t>
            </a:r>
            <a:r>
              <a:rPr lang="en-ID" sz="3200" cap="none" dirty="0" err="1"/>
              <a:t>membuat</a:t>
            </a:r>
            <a:r>
              <a:rPr lang="en-ID" sz="3200" cap="none" dirty="0"/>
              <a:t> website </a:t>
            </a:r>
            <a:r>
              <a:rPr lang="en-ID" sz="3200" cap="none" dirty="0" err="1"/>
              <a:t>atau</a:t>
            </a:r>
            <a:r>
              <a:rPr lang="en-ID" sz="3200" cap="none" dirty="0"/>
              <a:t> </a:t>
            </a:r>
            <a:r>
              <a:rPr lang="en-ID" sz="3200" cap="none" dirty="0" err="1"/>
              <a:t>membuat</a:t>
            </a:r>
            <a:r>
              <a:rPr lang="en-ID" sz="3200" cap="none" dirty="0"/>
              <a:t> template website.</a:t>
            </a:r>
          </a:p>
        </p:txBody>
      </p:sp>
    </p:spTree>
    <p:extLst>
      <p:ext uri="{BB962C8B-B14F-4D97-AF65-F5344CB8AC3E}">
        <p14:creationId xmlns:p14="http://schemas.microsoft.com/office/powerpoint/2010/main" val="29611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656582"/>
            <a:ext cx="9887258" cy="55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3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Header.php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60041"/>
            <a:ext cx="90011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mhs.php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21" y="97180"/>
            <a:ext cx="83248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29" y="908823"/>
            <a:ext cx="3956222" cy="746983"/>
          </a:xfrm>
        </p:spPr>
        <p:txBody>
          <a:bodyPr/>
          <a:lstStyle/>
          <a:p>
            <a:r>
              <a:rPr lang="en-ID" dirty="0" err="1"/>
              <a:t>footer.php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7412"/>
            <a:ext cx="9220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4104503" cy="845837"/>
          </a:xfrm>
        </p:spPr>
        <p:txBody>
          <a:bodyPr/>
          <a:lstStyle/>
          <a:p>
            <a:r>
              <a:rPr lang="en-ID" dirty="0" err="1"/>
              <a:t>autoload.php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3" y="1779372"/>
            <a:ext cx="7839316" cy="2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6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70" y="711115"/>
            <a:ext cx="3548449" cy="957048"/>
          </a:xfrm>
        </p:spPr>
        <p:txBody>
          <a:bodyPr/>
          <a:lstStyle/>
          <a:p>
            <a:r>
              <a:rPr lang="en-ID" dirty="0" err="1"/>
              <a:t>config.php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1" y="2171231"/>
            <a:ext cx="7346221" cy="23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</TotalTime>
  <Words>45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Cascading Style Sheet (CSS)</vt:lpstr>
      <vt:lpstr>CSS merupakan salah satu kode pemrograman yang bertujuan untuk menghias dan mengatur gaya tampilan/layout halaman web supaya lebih elegan dan menarik. CSS adalah sebuah teknologi internet yang direkomendasikan oleh World Wide Web Consortium atau W3C pada tahun 1996.</vt:lpstr>
      <vt:lpstr>Bootstrap</vt:lpstr>
      <vt:lpstr>PowerPoint Presentation</vt:lpstr>
      <vt:lpstr>Header.php</vt:lpstr>
      <vt:lpstr>mhs.php</vt:lpstr>
      <vt:lpstr>footer.php</vt:lpstr>
      <vt:lpstr>autoload.php</vt:lpstr>
      <vt:lpstr>config.php</vt:lpstr>
      <vt:lpstr>style.css</vt:lpstr>
      <vt:lpstr>Referensi:  https://www.youtube.com/watch?v=NKhQp_zWuWc&amp;list=PLTB1091jq_WuYfC6J3FNQKTc4TSDrnBP4  http://www.devaradise.com/id/2013/08/mengenal-apa-itu-css-dan-bagaimana-menggunakannya.html  http://www.duniailkom.com/tutorial-belajar-css-part-1-pengertian-css-apa-yang-dimaksud-dengan-css/   http://www.royandika.com/2011/12/setting-base-url-codeigniter.html   https://www.onphpid.com/belajar-membuat-template-web-menggunakan-bootstrap.html   http://www.malasngoding.com/membuat-table-dengan-bootstrap/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IlhamAmirullah</dc:creator>
  <cp:lastModifiedBy>IlhamAmirullah</cp:lastModifiedBy>
  <cp:revision>9</cp:revision>
  <dcterms:created xsi:type="dcterms:W3CDTF">2016-10-27T08:30:19Z</dcterms:created>
  <dcterms:modified xsi:type="dcterms:W3CDTF">2016-10-29T16:15:43Z</dcterms:modified>
</cp:coreProperties>
</file>