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599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1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85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23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7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799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09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59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1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701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C929C1E-39DB-4F8C-B35E-637B50678E39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C2606B8-B7E6-4BB3-A189-07F157D993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4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hQp_zWuWc&amp;list=PLTB1091jq_WuYfC6J3FNQKTc4TSDrnBP4" TargetMode="External"/><Relationship Id="rId2" Type="http://schemas.openxmlformats.org/officeDocument/2006/relationships/hyperlink" Target="http://www.duniailkom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Database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5"/>
            <a:ext cx="8767860" cy="504658"/>
          </a:xfrm>
        </p:spPr>
        <p:txBody>
          <a:bodyPr/>
          <a:lstStyle/>
          <a:p>
            <a:r>
              <a:rPr lang="en-ID" dirty="0" err="1"/>
              <a:t>Labti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gunadarma</a:t>
            </a:r>
            <a:endParaRPr lang="en-ID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21973" y="6110328"/>
            <a:ext cx="2475292" cy="42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Ilham</a:t>
            </a:r>
            <a:r>
              <a:rPr lang="en-ID" dirty="0"/>
              <a:t> </a:t>
            </a:r>
            <a:r>
              <a:rPr lang="en-ID" dirty="0" err="1"/>
              <a:t>Amirullah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568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921710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mysql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2125363"/>
            <a:ext cx="8767860" cy="2829698"/>
          </a:xfrm>
        </p:spPr>
        <p:txBody>
          <a:bodyPr>
            <a:normAutofit/>
          </a:bodyPr>
          <a:lstStyle/>
          <a:p>
            <a:r>
              <a:rPr lang="en-ID" sz="2400" b="1" dirty="0" err="1"/>
              <a:t>Mysql</a:t>
            </a:r>
            <a:r>
              <a:rPr lang="en-ID" sz="2400" dirty="0"/>
              <a:t> 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salah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database paling </a:t>
            </a:r>
            <a:r>
              <a:rPr lang="en-ID" sz="2400" dirty="0" err="1"/>
              <a:t>populer</a:t>
            </a:r>
            <a:r>
              <a:rPr lang="en-ID" sz="2400" dirty="0"/>
              <a:t> di </a:t>
            </a:r>
            <a:r>
              <a:rPr lang="en-ID" sz="2400" dirty="0" err="1"/>
              <a:t>dunia</a:t>
            </a:r>
            <a:r>
              <a:rPr lang="en-ID" sz="2400" dirty="0"/>
              <a:t>, </a:t>
            </a:r>
            <a:r>
              <a:rPr lang="en-ID" sz="2400" dirty="0" err="1"/>
              <a:t>terutama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web. </a:t>
            </a:r>
            <a:r>
              <a:rPr lang="en-ID" sz="2400" dirty="0" err="1"/>
              <a:t>Hampir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pembuatan</a:t>
            </a:r>
            <a:r>
              <a:rPr lang="en-ID" sz="2400" dirty="0"/>
              <a:t> website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mysql</a:t>
            </a:r>
            <a:r>
              <a:rPr lang="en-ID" sz="2400" dirty="0"/>
              <a:t>,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 </a:t>
            </a:r>
            <a:r>
              <a:rPr lang="en-ID" sz="2400" b="1" dirty="0"/>
              <a:t>CMS</a:t>
            </a:r>
            <a:r>
              <a:rPr lang="en-ID" sz="2400" dirty="0"/>
              <a:t> (</a:t>
            </a:r>
            <a:r>
              <a:rPr lang="en-ID" sz="2400" b="1" i="1" dirty="0"/>
              <a:t>content management system</a:t>
            </a:r>
            <a:r>
              <a:rPr lang="en-ID" sz="2400" dirty="0"/>
              <a:t>) </a:t>
            </a:r>
            <a:r>
              <a:rPr lang="en-ID" sz="2400" dirty="0" err="1"/>
              <a:t>seperti</a:t>
            </a:r>
            <a:r>
              <a:rPr lang="en-ID" sz="2400" dirty="0"/>
              <a:t> </a:t>
            </a:r>
            <a:r>
              <a:rPr lang="en-ID" sz="2400" i="1" dirty="0" err="1"/>
              <a:t>wordpress</a:t>
            </a:r>
            <a:r>
              <a:rPr lang="en-ID" sz="2400" i="1" dirty="0"/>
              <a:t>, </a:t>
            </a:r>
            <a:r>
              <a:rPr lang="en-ID" sz="2400" i="1" dirty="0" err="1"/>
              <a:t>joomla</a:t>
            </a:r>
            <a:r>
              <a:rPr lang="en-ID" sz="2400" i="1" dirty="0"/>
              <a:t>, </a:t>
            </a:r>
            <a:r>
              <a:rPr lang="en-ID" sz="2400" i="1" dirty="0" err="1"/>
              <a:t>drupal</a:t>
            </a:r>
            <a:r>
              <a:rPr lang="en-ID" sz="2400" i="1" dirty="0"/>
              <a:t>,</a:t>
            </a:r>
            <a:r>
              <a:rPr lang="en-ID" sz="2400" dirty="0"/>
              <a:t> </a:t>
            </a:r>
            <a:r>
              <a:rPr lang="en-ID" sz="2400" dirty="0" err="1"/>
              <a:t>dll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mysql</a:t>
            </a:r>
            <a:r>
              <a:rPr lang="en-ID" sz="2400" dirty="0"/>
              <a:t>. </a:t>
            </a:r>
            <a:r>
              <a:rPr lang="en-ID" sz="2400" dirty="0" err="1"/>
              <a:t>Mysql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wajib</a:t>
            </a:r>
            <a:r>
              <a:rPr lang="en-ID" sz="2400" dirty="0"/>
              <a:t> yang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dikuasai</a:t>
            </a:r>
            <a:r>
              <a:rPr lang="en-ID" sz="2400" dirty="0"/>
              <a:t> </a:t>
            </a:r>
            <a:r>
              <a:rPr lang="en-ID" sz="2400" dirty="0" err="1"/>
              <a:t>oleh</a:t>
            </a:r>
            <a:r>
              <a:rPr lang="en-ID" sz="2400" dirty="0"/>
              <a:t> programmer web.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0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Create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4" y="2347397"/>
            <a:ext cx="4674597" cy="828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64" y="3460664"/>
            <a:ext cx="9686539" cy="1531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40" y="2480361"/>
            <a:ext cx="16668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129" y="5116470"/>
            <a:ext cx="4914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5196016" cy="613719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Mengatur</a:t>
            </a:r>
            <a:r>
              <a:rPr lang="en-ID" dirty="0"/>
              <a:t>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" y="2106955"/>
            <a:ext cx="5455939" cy="14888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804" r="3861"/>
          <a:stretch/>
        </p:blipFill>
        <p:spPr>
          <a:xfrm>
            <a:off x="5943599" y="1511514"/>
            <a:ext cx="590653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2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8062784" cy="366584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Mengatur</a:t>
            </a:r>
            <a:r>
              <a:rPr lang="en-ID" dirty="0"/>
              <a:t> controllers (</a:t>
            </a:r>
            <a:r>
              <a:rPr lang="en-ID" dirty="0" err="1"/>
              <a:t>Halaman.php</a:t>
            </a:r>
            <a:r>
              <a:rPr lang="en-ID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83" y="1161649"/>
            <a:ext cx="8756470" cy="53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Mengatur</a:t>
            </a:r>
            <a:r>
              <a:rPr lang="en-ID" dirty="0"/>
              <a:t> model (</a:t>
            </a:r>
            <a:r>
              <a:rPr lang="en-ID" dirty="0" err="1"/>
              <a:t>m_mhs.php</a:t>
            </a:r>
            <a:r>
              <a:rPr lang="en-ID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95" y="2373913"/>
            <a:ext cx="8686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33362"/>
            <a:ext cx="81534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23784"/>
          </a:xfrm>
        </p:spPr>
        <p:txBody>
          <a:bodyPr/>
          <a:lstStyle/>
          <a:p>
            <a:r>
              <a:rPr lang="en-ID" dirty="0" err="1"/>
              <a:t>Referensi</a:t>
            </a: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1296642" y="1600886"/>
            <a:ext cx="90088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dirty="0">
                <a:hlinkClick r:id="rId2"/>
              </a:rPr>
              <a:t>http://www.duniailkom.com/</a:t>
            </a:r>
            <a:endParaRPr lang="en-ID" sz="2800" dirty="0"/>
          </a:p>
          <a:p>
            <a:endParaRPr lang="en-ID" sz="2800" dirty="0"/>
          </a:p>
          <a:p>
            <a:r>
              <a:rPr lang="en-ID" sz="2800" dirty="0">
                <a:hlinkClick r:id="rId3"/>
              </a:rPr>
              <a:t>https://www.youtube.com/watch?v=NKhQp_zWuWc&amp;list=PLTB1091jq_WuYfC6J3FNQKTc4TSDrnBP4</a:t>
            </a:r>
            <a:endParaRPr lang="en-ID" sz="2800" dirty="0"/>
          </a:p>
          <a:p>
            <a:r>
              <a:rPr lang="en-ID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4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62</TotalTime>
  <Words>32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Database MySQL</vt:lpstr>
      <vt:lpstr>mysql</vt:lpstr>
      <vt:lpstr>Create database</vt:lpstr>
      <vt:lpstr>Mengatur database</vt:lpstr>
      <vt:lpstr>Mengatur controllers (Halaman.php)</vt:lpstr>
      <vt:lpstr>Mengatur model (m_mhs.php)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MySQL</dc:title>
  <dc:creator>IlhamAmirullah</dc:creator>
  <cp:lastModifiedBy>IlhamAmirullah</cp:lastModifiedBy>
  <cp:revision>11</cp:revision>
  <dcterms:created xsi:type="dcterms:W3CDTF">2016-10-28T06:40:58Z</dcterms:created>
  <dcterms:modified xsi:type="dcterms:W3CDTF">2016-10-29T16:35:30Z</dcterms:modified>
</cp:coreProperties>
</file>