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5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760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88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12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92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04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31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733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84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84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940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044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855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54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476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59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891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4609-099F-4473-93CE-A58ED4FEC52A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8028EF-8651-4467-80EF-27DE3A777F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KhQp_zWuWc&amp;list=PLTB1091jq_WuYfC6J3FNQKTc4TSDrnBP4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Create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LabTI</a:t>
            </a:r>
            <a:r>
              <a:rPr lang="en-ID" dirty="0"/>
              <a:t> </a:t>
            </a: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Gunadarma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762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9" y="627316"/>
            <a:ext cx="10323095" cy="58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7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675442"/>
            <a:ext cx="10082463" cy="56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076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Referensi</a:t>
            </a:r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677334" y="1450030"/>
            <a:ext cx="8862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hlinkClick r:id="rId2"/>
              </a:rPr>
              <a:t>https://www.youtube.com/watch?v=NKhQp_zWuWc&amp;list=PLTB1091jq_WuYfC6J3FNQKTc4TSDrnBP4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29359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ID" dirty="0" err="1"/>
              <a:t>Menghilangkan</a:t>
            </a:r>
            <a:r>
              <a:rPr lang="en-ID" dirty="0"/>
              <a:t> </a:t>
            </a:r>
            <a:r>
              <a:rPr lang="en-ID" dirty="0" err="1"/>
              <a:t>Index.php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87" y="1591834"/>
            <a:ext cx="4714875" cy="63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2885688"/>
            <a:ext cx="4962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4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34509" cy="1325563"/>
          </a:xfrm>
        </p:spPr>
        <p:txBody>
          <a:bodyPr/>
          <a:lstStyle/>
          <a:p>
            <a:r>
              <a:rPr lang="en-ID" dirty="0" err="1"/>
              <a:t>Halaman.php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09" y="365125"/>
            <a:ext cx="78771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Mengatur</a:t>
            </a:r>
            <a:r>
              <a:rPr lang="en-ID" dirty="0"/>
              <a:t> model (</a:t>
            </a:r>
            <a:r>
              <a:rPr lang="en-ID" dirty="0" err="1"/>
              <a:t>m_mhs.php</a:t>
            </a:r>
            <a:r>
              <a:rPr lang="en-ID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924050"/>
            <a:ext cx="7667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0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Form.php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43" y="1930400"/>
            <a:ext cx="9393076" cy="432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3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3" y="166688"/>
            <a:ext cx="9367838" cy="63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5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14312"/>
            <a:ext cx="73247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" y="272245"/>
            <a:ext cx="11282445" cy="58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5" y="955818"/>
            <a:ext cx="11030833" cy="46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0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17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Create</vt:lpstr>
      <vt:lpstr>Menghilangkan Index.php</vt:lpstr>
      <vt:lpstr>Halaman.php</vt:lpstr>
      <vt:lpstr>Mengatur model (m_mhs.php)</vt:lpstr>
      <vt:lpstr>Form.php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</dc:title>
  <dc:creator>IlhamAmirullah</dc:creator>
  <cp:lastModifiedBy>IlhamAmirullah</cp:lastModifiedBy>
  <cp:revision>7</cp:revision>
  <dcterms:created xsi:type="dcterms:W3CDTF">2016-10-28T14:30:10Z</dcterms:created>
  <dcterms:modified xsi:type="dcterms:W3CDTF">2016-10-29T16:56:50Z</dcterms:modified>
</cp:coreProperties>
</file>