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D01F-EAAD-4395-A7AD-FAAEC056A0F1}" type="datetimeFigureOut">
              <a:rPr lang="en-ID" smtClean="0"/>
              <a:t>30/10/2016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261E-D65F-4B31-81BF-EC2C0C0B2B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56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D01F-EAAD-4395-A7AD-FAAEC056A0F1}" type="datetimeFigureOut">
              <a:rPr lang="en-ID" smtClean="0"/>
              <a:t>30/10/2016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261E-D65F-4B31-81BF-EC2C0C0B2B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430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D01F-EAAD-4395-A7AD-FAAEC056A0F1}" type="datetimeFigureOut">
              <a:rPr lang="en-ID" smtClean="0"/>
              <a:t>30/10/2016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261E-D65F-4B31-81BF-EC2C0C0B2B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4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D01F-EAAD-4395-A7AD-FAAEC056A0F1}" type="datetimeFigureOut">
              <a:rPr lang="en-ID" smtClean="0"/>
              <a:t>30/10/2016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261E-D65F-4B31-81BF-EC2C0C0B2B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514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D01F-EAAD-4395-A7AD-FAAEC056A0F1}" type="datetimeFigureOut">
              <a:rPr lang="en-ID" smtClean="0"/>
              <a:t>30/10/2016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261E-D65F-4B31-81BF-EC2C0C0B2B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40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D01F-EAAD-4395-A7AD-FAAEC056A0F1}" type="datetimeFigureOut">
              <a:rPr lang="en-ID" smtClean="0"/>
              <a:t>30/10/2016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261E-D65F-4B31-81BF-EC2C0C0B2B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697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D01F-EAAD-4395-A7AD-FAAEC056A0F1}" type="datetimeFigureOut">
              <a:rPr lang="en-ID" smtClean="0"/>
              <a:t>30/10/2016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261E-D65F-4B31-81BF-EC2C0C0B2B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738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D01F-EAAD-4395-A7AD-FAAEC056A0F1}" type="datetimeFigureOut">
              <a:rPr lang="en-ID" smtClean="0"/>
              <a:t>30/10/2016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261E-D65F-4B31-81BF-EC2C0C0B2B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16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D01F-EAAD-4395-A7AD-FAAEC056A0F1}" type="datetimeFigureOut">
              <a:rPr lang="en-ID" smtClean="0"/>
              <a:t>30/10/2016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261E-D65F-4B31-81BF-EC2C0C0B2B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262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D01F-EAAD-4395-A7AD-FAAEC056A0F1}" type="datetimeFigureOut">
              <a:rPr lang="en-ID" smtClean="0"/>
              <a:t>30/10/2016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261E-D65F-4B31-81BF-EC2C0C0B2B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498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D01F-EAAD-4395-A7AD-FAAEC056A0F1}" type="datetimeFigureOut">
              <a:rPr lang="en-ID" smtClean="0"/>
              <a:t>30/10/2016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261E-D65F-4B31-81BF-EC2C0C0B2B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19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D01F-EAAD-4395-A7AD-FAAEC056A0F1}" type="datetimeFigureOut">
              <a:rPr lang="en-ID" smtClean="0"/>
              <a:t>30/10/2016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261E-D65F-4B31-81BF-EC2C0C0B2B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541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Delete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LabTI</a:t>
            </a:r>
            <a:r>
              <a:rPr lang="en-ID" dirty="0"/>
              <a:t> </a:t>
            </a:r>
            <a:r>
              <a:rPr lang="en-ID" dirty="0" err="1"/>
              <a:t>Universitas</a:t>
            </a:r>
            <a:r>
              <a:rPr lang="en-ID" dirty="0"/>
              <a:t> </a:t>
            </a:r>
            <a:r>
              <a:rPr lang="en-ID" dirty="0" err="1"/>
              <a:t>Gunadarma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3004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43827" cy="574327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mhs.php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7" y="1064713"/>
            <a:ext cx="11790153" cy="55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7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Controllers (</a:t>
            </a:r>
            <a:r>
              <a:rPr lang="en-ID" dirty="0" err="1"/>
              <a:t>halaman.php</a:t>
            </a:r>
            <a:r>
              <a:rPr lang="en-ID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32" y="2753833"/>
            <a:ext cx="6939370" cy="274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3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Models (</a:t>
            </a:r>
            <a:r>
              <a:rPr lang="en-ID" dirty="0" err="1"/>
              <a:t>m_mhs.php</a:t>
            </a:r>
            <a:r>
              <a:rPr lang="en-ID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5579"/>
          <a:stretch/>
        </p:blipFill>
        <p:spPr>
          <a:xfrm>
            <a:off x="2204830" y="2508598"/>
            <a:ext cx="7782340" cy="29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3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3" y="690605"/>
            <a:ext cx="9777666" cy="549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62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Delete</vt:lpstr>
      <vt:lpstr>mhs.php</vt:lpstr>
      <vt:lpstr>Controllers (halaman.php)</vt:lpstr>
      <vt:lpstr>Models (m_mhs.php)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Delete</dc:title>
  <dc:creator>IlhamAmirullah</dc:creator>
  <cp:lastModifiedBy>IlhamAmirullah</cp:lastModifiedBy>
  <cp:revision>4</cp:revision>
  <dcterms:created xsi:type="dcterms:W3CDTF">2016-10-30T03:23:19Z</dcterms:created>
  <dcterms:modified xsi:type="dcterms:W3CDTF">2016-10-30T03:32:16Z</dcterms:modified>
</cp:coreProperties>
</file>