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4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511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07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94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03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4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9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2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83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5150-F34A-461A-90D7-394C8149BC0A}" type="datetimeFigureOut">
              <a:rPr lang="en-ID" smtClean="0"/>
              <a:t>16/12/2016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C87B-52BD-4D3A-9FF1-32B459AFE54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2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0252" y="1184993"/>
            <a:ext cx="6131491" cy="1959039"/>
          </a:xfrm>
        </p:spPr>
        <p:txBody>
          <a:bodyPr/>
          <a:lstStyle/>
          <a:p>
            <a:r>
              <a:rPr lang="en-ID" dirty="0"/>
              <a:t>LOGIN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763" y="4178235"/>
            <a:ext cx="5440471" cy="995014"/>
          </a:xfrm>
        </p:spPr>
        <p:txBody>
          <a:bodyPr/>
          <a:lstStyle/>
          <a:p>
            <a:r>
              <a:rPr lang="en-ID" dirty="0"/>
              <a:t>LABTI UNIVERSITAS GUNADARMA</a:t>
            </a:r>
          </a:p>
          <a:p>
            <a:r>
              <a:rPr lang="en-ID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35051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724025"/>
            <a:ext cx="11401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1" y="416425"/>
            <a:ext cx="109918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3" y="1782544"/>
            <a:ext cx="7530571" cy="1386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88" y="3643638"/>
            <a:ext cx="5740534" cy="14920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01025" y="683953"/>
            <a:ext cx="3851754" cy="769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Autoload.php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64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8" y="1714956"/>
            <a:ext cx="6641875" cy="1642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54" y="4714496"/>
            <a:ext cx="7026509" cy="1359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01025" y="683953"/>
            <a:ext cx="3137770" cy="781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Route.php</a:t>
            </a:r>
            <a:endParaRPr lang="en-ID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82648" y="3651202"/>
            <a:ext cx="3851754" cy="769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Config.php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73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17" y="3657601"/>
            <a:ext cx="8918267" cy="1314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56" y="1737726"/>
            <a:ext cx="2147234" cy="15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9" y="112736"/>
            <a:ext cx="2992370" cy="1561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806" b="4502"/>
          <a:stretch/>
        </p:blipFill>
        <p:spPr>
          <a:xfrm>
            <a:off x="565824" y="1833823"/>
            <a:ext cx="10459026" cy="4842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90581" y="600657"/>
            <a:ext cx="3851754" cy="769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m_login.php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25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1" y="169493"/>
            <a:ext cx="2210517" cy="12835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986660"/>
            <a:ext cx="2404997" cy="8442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login.php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785" y="169492"/>
            <a:ext cx="9468141" cy="60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69" y="1027132"/>
            <a:ext cx="8202984" cy="543629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676389" y="258066"/>
            <a:ext cx="3851754" cy="769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halaman.php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598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45" y="223446"/>
            <a:ext cx="8663433" cy="653121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337389"/>
            <a:ext cx="2467627" cy="581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800" dirty="0" err="1"/>
              <a:t>form_login.php</a:t>
            </a:r>
            <a:endParaRPr lang="en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" y="116583"/>
            <a:ext cx="2052668" cy="13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10" y="2517732"/>
            <a:ext cx="9365149" cy="230041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913536" y="1197520"/>
            <a:ext cx="2693096" cy="1057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800" dirty="0" err="1"/>
              <a:t>mhs.php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03994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LOGIN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amirullah</dc:creator>
  <cp:lastModifiedBy>ilham amirullah</cp:lastModifiedBy>
  <cp:revision>5</cp:revision>
  <dcterms:created xsi:type="dcterms:W3CDTF">2016-12-16T15:56:10Z</dcterms:created>
  <dcterms:modified xsi:type="dcterms:W3CDTF">2016-12-16T16:34:20Z</dcterms:modified>
</cp:coreProperties>
</file>