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3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9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5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5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1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49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0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8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0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5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241175"/>
          </a:xfrm>
        </p:spPr>
        <p:txBody>
          <a:bodyPr/>
          <a:lstStyle/>
          <a:p>
            <a:r>
              <a:rPr lang="id-ID" dirty="0" smtClean="0"/>
              <a:t>Help desk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Muhamad ilham habibie</a:t>
            </a:r>
          </a:p>
          <a:p>
            <a:r>
              <a:rPr lang="id-ID" dirty="0" smtClean="0"/>
              <a:t>Muhammad Iqbal aula rahman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27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00635"/>
          </a:xfrm>
        </p:spPr>
        <p:txBody>
          <a:bodyPr/>
          <a:lstStyle/>
          <a:p>
            <a:r>
              <a:rPr lang="id-ID" dirty="0" smtClean="0"/>
              <a:t>Use case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71" y="0"/>
            <a:ext cx="7276382" cy="6853828"/>
          </a:xfrm>
        </p:spPr>
      </p:pic>
    </p:spTree>
    <p:extLst>
      <p:ext uri="{BB962C8B-B14F-4D97-AF65-F5344CB8AC3E}">
        <p14:creationId xmlns:p14="http://schemas.microsoft.com/office/powerpoint/2010/main" val="25097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2582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erd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6" y="0"/>
            <a:ext cx="6668697" cy="6861860"/>
          </a:xfrm>
        </p:spPr>
      </p:pic>
    </p:spTree>
    <p:extLst>
      <p:ext uri="{BB962C8B-B14F-4D97-AF65-F5344CB8AC3E}">
        <p14:creationId xmlns:p14="http://schemas.microsoft.com/office/powerpoint/2010/main" val="9157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4424"/>
          </a:xfrm>
        </p:spPr>
        <p:txBody>
          <a:bodyPr/>
          <a:lstStyle/>
          <a:p>
            <a:r>
              <a:rPr lang="id-ID" dirty="0" smtClean="0"/>
              <a:t>Class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0" y="-1"/>
            <a:ext cx="5366126" cy="6877713"/>
          </a:xfrm>
        </p:spPr>
      </p:pic>
    </p:spTree>
    <p:extLst>
      <p:ext uri="{BB962C8B-B14F-4D97-AF65-F5344CB8AC3E}">
        <p14:creationId xmlns:p14="http://schemas.microsoft.com/office/powerpoint/2010/main" val="42212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4424"/>
          </a:xfrm>
        </p:spPr>
        <p:txBody>
          <a:bodyPr/>
          <a:lstStyle/>
          <a:p>
            <a:r>
              <a:rPr lang="id-ID" dirty="0" smtClean="0"/>
              <a:t>Activity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24" y="0"/>
            <a:ext cx="7201988" cy="6869106"/>
          </a:xfrm>
        </p:spPr>
      </p:pic>
    </p:spTree>
    <p:extLst>
      <p:ext uri="{BB962C8B-B14F-4D97-AF65-F5344CB8AC3E}">
        <p14:creationId xmlns:p14="http://schemas.microsoft.com/office/powerpoint/2010/main" val="91889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45976"/>
            <a:ext cx="9905998" cy="1905000"/>
          </a:xfrm>
        </p:spPr>
        <p:txBody>
          <a:bodyPr/>
          <a:lstStyle/>
          <a:p>
            <a:pPr algn="ctr"/>
            <a:r>
              <a:rPr lang="id-ID" dirty="0" smtClean="0"/>
              <a:t>Help desk web api asp.net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736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7965" y="2438400"/>
            <a:ext cx="9905998" cy="1905000"/>
          </a:xfrm>
        </p:spPr>
        <p:txBody>
          <a:bodyPr/>
          <a:lstStyle/>
          <a:p>
            <a:pPr algn="ctr"/>
            <a:r>
              <a:rPr lang="id-ID" dirty="0" smtClean="0"/>
              <a:t>Thank you...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2172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398</TotalTime>
  <Words>22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Help desk</vt:lpstr>
      <vt:lpstr>Use case</vt:lpstr>
      <vt:lpstr>erd</vt:lpstr>
      <vt:lpstr>Class</vt:lpstr>
      <vt:lpstr>Activity</vt:lpstr>
      <vt:lpstr>Help desk web api asp.net</vt:lpstr>
      <vt:lpstr>Thank you...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desk</dc:title>
  <dc:creator>Windows User</dc:creator>
  <cp:lastModifiedBy>Windows User</cp:lastModifiedBy>
  <cp:revision>4</cp:revision>
  <dcterms:created xsi:type="dcterms:W3CDTF">2019-02-22T01:40:47Z</dcterms:created>
  <dcterms:modified xsi:type="dcterms:W3CDTF">2019-02-22T12:32:02Z</dcterms:modified>
</cp:coreProperties>
</file>