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2" r:id="rId7"/>
    <p:sldId id="266" r:id="rId8"/>
    <p:sldId id="267" r:id="rId9"/>
    <p:sldId id="269" r:id="rId10"/>
    <p:sldId id="268" r:id="rId11"/>
    <p:sldId id="270" r:id="rId12"/>
    <p:sldId id="271" r:id="rId13"/>
    <p:sldId id="273" r:id="rId14"/>
    <p:sldId id="274" r:id="rId15"/>
    <p:sldId id="272" r:id="rId16"/>
    <p:sldId id="276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60"/>
  </p:normalViewPr>
  <p:slideViewPr>
    <p:cSldViewPr>
      <p:cViewPr>
        <p:scale>
          <a:sx n="82" d="100"/>
          <a:sy n="82" d="100"/>
        </p:scale>
        <p:origin x="-103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A427B-75D7-4C7B-9B02-7DAF436DBE8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9800C-C273-4648-8B50-438A78E0B3D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22E7-AFBE-43AD-869D-7E1A492ECE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BD6F-7A1F-4755-B38E-74C76966A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22E7-AFBE-43AD-869D-7E1A492ECE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BD6F-7A1F-4755-B38E-74C76966A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22E7-AFBE-43AD-869D-7E1A492ECE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BD6F-7A1F-4755-B38E-74C76966A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22E7-AFBE-43AD-869D-7E1A492ECE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BD6F-7A1F-4755-B38E-74C76966A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22E7-AFBE-43AD-869D-7E1A492ECE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BD6F-7A1F-4755-B38E-74C76966A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22E7-AFBE-43AD-869D-7E1A492ECE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BD6F-7A1F-4755-B38E-74C76966A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22E7-AFBE-43AD-869D-7E1A492ECE0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BD6F-7A1F-4755-B38E-74C76966A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22E7-AFBE-43AD-869D-7E1A492ECE0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BD6F-7A1F-4755-B38E-74C76966A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22E7-AFBE-43AD-869D-7E1A492ECE0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BD6F-7A1F-4755-B38E-74C76966A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22E7-AFBE-43AD-869D-7E1A492ECE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BD6F-7A1F-4755-B38E-74C76966A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22E7-AFBE-43AD-869D-7E1A492ECE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BD6F-7A1F-4755-B38E-74C76966A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E22E7-AFBE-43AD-869D-7E1A492ECE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BD6F-7A1F-4755-B38E-74C76966AB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391731" flipH="1">
            <a:off x="681283" y="2103878"/>
            <a:ext cx="4127957" cy="24929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Oleh</a:t>
            </a:r>
            <a:r>
              <a:rPr lang="en-US" sz="3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:</a:t>
            </a:r>
            <a:br>
              <a:rPr lang="en-US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1. Dino Akbar </a:t>
            </a:r>
            <a:r>
              <a:rPr lang="en-US" sz="2400" b="1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Pratondo</a:t>
            </a:r>
            <a:endParaRPr lang="en-US" sz="2400" b="1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2. </a:t>
            </a:r>
            <a:r>
              <a:rPr lang="en-US" sz="2400" b="1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Faris</a:t>
            </a:r>
            <a:r>
              <a:rPr lang="en-US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Ardhafa</a:t>
            </a:r>
            <a:endParaRPr lang="en-US" sz="2400" b="1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3. Ken </a:t>
            </a:r>
            <a:r>
              <a:rPr lang="en-US" sz="2400" b="1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Basari</a:t>
            </a:r>
            <a:endParaRPr lang="en-US" sz="2400" b="1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4. M. </a:t>
            </a:r>
            <a:r>
              <a:rPr lang="en-US" sz="2400" b="1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Ariq</a:t>
            </a:r>
            <a:r>
              <a:rPr lang="en-US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Nugroho</a:t>
            </a:r>
            <a:endParaRPr lang="en-US" sz="2400" b="1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5. </a:t>
            </a:r>
            <a:r>
              <a:rPr lang="en-US" sz="2400" b="1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Rifqi</a:t>
            </a:r>
            <a:r>
              <a:rPr lang="en-US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Fauzan</a:t>
            </a:r>
            <a:endParaRPr lang="en-US" sz="24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87811">
            <a:off x="1269976" y="766757"/>
            <a:ext cx="7467600" cy="1527175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Pernikahan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Dalam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Islam 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1816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800" b="1" dirty="0" smtClean="0"/>
              <a:t>a. </a:t>
            </a:r>
            <a:r>
              <a:rPr lang="en-US" sz="1800" b="1" dirty="0" err="1" smtClean="0"/>
              <a:t>Pernikahan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Mut’ah</a:t>
            </a:r>
            <a:r>
              <a:rPr lang="en-US" sz="1800" dirty="0" smtClean="0"/>
              <a:t>, </a:t>
            </a:r>
            <a:r>
              <a:rPr lang="en-US" sz="1800" dirty="0" err="1" smtClean="0"/>
              <a:t>yaitu</a:t>
            </a:r>
            <a:r>
              <a:rPr lang="en-US" sz="1800" dirty="0" smtClean="0"/>
              <a:t> </a:t>
            </a:r>
            <a:r>
              <a:rPr lang="en-US" sz="1800" dirty="0" err="1" smtClean="0"/>
              <a:t>pernikahan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dibatasi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jangka</a:t>
            </a:r>
            <a:r>
              <a:rPr lang="en-US" sz="1800" dirty="0" smtClean="0"/>
              <a:t> </a:t>
            </a:r>
            <a:r>
              <a:rPr lang="en-US" sz="1800" dirty="0" err="1" smtClean="0"/>
              <a:t>waktu</a:t>
            </a:r>
            <a:r>
              <a:rPr lang="en-US" sz="1800" dirty="0" smtClean="0"/>
              <a:t> </a:t>
            </a:r>
            <a:r>
              <a:rPr lang="en-US" sz="1800" dirty="0" err="1" smtClean="0"/>
              <a:t>tertentu</a:t>
            </a:r>
            <a:r>
              <a:rPr lang="en-US" sz="1800" dirty="0" smtClean="0"/>
              <a:t>, </a:t>
            </a:r>
            <a:r>
              <a:rPr lang="en-US" sz="1800" dirty="0" err="1" smtClean="0"/>
              <a:t>baik</a:t>
            </a:r>
            <a:r>
              <a:rPr lang="en-US" sz="1800" dirty="0" smtClean="0"/>
              <a:t> </a:t>
            </a:r>
            <a:r>
              <a:rPr lang="en-US" sz="1800" dirty="0" err="1" smtClean="0"/>
              <a:t>sebentar</a:t>
            </a:r>
            <a:r>
              <a:rPr lang="en-US" sz="1800" dirty="0" smtClean="0"/>
              <a:t> </a:t>
            </a:r>
            <a:r>
              <a:rPr lang="en-US" sz="1800" dirty="0" err="1" smtClean="0"/>
              <a:t>maupun</a:t>
            </a:r>
            <a:r>
              <a:rPr lang="en-US" sz="1800" dirty="0" smtClean="0"/>
              <a:t> lama. </a:t>
            </a:r>
            <a:r>
              <a:rPr lang="en-US" sz="1800" dirty="0" err="1" smtClean="0"/>
              <a:t>Dasarnya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hadist</a:t>
            </a:r>
            <a:r>
              <a:rPr lang="en-US" sz="1800" dirty="0" smtClean="0"/>
              <a:t> </a:t>
            </a:r>
            <a:r>
              <a:rPr lang="en-US" sz="1800" dirty="0" err="1" smtClean="0"/>
              <a:t>berikut</a:t>
            </a:r>
            <a:r>
              <a:rPr lang="en-US" sz="1800" dirty="0" smtClean="0"/>
              <a:t> : “</a:t>
            </a:r>
            <a:r>
              <a:rPr lang="en-US" sz="1800" dirty="0" err="1" smtClean="0"/>
              <a:t>Bahwa</a:t>
            </a:r>
            <a:r>
              <a:rPr lang="en-US" sz="1800" dirty="0" smtClean="0"/>
              <a:t> </a:t>
            </a:r>
            <a:r>
              <a:rPr lang="en-US" sz="1800" dirty="0" err="1" smtClean="0"/>
              <a:t>rasulullah</a:t>
            </a:r>
            <a:r>
              <a:rPr lang="en-US" sz="1800" dirty="0" smtClean="0"/>
              <a:t> saw </a:t>
            </a:r>
            <a:r>
              <a:rPr lang="en-US" sz="1800" dirty="0" err="1" smtClean="0"/>
              <a:t>melarang</a:t>
            </a:r>
            <a:r>
              <a:rPr lang="en-US" sz="1800" dirty="0" smtClean="0"/>
              <a:t> </a:t>
            </a:r>
            <a:r>
              <a:rPr lang="en-US" sz="1800" dirty="0" err="1" smtClean="0"/>
              <a:t>pernikahan</a:t>
            </a:r>
            <a:r>
              <a:rPr lang="en-US" sz="1800" dirty="0" smtClean="0"/>
              <a:t> </a:t>
            </a:r>
            <a:r>
              <a:rPr lang="en-US" sz="1800" dirty="0" err="1" smtClean="0"/>
              <a:t>mut’ah</a:t>
            </a:r>
            <a:r>
              <a:rPr lang="en-US" sz="1800" dirty="0" smtClean="0"/>
              <a:t> </a:t>
            </a:r>
            <a:r>
              <a:rPr lang="en-US" sz="1800" dirty="0" err="1" smtClean="0"/>
              <a:t>serta</a:t>
            </a:r>
            <a:r>
              <a:rPr lang="en-US" sz="1800" dirty="0" smtClean="0"/>
              <a:t> </a:t>
            </a:r>
            <a:r>
              <a:rPr lang="en-US" sz="1800" dirty="0" err="1" smtClean="0"/>
              <a:t>daging</a:t>
            </a:r>
            <a:r>
              <a:rPr lang="en-US" sz="1800" dirty="0" smtClean="0"/>
              <a:t> </a:t>
            </a:r>
            <a:r>
              <a:rPr lang="en-US" sz="1800" dirty="0" err="1" smtClean="0"/>
              <a:t>keledai</a:t>
            </a:r>
            <a:r>
              <a:rPr lang="en-US" sz="1800" dirty="0" smtClean="0"/>
              <a:t> </a:t>
            </a:r>
            <a:r>
              <a:rPr lang="en-US" sz="1800" dirty="0" err="1" smtClean="0"/>
              <a:t>kampung</a:t>
            </a:r>
            <a:r>
              <a:rPr lang="en-US" sz="1800" dirty="0" smtClean="0"/>
              <a:t> (</a:t>
            </a:r>
            <a:r>
              <a:rPr lang="en-US" sz="1800" dirty="0" err="1" smtClean="0"/>
              <a:t>jinak</a:t>
            </a:r>
            <a:r>
              <a:rPr lang="en-US" sz="1800" dirty="0" smtClean="0"/>
              <a:t>)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saat</a:t>
            </a:r>
            <a:r>
              <a:rPr lang="en-US" sz="1800" dirty="0" smtClean="0"/>
              <a:t> </a:t>
            </a:r>
            <a:r>
              <a:rPr lang="en-US" sz="1800" dirty="0" err="1" smtClean="0"/>
              <a:t>perang</a:t>
            </a:r>
            <a:r>
              <a:rPr lang="en-US" sz="1800" dirty="0" smtClean="0"/>
              <a:t> </a:t>
            </a:r>
            <a:r>
              <a:rPr lang="en-US" sz="1800" dirty="0" err="1" smtClean="0"/>
              <a:t>khaibar</a:t>
            </a:r>
            <a:r>
              <a:rPr lang="en-US" sz="1800" dirty="0" smtClean="0"/>
              <a:t>”. (H.R Muslim)</a:t>
            </a:r>
            <a:br>
              <a:rPr lang="en-US" sz="1800" dirty="0" smtClean="0"/>
            </a:br>
            <a:r>
              <a:rPr lang="en-US" sz="1800" b="1" dirty="0" smtClean="0"/>
              <a:t>b. </a:t>
            </a:r>
            <a:r>
              <a:rPr lang="en-US" sz="1800" b="1" dirty="0" err="1" smtClean="0"/>
              <a:t>Pernikahan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syighar</a:t>
            </a:r>
            <a:r>
              <a:rPr lang="en-US" sz="1800" dirty="0" smtClean="0"/>
              <a:t>, </a:t>
            </a:r>
            <a:r>
              <a:rPr lang="en-US" sz="1800" dirty="0" err="1" smtClean="0"/>
              <a:t>yaitu</a:t>
            </a:r>
            <a:r>
              <a:rPr lang="en-US" sz="1800" dirty="0" smtClean="0"/>
              <a:t> </a:t>
            </a:r>
            <a:r>
              <a:rPr lang="en-US" sz="1800" dirty="0" err="1" smtClean="0"/>
              <a:t>pernikahan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persyaratan</a:t>
            </a:r>
            <a:r>
              <a:rPr lang="en-US" sz="1800" dirty="0" smtClean="0"/>
              <a:t> barter </a:t>
            </a:r>
            <a:r>
              <a:rPr lang="en-US" sz="1800" dirty="0" err="1" smtClean="0"/>
              <a:t>tanpa</a:t>
            </a:r>
            <a:r>
              <a:rPr lang="en-US" sz="1800" dirty="0" smtClean="0"/>
              <a:t> </a:t>
            </a:r>
            <a:r>
              <a:rPr lang="en-US" sz="1800" dirty="0" err="1" smtClean="0"/>
              <a:t>pemberian</a:t>
            </a:r>
            <a:r>
              <a:rPr lang="en-US" sz="1800" dirty="0" smtClean="0"/>
              <a:t> </a:t>
            </a:r>
            <a:r>
              <a:rPr lang="en-US" sz="1800" dirty="0" err="1" smtClean="0"/>
              <a:t>mahar</a:t>
            </a:r>
            <a:r>
              <a:rPr lang="en-US" sz="1800" dirty="0" smtClean="0"/>
              <a:t>. </a:t>
            </a:r>
            <a:r>
              <a:rPr lang="en-US" sz="1800" dirty="0" err="1" smtClean="0"/>
              <a:t>Dasarnya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hadist</a:t>
            </a:r>
            <a:r>
              <a:rPr lang="en-US" sz="1800" dirty="0" smtClean="0"/>
              <a:t> </a:t>
            </a:r>
            <a:r>
              <a:rPr lang="en-US" sz="1800" dirty="0" err="1" smtClean="0"/>
              <a:t>berikut</a:t>
            </a:r>
            <a:r>
              <a:rPr lang="en-US" sz="1800" dirty="0" smtClean="0"/>
              <a:t> : “</a:t>
            </a:r>
            <a:r>
              <a:rPr lang="en-US" sz="1800" dirty="0" err="1" smtClean="0"/>
              <a:t>Sesungguhnya</a:t>
            </a:r>
            <a:r>
              <a:rPr lang="en-US" sz="1800" dirty="0" smtClean="0"/>
              <a:t> </a:t>
            </a:r>
            <a:r>
              <a:rPr lang="en-US" sz="1800" dirty="0" err="1" smtClean="0"/>
              <a:t>rasulullah</a:t>
            </a:r>
            <a:r>
              <a:rPr lang="en-US" sz="1800" dirty="0" smtClean="0"/>
              <a:t> saw </a:t>
            </a:r>
            <a:r>
              <a:rPr lang="en-US" sz="1800" dirty="0" err="1" smtClean="0"/>
              <a:t>melarang</a:t>
            </a:r>
            <a:r>
              <a:rPr lang="en-US" sz="1800" dirty="0" smtClean="0"/>
              <a:t> </a:t>
            </a:r>
            <a:r>
              <a:rPr lang="en-US" sz="1800" dirty="0" err="1" smtClean="0"/>
              <a:t>nikah</a:t>
            </a:r>
            <a:r>
              <a:rPr lang="en-US" sz="1800" dirty="0" smtClean="0"/>
              <a:t> </a:t>
            </a:r>
            <a:r>
              <a:rPr lang="en-US" sz="1800" dirty="0" err="1" smtClean="0"/>
              <a:t>syighar</a:t>
            </a:r>
            <a:r>
              <a:rPr lang="en-US" sz="1800" dirty="0" smtClean="0"/>
              <a:t>. </a:t>
            </a:r>
            <a:r>
              <a:rPr lang="en-US" sz="1800" dirty="0" err="1" smtClean="0"/>
              <a:t>Adapun</a:t>
            </a:r>
            <a:r>
              <a:rPr lang="en-US" sz="1800" dirty="0" smtClean="0"/>
              <a:t> </a:t>
            </a:r>
            <a:r>
              <a:rPr lang="en-US" sz="1800" dirty="0" err="1" smtClean="0"/>
              <a:t>nikah</a:t>
            </a:r>
            <a:r>
              <a:rPr lang="en-US" sz="1800" dirty="0" smtClean="0"/>
              <a:t> </a:t>
            </a:r>
            <a:r>
              <a:rPr lang="en-US" sz="1800" dirty="0" err="1" smtClean="0"/>
              <a:t>syighar</a:t>
            </a:r>
            <a:r>
              <a:rPr lang="en-US" sz="1800" dirty="0" smtClean="0"/>
              <a:t> </a:t>
            </a:r>
            <a:r>
              <a:rPr lang="en-US" sz="1800" dirty="0" err="1" smtClean="0"/>
              <a:t>yaitu</a:t>
            </a:r>
            <a:r>
              <a:rPr lang="en-US" sz="1800" dirty="0" smtClean="0"/>
              <a:t> </a:t>
            </a:r>
            <a:r>
              <a:rPr lang="en-US" sz="1800" dirty="0" err="1" smtClean="0"/>
              <a:t>seorang</a:t>
            </a:r>
            <a:r>
              <a:rPr lang="en-US" sz="1800" dirty="0" smtClean="0"/>
              <a:t> </a:t>
            </a:r>
            <a:r>
              <a:rPr lang="en-US" sz="1800" dirty="0" err="1" smtClean="0"/>
              <a:t>bapak</a:t>
            </a:r>
            <a:r>
              <a:rPr lang="en-US" sz="1800" dirty="0" smtClean="0"/>
              <a:t> </a:t>
            </a:r>
            <a:r>
              <a:rPr lang="en-US" sz="1800" dirty="0" err="1" smtClean="0"/>
              <a:t>menikahkan</a:t>
            </a:r>
            <a:r>
              <a:rPr lang="en-US" sz="1800" dirty="0" smtClean="0"/>
              <a:t> </a:t>
            </a:r>
            <a:r>
              <a:rPr lang="en-US" sz="1800" dirty="0" err="1" smtClean="0"/>
              <a:t>seseorang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putrinya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syarat</a:t>
            </a:r>
            <a:r>
              <a:rPr lang="en-US" sz="1800" dirty="0" smtClean="0"/>
              <a:t> </a:t>
            </a:r>
            <a:r>
              <a:rPr lang="en-US" sz="1800" dirty="0" err="1" smtClean="0"/>
              <a:t>bahwa</a:t>
            </a:r>
            <a:r>
              <a:rPr lang="en-US" sz="1800" dirty="0" smtClean="0"/>
              <a:t> </a:t>
            </a:r>
            <a:r>
              <a:rPr lang="en-US" sz="1800" dirty="0" err="1" smtClean="0"/>
              <a:t>seseorang</a:t>
            </a:r>
            <a:r>
              <a:rPr lang="en-US" sz="1800" dirty="0" smtClean="0"/>
              <a:t> </a:t>
            </a:r>
            <a:r>
              <a:rPr lang="en-US" sz="1800" dirty="0" err="1" smtClean="0"/>
              <a:t>itu</a:t>
            </a:r>
            <a:r>
              <a:rPr lang="en-US" sz="1800" dirty="0" smtClean="0"/>
              <a:t>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menikahkan</a:t>
            </a:r>
            <a:r>
              <a:rPr lang="en-US" sz="1800" dirty="0" smtClean="0"/>
              <a:t> </a:t>
            </a:r>
            <a:r>
              <a:rPr lang="en-US" sz="1800" dirty="0" err="1" smtClean="0"/>
              <a:t>dirinya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putrinya</a:t>
            </a:r>
            <a:r>
              <a:rPr lang="en-US" sz="1800" dirty="0" smtClean="0"/>
              <a:t>, </a:t>
            </a:r>
            <a:r>
              <a:rPr lang="en-US" sz="1800" dirty="0" err="1" smtClean="0"/>
              <a:t>tanpa</a:t>
            </a:r>
            <a:r>
              <a:rPr lang="en-US" sz="1800" dirty="0" smtClean="0"/>
              <a:t> </a:t>
            </a:r>
            <a:r>
              <a:rPr lang="en-US" sz="1800" dirty="0" err="1" smtClean="0"/>
              <a:t>mahar</a:t>
            </a:r>
            <a:r>
              <a:rPr lang="en-US" sz="1800" dirty="0" smtClean="0"/>
              <a:t> </a:t>
            </a:r>
            <a:r>
              <a:rPr lang="en-US" sz="1800" dirty="0" err="1" smtClean="0"/>
              <a:t>diantara</a:t>
            </a:r>
            <a:r>
              <a:rPr lang="en-US" sz="1800" dirty="0" smtClean="0"/>
              <a:t> </a:t>
            </a:r>
            <a:r>
              <a:rPr lang="en-US" sz="1800" dirty="0" err="1" smtClean="0"/>
              <a:t>keduanya</a:t>
            </a:r>
            <a:r>
              <a:rPr lang="en-US" sz="1800" dirty="0" smtClean="0"/>
              <a:t>”. (H.R Muslim)</a:t>
            </a:r>
            <a:endParaRPr lang="en-US" sz="1800" dirty="0" smtClean="0"/>
          </a:p>
          <a:p>
            <a:r>
              <a:rPr lang="en-US" sz="1800" b="1" dirty="0" smtClean="0"/>
              <a:t>c. </a:t>
            </a:r>
            <a:r>
              <a:rPr lang="en-US" sz="1800" b="1" dirty="0" err="1" smtClean="0"/>
              <a:t>Pernikahan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muhalil</a:t>
            </a:r>
            <a:r>
              <a:rPr lang="en-US" sz="1800" dirty="0" smtClean="0"/>
              <a:t>, </a:t>
            </a:r>
            <a:r>
              <a:rPr lang="en-US" sz="1800" dirty="0" err="1" smtClean="0"/>
              <a:t>yaitu</a:t>
            </a:r>
            <a:r>
              <a:rPr lang="en-US" sz="1800" dirty="0" smtClean="0"/>
              <a:t> </a:t>
            </a:r>
            <a:r>
              <a:rPr lang="en-US" sz="1800" dirty="0" err="1" smtClean="0"/>
              <a:t>pernikahan</a:t>
            </a:r>
            <a:r>
              <a:rPr lang="en-US" sz="1800" dirty="0" smtClean="0"/>
              <a:t> </a:t>
            </a:r>
            <a:r>
              <a:rPr lang="en-US" sz="1800" dirty="0" err="1" smtClean="0"/>
              <a:t>seorang</a:t>
            </a:r>
            <a:r>
              <a:rPr lang="en-US" sz="1800" dirty="0" smtClean="0"/>
              <a:t> </a:t>
            </a:r>
            <a:r>
              <a:rPr lang="en-US" sz="1800" dirty="0" err="1" smtClean="0"/>
              <a:t>wanita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telah</a:t>
            </a:r>
            <a:r>
              <a:rPr lang="en-US" sz="1800" dirty="0" smtClean="0"/>
              <a:t> </a:t>
            </a:r>
            <a:r>
              <a:rPr lang="en-US" sz="1800" dirty="0" err="1" smtClean="0"/>
              <a:t>ditalak</a:t>
            </a:r>
            <a:r>
              <a:rPr lang="en-US" sz="1800" dirty="0" smtClean="0"/>
              <a:t> </a:t>
            </a:r>
            <a:r>
              <a:rPr lang="en-US" sz="1800" dirty="0" err="1" smtClean="0"/>
              <a:t>tiga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suaminya</a:t>
            </a:r>
            <a:r>
              <a:rPr lang="en-US" sz="1800" dirty="0" smtClean="0"/>
              <a:t> yang </a:t>
            </a:r>
            <a:r>
              <a:rPr lang="en-US" sz="1800" dirty="0" err="1" smtClean="0"/>
              <a:t>karenanya</a:t>
            </a:r>
            <a:r>
              <a:rPr lang="en-US" sz="1800" dirty="0" smtClean="0"/>
              <a:t> </a:t>
            </a:r>
            <a:r>
              <a:rPr lang="en-US" sz="1800" dirty="0" err="1" smtClean="0"/>
              <a:t>diharamkan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rujuk</a:t>
            </a:r>
            <a:r>
              <a:rPr lang="en-US" sz="1800" dirty="0" smtClean="0"/>
              <a:t> </a:t>
            </a:r>
            <a:r>
              <a:rPr lang="en-US" sz="1800" dirty="0" err="1" smtClean="0"/>
              <a:t>kepadanya</a:t>
            </a:r>
            <a:r>
              <a:rPr lang="en-US" sz="1800" dirty="0" smtClean="0"/>
              <a:t>, </a:t>
            </a:r>
            <a:r>
              <a:rPr lang="en-US" sz="1800" dirty="0" err="1" smtClean="0"/>
              <a:t>kemudian</a:t>
            </a:r>
            <a:r>
              <a:rPr lang="en-US" sz="1800" dirty="0" smtClean="0"/>
              <a:t> </a:t>
            </a:r>
            <a:r>
              <a:rPr lang="en-US" sz="1800" dirty="0" err="1" smtClean="0"/>
              <a:t>wanita</a:t>
            </a:r>
            <a:r>
              <a:rPr lang="en-US" sz="1800" dirty="0" smtClean="0"/>
              <a:t> </a:t>
            </a:r>
            <a:r>
              <a:rPr lang="en-US" sz="1800" dirty="0" err="1" smtClean="0"/>
              <a:t>itu</a:t>
            </a:r>
            <a:r>
              <a:rPr lang="en-US" sz="1800" dirty="0" smtClean="0"/>
              <a:t> </a:t>
            </a:r>
            <a:r>
              <a:rPr lang="en-US" sz="1800" dirty="0" err="1" smtClean="0"/>
              <a:t>dinikahi</a:t>
            </a:r>
            <a:r>
              <a:rPr lang="en-US" sz="1800" dirty="0" smtClean="0"/>
              <a:t> </a:t>
            </a:r>
            <a:r>
              <a:rPr lang="en-US" sz="1800" dirty="0" err="1" smtClean="0"/>
              <a:t>laki-laki</a:t>
            </a:r>
            <a:r>
              <a:rPr lang="en-US" sz="1800" dirty="0" smtClean="0"/>
              <a:t> lain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tujuan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menghalalkan</a:t>
            </a:r>
            <a:r>
              <a:rPr lang="en-US" sz="1800" dirty="0" smtClean="0"/>
              <a:t> </a:t>
            </a:r>
            <a:r>
              <a:rPr lang="en-US" sz="1800" dirty="0" err="1" smtClean="0"/>
              <a:t>dinikahi</a:t>
            </a:r>
            <a:r>
              <a:rPr lang="en-US" sz="1800" dirty="0" smtClean="0"/>
              <a:t> </a:t>
            </a:r>
            <a:r>
              <a:rPr lang="en-US" sz="1800" dirty="0" err="1" smtClean="0"/>
              <a:t>lagi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mantan</a:t>
            </a:r>
            <a:r>
              <a:rPr lang="en-US" sz="1800" dirty="0" smtClean="0"/>
              <a:t> </a:t>
            </a:r>
            <a:r>
              <a:rPr lang="en-US" sz="1800" dirty="0" err="1" smtClean="0"/>
              <a:t>suaminya</a:t>
            </a:r>
            <a:r>
              <a:rPr lang="en-US" sz="1800" dirty="0" smtClean="0"/>
              <a:t>. Abdullah bin </a:t>
            </a:r>
            <a:r>
              <a:rPr lang="en-US" sz="1800" dirty="0" err="1" smtClean="0"/>
              <a:t>mas’ud</a:t>
            </a:r>
            <a:r>
              <a:rPr lang="en-US" sz="1800" dirty="0" smtClean="0"/>
              <a:t> </a:t>
            </a:r>
            <a:r>
              <a:rPr lang="en-US" sz="1800" dirty="0" err="1" smtClean="0"/>
              <a:t>berkata</a:t>
            </a:r>
            <a:r>
              <a:rPr lang="en-US" sz="1800" dirty="0" smtClean="0"/>
              <a:t> : “</a:t>
            </a:r>
            <a:r>
              <a:rPr lang="en-US" sz="1800" dirty="0" err="1" smtClean="0"/>
              <a:t>Rasulullah</a:t>
            </a:r>
            <a:r>
              <a:rPr lang="en-US" sz="1800" dirty="0" smtClean="0"/>
              <a:t> </a:t>
            </a:r>
            <a:r>
              <a:rPr lang="en-US" sz="1800" dirty="0" err="1" smtClean="0"/>
              <a:t>melaknat</a:t>
            </a:r>
            <a:r>
              <a:rPr lang="en-US" sz="1800" dirty="0" smtClean="0"/>
              <a:t> </a:t>
            </a:r>
            <a:r>
              <a:rPr lang="en-US" sz="1800" dirty="0" err="1" smtClean="0"/>
              <a:t>muhallil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muhallal</a:t>
            </a:r>
            <a:r>
              <a:rPr lang="en-US" sz="1800" dirty="0" smtClean="0"/>
              <a:t> </a:t>
            </a:r>
            <a:r>
              <a:rPr lang="en-US" sz="1800" dirty="0" err="1" smtClean="0"/>
              <a:t>lahu</a:t>
            </a:r>
            <a:r>
              <a:rPr lang="en-US" sz="1800" dirty="0" smtClean="0"/>
              <a:t>”. (H.R At-</a:t>
            </a:r>
            <a:r>
              <a:rPr lang="en-US" sz="1800" dirty="0" err="1" smtClean="0"/>
              <a:t>Tirmidzi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r>
              <a:rPr lang="en-US" sz="1800" b="1" dirty="0" smtClean="0"/>
              <a:t>d. </a:t>
            </a:r>
            <a:r>
              <a:rPr lang="en-US" sz="1800" b="1" dirty="0" err="1" smtClean="0"/>
              <a:t>Pernikahan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orang</a:t>
            </a:r>
            <a:r>
              <a:rPr lang="en-US" sz="1800" b="1" dirty="0" smtClean="0"/>
              <a:t> yang ihram</a:t>
            </a:r>
            <a:r>
              <a:rPr lang="en-US" sz="1800" dirty="0" smtClean="0"/>
              <a:t>, </a:t>
            </a:r>
            <a:r>
              <a:rPr lang="en-US" sz="1800" dirty="0" err="1" smtClean="0"/>
              <a:t>yaitu</a:t>
            </a:r>
            <a:r>
              <a:rPr lang="en-US" sz="1800" dirty="0" smtClean="0"/>
              <a:t> </a:t>
            </a:r>
            <a:r>
              <a:rPr lang="en-US" sz="1800" dirty="0" err="1" smtClean="0"/>
              <a:t>pernikahan</a:t>
            </a:r>
            <a:r>
              <a:rPr lang="en-US" sz="1800" dirty="0" smtClean="0"/>
              <a:t> </a:t>
            </a:r>
            <a:r>
              <a:rPr lang="en-US" sz="1800" dirty="0" err="1" smtClean="0"/>
              <a:t>orang</a:t>
            </a:r>
            <a:r>
              <a:rPr lang="en-US" sz="1800" dirty="0" smtClean="0"/>
              <a:t> yang </a:t>
            </a:r>
            <a:r>
              <a:rPr lang="en-US" sz="1800" dirty="0" err="1" smtClean="0"/>
              <a:t>sedang</a:t>
            </a:r>
            <a:r>
              <a:rPr lang="en-US" sz="1800" dirty="0" smtClean="0"/>
              <a:t> </a:t>
            </a:r>
            <a:r>
              <a:rPr lang="en-US" sz="1800" dirty="0" err="1" smtClean="0"/>
              <a:t>melaksanakan</a:t>
            </a:r>
            <a:r>
              <a:rPr lang="en-US" sz="1800" dirty="0" smtClean="0"/>
              <a:t> ihram </a:t>
            </a:r>
            <a:r>
              <a:rPr lang="en-US" sz="1800" dirty="0" err="1" smtClean="0"/>
              <a:t>haji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umrah</a:t>
            </a:r>
            <a:r>
              <a:rPr lang="en-US" sz="1800" dirty="0" smtClean="0"/>
              <a:t> </a:t>
            </a:r>
            <a:r>
              <a:rPr lang="en-US" sz="1800" dirty="0" err="1" smtClean="0"/>
              <a:t>serta</a:t>
            </a:r>
            <a:r>
              <a:rPr lang="en-US" sz="1800" dirty="0" smtClean="0"/>
              <a:t> </a:t>
            </a:r>
            <a:r>
              <a:rPr lang="en-US" sz="1800" dirty="0" err="1" smtClean="0"/>
              <a:t>belum</a:t>
            </a:r>
            <a:r>
              <a:rPr lang="en-US" sz="1800" dirty="0" smtClean="0"/>
              <a:t> </a:t>
            </a:r>
            <a:r>
              <a:rPr lang="en-US" sz="1800" dirty="0" err="1" smtClean="0"/>
              <a:t>memasuki</a:t>
            </a:r>
            <a:r>
              <a:rPr lang="en-US" sz="1800" dirty="0" smtClean="0"/>
              <a:t> </a:t>
            </a:r>
            <a:r>
              <a:rPr lang="en-US" sz="1800" dirty="0" err="1" smtClean="0"/>
              <a:t>waktu</a:t>
            </a:r>
            <a:r>
              <a:rPr lang="en-US" sz="1800" dirty="0" smtClean="0"/>
              <a:t> </a:t>
            </a:r>
            <a:r>
              <a:rPr lang="en-US" sz="1800" dirty="0" err="1" smtClean="0"/>
              <a:t>tahallul</a:t>
            </a:r>
            <a:r>
              <a:rPr lang="en-US" sz="1800" dirty="0" smtClean="0"/>
              <a:t>, </a:t>
            </a:r>
            <a:r>
              <a:rPr lang="en-US" sz="1800" dirty="0" err="1" smtClean="0"/>
              <a:t>Rasulullah</a:t>
            </a:r>
            <a:r>
              <a:rPr lang="en-US" sz="1800" dirty="0" smtClean="0"/>
              <a:t> saw </a:t>
            </a:r>
            <a:r>
              <a:rPr lang="en-US" sz="1800" dirty="0" err="1" smtClean="0"/>
              <a:t>bersabda</a:t>
            </a:r>
            <a:r>
              <a:rPr lang="en-US" sz="1800" dirty="0" smtClean="0"/>
              <a:t> : “</a:t>
            </a:r>
            <a:r>
              <a:rPr lang="en-US" sz="1800" dirty="0" err="1" smtClean="0"/>
              <a:t>Orang</a:t>
            </a:r>
            <a:r>
              <a:rPr lang="en-US" sz="1800" dirty="0" smtClean="0"/>
              <a:t> yang </a:t>
            </a:r>
            <a:r>
              <a:rPr lang="en-US" sz="1800" dirty="0" err="1" smtClean="0"/>
              <a:t>sedang</a:t>
            </a:r>
            <a:r>
              <a:rPr lang="en-US" sz="1800" dirty="0" smtClean="0"/>
              <a:t> </a:t>
            </a:r>
            <a:r>
              <a:rPr lang="en-US" sz="1800" dirty="0" err="1" smtClean="0"/>
              <a:t>melakukan</a:t>
            </a:r>
            <a:r>
              <a:rPr lang="en-US" sz="1800" dirty="0" smtClean="0"/>
              <a:t> ihram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boleh</a:t>
            </a:r>
            <a:r>
              <a:rPr lang="en-US" sz="1800" dirty="0" smtClean="0"/>
              <a:t> </a:t>
            </a:r>
            <a:r>
              <a:rPr lang="en-US" sz="1800" dirty="0" err="1" smtClean="0"/>
              <a:t>menikah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menikahkan</a:t>
            </a:r>
            <a:r>
              <a:rPr lang="en-US" sz="1800" dirty="0" smtClean="0"/>
              <a:t>”. (H.R Muslim)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6485">
            <a:off x="174135" y="342856"/>
            <a:ext cx="7576529" cy="1052858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Pernikahan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6019800"/>
          </a:xfr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200" b="1" dirty="0" smtClean="0"/>
              <a:t>e. </a:t>
            </a:r>
            <a:r>
              <a:rPr lang="en-US" sz="2200" b="1" dirty="0" err="1" smtClean="0"/>
              <a:t>Pernikahan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dalam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masa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iddah</a:t>
            </a:r>
            <a:r>
              <a:rPr lang="en-US" sz="2200" dirty="0" smtClean="0"/>
              <a:t>, </a:t>
            </a:r>
            <a:r>
              <a:rPr lang="en-US" sz="2200" dirty="0" err="1" smtClean="0"/>
              <a:t>yaitu</a:t>
            </a:r>
            <a:r>
              <a:rPr lang="en-US" sz="2200" dirty="0" smtClean="0"/>
              <a:t> </a:t>
            </a:r>
            <a:r>
              <a:rPr lang="en-US" sz="2200" dirty="0" err="1" smtClean="0"/>
              <a:t>pernikahan</a:t>
            </a:r>
            <a:r>
              <a:rPr lang="en-US" sz="2200" dirty="0" smtClean="0"/>
              <a:t> </a:t>
            </a:r>
            <a:r>
              <a:rPr lang="en-US" sz="2200" dirty="0" err="1" smtClean="0"/>
              <a:t>dimana</a:t>
            </a:r>
            <a:r>
              <a:rPr lang="en-US" sz="2200" dirty="0" smtClean="0"/>
              <a:t> </a:t>
            </a:r>
            <a:r>
              <a:rPr lang="en-US" sz="2200" dirty="0" err="1" smtClean="0"/>
              <a:t>seorang</a:t>
            </a:r>
            <a:r>
              <a:rPr lang="en-US" sz="2200" dirty="0" smtClean="0"/>
              <a:t> </a:t>
            </a:r>
            <a:r>
              <a:rPr lang="en-US" sz="2200" dirty="0" err="1" smtClean="0"/>
              <a:t>lelaki</a:t>
            </a:r>
            <a:r>
              <a:rPr lang="en-US" sz="2200" dirty="0" smtClean="0"/>
              <a:t> </a:t>
            </a:r>
            <a:r>
              <a:rPr lang="en-US" sz="2200" dirty="0" err="1" smtClean="0"/>
              <a:t>menikah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seorang</a:t>
            </a:r>
            <a:r>
              <a:rPr lang="en-US" sz="2200" dirty="0" smtClean="0"/>
              <a:t> </a:t>
            </a:r>
            <a:r>
              <a:rPr lang="en-US" sz="2200" dirty="0" err="1" smtClean="0"/>
              <a:t>perempuan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sedang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masa</a:t>
            </a:r>
            <a:r>
              <a:rPr lang="en-US" sz="2200" dirty="0" smtClean="0"/>
              <a:t> </a:t>
            </a:r>
            <a:r>
              <a:rPr lang="en-US" sz="2200" dirty="0" err="1" smtClean="0"/>
              <a:t>iddah</a:t>
            </a:r>
            <a:r>
              <a:rPr lang="en-US" sz="2200" dirty="0" smtClean="0"/>
              <a:t>, </a:t>
            </a:r>
            <a:r>
              <a:rPr lang="en-US" sz="2200" dirty="0" err="1" smtClean="0"/>
              <a:t>baik</a:t>
            </a:r>
            <a:r>
              <a:rPr lang="en-US" sz="2200" dirty="0" smtClean="0"/>
              <a:t> </a:t>
            </a: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 smtClean="0"/>
              <a:t>perceraian</a:t>
            </a:r>
            <a:r>
              <a:rPr lang="en-US" sz="2200" dirty="0" smtClean="0"/>
              <a:t> </a:t>
            </a:r>
            <a:r>
              <a:rPr lang="en-US" sz="2200" dirty="0" err="1" smtClean="0"/>
              <a:t>ataupun</a:t>
            </a:r>
            <a:r>
              <a:rPr lang="en-US" sz="2200" dirty="0" smtClean="0"/>
              <a:t> </a:t>
            </a: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 smtClean="0"/>
              <a:t>meninggal</a:t>
            </a:r>
            <a:r>
              <a:rPr lang="en-US" sz="2200" dirty="0" smtClean="0"/>
              <a:t> </a:t>
            </a:r>
            <a:r>
              <a:rPr lang="en-US" sz="2200" dirty="0" err="1" smtClean="0"/>
              <a:t>dunia</a:t>
            </a:r>
            <a:r>
              <a:rPr lang="en-US" sz="2200" dirty="0" smtClean="0"/>
              <a:t>. Allah </a:t>
            </a:r>
            <a:r>
              <a:rPr lang="en-US" sz="2200" dirty="0" err="1" smtClean="0"/>
              <a:t>swt</a:t>
            </a:r>
            <a:r>
              <a:rPr lang="en-US" sz="2200" dirty="0" smtClean="0"/>
              <a:t> </a:t>
            </a:r>
            <a:r>
              <a:rPr lang="en-US" sz="2200" dirty="0" err="1" smtClean="0"/>
              <a:t>berfirman</a:t>
            </a:r>
            <a:r>
              <a:rPr lang="en-US" sz="2200" dirty="0" smtClean="0"/>
              <a:t> : “Dan </a:t>
            </a:r>
            <a:r>
              <a:rPr lang="en-US" sz="2200" dirty="0" err="1" smtClean="0"/>
              <a:t>janganlah</a:t>
            </a:r>
            <a:r>
              <a:rPr lang="en-US" sz="2200" dirty="0" smtClean="0"/>
              <a:t> </a:t>
            </a:r>
            <a:r>
              <a:rPr lang="en-US" sz="2200" dirty="0" err="1" smtClean="0"/>
              <a:t>kamu</a:t>
            </a:r>
            <a:r>
              <a:rPr lang="en-US" sz="2200" dirty="0" smtClean="0"/>
              <a:t> </a:t>
            </a:r>
            <a:r>
              <a:rPr lang="en-US" sz="2200" dirty="0" err="1" smtClean="0"/>
              <a:t>ber’azam</a:t>
            </a:r>
            <a:r>
              <a:rPr lang="en-US" sz="2200" dirty="0" smtClean="0"/>
              <a:t> (</a:t>
            </a:r>
            <a:r>
              <a:rPr lang="en-US" sz="2200" dirty="0" err="1" smtClean="0"/>
              <a:t>bertetap</a:t>
            </a:r>
            <a:r>
              <a:rPr lang="en-US" sz="2200" dirty="0" smtClean="0"/>
              <a:t> </a:t>
            </a:r>
            <a:r>
              <a:rPr lang="en-US" sz="2200" dirty="0" err="1" smtClean="0"/>
              <a:t>hati</a:t>
            </a:r>
            <a:r>
              <a:rPr lang="en-US" sz="2200" dirty="0" smtClean="0"/>
              <a:t>)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beraqad</a:t>
            </a:r>
            <a:r>
              <a:rPr lang="en-US" sz="2200" dirty="0" smtClean="0"/>
              <a:t> </a:t>
            </a:r>
            <a:r>
              <a:rPr lang="en-US" sz="2200" dirty="0" err="1" smtClean="0"/>
              <a:t>nikah</a:t>
            </a:r>
            <a:r>
              <a:rPr lang="en-US" sz="2200" dirty="0" smtClean="0"/>
              <a:t>, </a:t>
            </a:r>
            <a:r>
              <a:rPr lang="en-US" sz="2200" dirty="0" err="1" smtClean="0"/>
              <a:t>sebelum</a:t>
            </a:r>
            <a:r>
              <a:rPr lang="en-US" sz="2200" dirty="0" smtClean="0"/>
              <a:t> </a:t>
            </a:r>
            <a:r>
              <a:rPr lang="en-US" sz="2200" dirty="0" err="1" smtClean="0"/>
              <a:t>habis</a:t>
            </a:r>
            <a:r>
              <a:rPr lang="en-US" sz="2200" dirty="0" smtClean="0"/>
              <a:t> </a:t>
            </a:r>
            <a:r>
              <a:rPr lang="en-US" sz="2200" dirty="0" err="1" smtClean="0"/>
              <a:t>masa</a:t>
            </a:r>
            <a:r>
              <a:rPr lang="en-US" sz="2200" dirty="0" smtClean="0"/>
              <a:t> </a:t>
            </a:r>
            <a:r>
              <a:rPr lang="en-US" sz="2200" dirty="0" err="1" smtClean="0"/>
              <a:t>iddahnya</a:t>
            </a:r>
            <a:r>
              <a:rPr lang="en-US" sz="2200" dirty="0" smtClean="0"/>
              <a:t>”. (Q.S. Al-</a:t>
            </a:r>
            <a:r>
              <a:rPr lang="en-US" sz="2200" dirty="0" err="1" smtClean="0"/>
              <a:t>Baqarah</a:t>
            </a:r>
            <a:r>
              <a:rPr lang="en-US" sz="2200" dirty="0" smtClean="0"/>
              <a:t>/2:235)</a:t>
            </a:r>
            <a:endParaRPr lang="en-US" sz="2200" dirty="0" smtClean="0"/>
          </a:p>
          <a:p>
            <a:r>
              <a:rPr lang="en-US" sz="2200" b="1" dirty="0" smtClean="0"/>
              <a:t>f. </a:t>
            </a:r>
            <a:r>
              <a:rPr lang="en-US" sz="2200" b="1" dirty="0" err="1" smtClean="0"/>
              <a:t>Pernikahan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tanpa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wali</a:t>
            </a:r>
            <a:r>
              <a:rPr lang="en-US" sz="2200" dirty="0" smtClean="0"/>
              <a:t>, </a:t>
            </a:r>
            <a:r>
              <a:rPr lang="en-US" sz="2200" dirty="0" err="1" smtClean="0"/>
              <a:t>yaitu</a:t>
            </a:r>
            <a:r>
              <a:rPr lang="en-US" sz="2200" dirty="0" smtClean="0"/>
              <a:t> </a:t>
            </a:r>
            <a:r>
              <a:rPr lang="en-US" sz="2200" dirty="0" err="1" smtClean="0"/>
              <a:t>pernikahan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seorang</a:t>
            </a:r>
            <a:r>
              <a:rPr lang="en-US" sz="2200" dirty="0" smtClean="0"/>
              <a:t> </a:t>
            </a:r>
            <a:r>
              <a:rPr lang="en-US" sz="2200" dirty="0" err="1" smtClean="0"/>
              <a:t>laki-laki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seorang</a:t>
            </a:r>
            <a:r>
              <a:rPr lang="en-US" sz="2200" dirty="0" smtClean="0"/>
              <a:t> </a:t>
            </a:r>
            <a:r>
              <a:rPr lang="en-US" sz="2200" dirty="0" err="1" smtClean="0"/>
              <a:t>perempuan</a:t>
            </a:r>
            <a:r>
              <a:rPr lang="en-US" sz="2200" dirty="0" smtClean="0"/>
              <a:t> </a:t>
            </a:r>
            <a:r>
              <a:rPr lang="en-US" sz="2200" dirty="0" err="1" smtClean="0"/>
              <a:t>tanpa</a:t>
            </a:r>
            <a:r>
              <a:rPr lang="en-US" sz="2200" dirty="0" smtClean="0"/>
              <a:t> </a:t>
            </a:r>
            <a:r>
              <a:rPr lang="en-US" sz="2200" dirty="0" err="1" smtClean="0"/>
              <a:t>seizin</a:t>
            </a:r>
            <a:r>
              <a:rPr lang="en-US" sz="2200" dirty="0" smtClean="0"/>
              <a:t> </a:t>
            </a:r>
            <a:r>
              <a:rPr lang="en-US" sz="2200" dirty="0" err="1" smtClean="0"/>
              <a:t>walinya</a:t>
            </a:r>
            <a:r>
              <a:rPr lang="en-US" sz="2200" dirty="0" smtClean="0"/>
              <a:t>. </a:t>
            </a:r>
            <a:r>
              <a:rPr lang="en-US" sz="2200" dirty="0" err="1" smtClean="0"/>
              <a:t>Rasulullah</a:t>
            </a:r>
            <a:r>
              <a:rPr lang="en-US" sz="2200" dirty="0" smtClean="0"/>
              <a:t> saw </a:t>
            </a:r>
            <a:r>
              <a:rPr lang="en-US" sz="2200" dirty="0" err="1" smtClean="0"/>
              <a:t>bersabda</a:t>
            </a:r>
            <a:r>
              <a:rPr lang="en-US" sz="2200" dirty="0" smtClean="0"/>
              <a:t> : “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ada</a:t>
            </a:r>
            <a:r>
              <a:rPr lang="en-US" sz="2200" dirty="0" smtClean="0"/>
              <a:t> </a:t>
            </a:r>
            <a:r>
              <a:rPr lang="en-US" sz="2200" dirty="0" err="1" smtClean="0"/>
              <a:t>nikah</a:t>
            </a:r>
            <a:r>
              <a:rPr lang="en-US" sz="2200" dirty="0" smtClean="0"/>
              <a:t> </a:t>
            </a:r>
            <a:r>
              <a:rPr lang="en-US" sz="2200" dirty="0" err="1" smtClean="0"/>
              <a:t>kecual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wali</a:t>
            </a:r>
            <a:r>
              <a:rPr lang="en-US" sz="2200" dirty="0" smtClean="0"/>
              <a:t>”.</a:t>
            </a:r>
            <a:br>
              <a:rPr lang="en-US" sz="2200" dirty="0" smtClean="0"/>
            </a:br>
            <a:br>
              <a:rPr lang="en-US" sz="2200" dirty="0" smtClean="0"/>
            </a:br>
            <a:r>
              <a:rPr lang="en-US" sz="2200" b="1" dirty="0" smtClean="0"/>
              <a:t>g. </a:t>
            </a:r>
            <a:r>
              <a:rPr lang="en-US" sz="2200" b="1" dirty="0" err="1" smtClean="0"/>
              <a:t>Pernikahan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dengan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wanita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kafir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selain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wanita-wanita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ahli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kitab</a:t>
            </a:r>
            <a:r>
              <a:rPr lang="en-US" sz="2200" dirty="0" smtClean="0"/>
              <a:t>, </a:t>
            </a:r>
            <a:r>
              <a:rPr lang="en-US" sz="2200" dirty="0" err="1" smtClean="0"/>
              <a:t>berdasarkan</a:t>
            </a:r>
            <a:r>
              <a:rPr lang="en-US" sz="2200" dirty="0" smtClean="0"/>
              <a:t> </a:t>
            </a:r>
            <a:r>
              <a:rPr lang="en-US" sz="2200" dirty="0" err="1" smtClean="0"/>
              <a:t>firman</a:t>
            </a:r>
            <a:r>
              <a:rPr lang="en-US" sz="2200" dirty="0" smtClean="0"/>
              <a:t> Allah </a:t>
            </a:r>
            <a:r>
              <a:rPr lang="en-US" sz="2200" dirty="0" err="1" smtClean="0"/>
              <a:t>swt</a:t>
            </a:r>
            <a:r>
              <a:rPr lang="en-US" sz="2200" dirty="0" smtClean="0"/>
              <a:t> : “Dan </a:t>
            </a:r>
            <a:r>
              <a:rPr lang="en-US" sz="2200" dirty="0" err="1" smtClean="0"/>
              <a:t>Janganlah</a:t>
            </a:r>
            <a:r>
              <a:rPr lang="en-US" sz="2200" dirty="0" smtClean="0"/>
              <a:t> </a:t>
            </a:r>
            <a:r>
              <a:rPr lang="en-US" sz="2200" dirty="0" err="1" smtClean="0"/>
              <a:t>kamu</a:t>
            </a:r>
            <a:r>
              <a:rPr lang="en-US" sz="2200" dirty="0" smtClean="0"/>
              <a:t> </a:t>
            </a:r>
            <a:r>
              <a:rPr lang="en-US" sz="2200" dirty="0" err="1" smtClean="0"/>
              <a:t>menikahi</a:t>
            </a:r>
            <a:r>
              <a:rPr lang="en-US" sz="2200" dirty="0" smtClean="0"/>
              <a:t> </a:t>
            </a:r>
            <a:r>
              <a:rPr lang="en-US" sz="2200" dirty="0" err="1" smtClean="0"/>
              <a:t>wanita-wanita</a:t>
            </a:r>
            <a:r>
              <a:rPr lang="en-US" sz="2200" dirty="0" smtClean="0"/>
              <a:t> </a:t>
            </a:r>
            <a:r>
              <a:rPr lang="en-US" sz="2200" dirty="0" err="1" smtClean="0"/>
              <a:t>musyrik</a:t>
            </a:r>
            <a:r>
              <a:rPr lang="en-US" sz="2200" dirty="0" smtClean="0"/>
              <a:t>, </a:t>
            </a:r>
            <a:r>
              <a:rPr lang="en-US" sz="2200" dirty="0" err="1" smtClean="0"/>
              <a:t>sebelum</a:t>
            </a:r>
            <a:r>
              <a:rPr lang="en-US" sz="2200" dirty="0" smtClean="0"/>
              <a:t> </a:t>
            </a:r>
            <a:r>
              <a:rPr lang="en-US" sz="2200" dirty="0" err="1" smtClean="0"/>
              <a:t>mereka</a:t>
            </a:r>
            <a:r>
              <a:rPr lang="en-US" sz="2200" dirty="0" smtClean="0"/>
              <a:t> </a:t>
            </a:r>
            <a:r>
              <a:rPr lang="en-US" sz="2200" dirty="0" err="1" smtClean="0"/>
              <a:t>beriman</a:t>
            </a:r>
            <a:r>
              <a:rPr lang="en-US" sz="2200" dirty="0" smtClean="0"/>
              <a:t>. </a:t>
            </a:r>
            <a:r>
              <a:rPr lang="en-US" sz="2200" dirty="0" err="1" smtClean="0"/>
              <a:t>Sesungguhnya</a:t>
            </a:r>
            <a:r>
              <a:rPr lang="en-US" sz="2200" dirty="0" smtClean="0"/>
              <a:t> </a:t>
            </a:r>
            <a:r>
              <a:rPr lang="en-US" sz="2200" dirty="0" err="1" smtClean="0"/>
              <a:t>wanita</a:t>
            </a:r>
            <a:r>
              <a:rPr lang="en-US" sz="2200" dirty="0" smtClean="0"/>
              <a:t> </a:t>
            </a:r>
            <a:r>
              <a:rPr lang="en-US" sz="2200" dirty="0" err="1" smtClean="0"/>
              <a:t>budak</a:t>
            </a:r>
            <a:r>
              <a:rPr lang="en-US" sz="2200" dirty="0" smtClean="0"/>
              <a:t> yang </a:t>
            </a:r>
            <a:r>
              <a:rPr lang="en-US" sz="2200" dirty="0" err="1" smtClean="0"/>
              <a:t>mukmin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baik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wanita</a:t>
            </a:r>
            <a:r>
              <a:rPr lang="en-US" sz="2200" dirty="0" smtClean="0"/>
              <a:t> </a:t>
            </a:r>
            <a:r>
              <a:rPr lang="en-US" sz="2200" dirty="0" err="1" smtClean="0"/>
              <a:t>musyrik</a:t>
            </a:r>
            <a:r>
              <a:rPr lang="en-US" sz="2200" dirty="0" smtClean="0"/>
              <a:t>, </a:t>
            </a:r>
            <a:r>
              <a:rPr lang="en-US" sz="2200" dirty="0" err="1" smtClean="0"/>
              <a:t>walaupun</a:t>
            </a:r>
            <a:r>
              <a:rPr lang="en-US" sz="2200" dirty="0" smtClean="0"/>
              <a:t> </a:t>
            </a:r>
            <a:r>
              <a:rPr lang="en-US" sz="2200" dirty="0" err="1" smtClean="0"/>
              <a:t>dia</a:t>
            </a:r>
            <a:r>
              <a:rPr lang="en-US" sz="2200" dirty="0" smtClean="0"/>
              <a:t> </a:t>
            </a:r>
            <a:r>
              <a:rPr lang="en-US" sz="2200" dirty="0" err="1" smtClean="0"/>
              <a:t>menarik</a:t>
            </a:r>
            <a:r>
              <a:rPr lang="en-US" sz="2200" dirty="0" smtClean="0"/>
              <a:t> </a:t>
            </a:r>
            <a:r>
              <a:rPr lang="en-US" sz="2200" dirty="0" err="1" smtClean="0"/>
              <a:t>hatimu</a:t>
            </a:r>
            <a:r>
              <a:rPr lang="en-US" sz="2200" dirty="0" smtClean="0"/>
              <a:t>”. (Q.S al-</a:t>
            </a:r>
            <a:r>
              <a:rPr lang="en-US" sz="2200" dirty="0" err="1" smtClean="0"/>
              <a:t>Baqarah</a:t>
            </a:r>
            <a:r>
              <a:rPr lang="en-US" sz="2200" dirty="0" smtClean="0"/>
              <a:t>/2:221)</a:t>
            </a:r>
            <a:endParaRPr lang="en-US" sz="2200" dirty="0" smtClean="0"/>
          </a:p>
          <a:p>
            <a:r>
              <a:rPr lang="en-US" sz="2200" b="1" dirty="0" smtClean="0"/>
              <a:t>h. </a:t>
            </a:r>
            <a:r>
              <a:rPr lang="en-US" sz="2200" b="1" dirty="0" err="1" smtClean="0"/>
              <a:t>Menikahi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mahram</a:t>
            </a:r>
            <a:r>
              <a:rPr lang="en-US" sz="2200" dirty="0" smtClean="0"/>
              <a:t>, </a:t>
            </a:r>
            <a:r>
              <a:rPr lang="en-US" sz="2200" dirty="0" err="1" smtClean="0"/>
              <a:t>baik</a:t>
            </a:r>
            <a:r>
              <a:rPr lang="en-US" sz="2200" dirty="0" smtClean="0"/>
              <a:t> </a:t>
            </a:r>
            <a:r>
              <a:rPr lang="en-US" sz="2200" dirty="0" err="1" smtClean="0"/>
              <a:t>mahram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selamanya</a:t>
            </a:r>
            <a:r>
              <a:rPr lang="en-US" sz="2200" dirty="0" smtClean="0"/>
              <a:t>, </a:t>
            </a:r>
            <a:r>
              <a:rPr lang="en-US" sz="2200" dirty="0" err="1" smtClean="0"/>
              <a:t>mahram</a:t>
            </a:r>
            <a:r>
              <a:rPr lang="en-US" sz="2200" dirty="0" smtClean="0"/>
              <a:t> </a:t>
            </a: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 smtClean="0"/>
              <a:t>pernikahan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sepersusuan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353233">
            <a:off x="483208" y="598600"/>
            <a:ext cx="8229600" cy="1020762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Diskusi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447800" y="2286000"/>
            <a:ext cx="6705600" cy="22860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Apakah</a:t>
            </a:r>
            <a:r>
              <a:rPr lang="en-US" sz="3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Poligami</a:t>
            </a:r>
            <a:r>
              <a:rPr lang="en-US" sz="3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dalam</a:t>
            </a:r>
            <a:r>
              <a:rPr lang="en-US" sz="3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islam</a:t>
            </a:r>
            <a:r>
              <a:rPr lang="en-US" sz="3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diperbolehkan</a:t>
            </a:r>
            <a:r>
              <a:rPr lang="en-US" sz="3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?</a:t>
            </a:r>
            <a:endParaRPr lang="en-US" sz="32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 err="1" smtClean="0"/>
              <a:t>Boleh, tetapi</a:t>
            </a:r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163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suami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bersikap</a:t>
            </a:r>
            <a:r>
              <a:rPr lang="en-US" dirty="0" smtClean="0"/>
              <a:t> 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adil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melalaikan</a:t>
            </a:r>
            <a:r>
              <a:rPr lang="en-US" dirty="0" smtClean="0"/>
              <a:t> </a:t>
            </a:r>
            <a:r>
              <a:rPr lang="en-US" dirty="0" err="1" smtClean="0"/>
              <a:t>ibadah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kehormatan</a:t>
            </a:r>
            <a:r>
              <a:rPr lang="en-US" dirty="0" smtClean="0"/>
              <a:t> </a:t>
            </a:r>
            <a:r>
              <a:rPr lang="en-US" dirty="0" err="1" smtClean="0"/>
              <a:t>istrinya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Pertanyaan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835"/>
            <a:ext cx="8229600" cy="5263515"/>
          </a:xfrm>
        </p:spPr>
        <p:txBody>
          <a:bodyPr>
            <a:normAutofit lnSpcReduction="10000"/>
          </a:bodyPr>
          <a:p>
            <a:r>
              <a:rPr lang="en-US">
                <a:solidFill>
                  <a:srgbClr val="FFFF00"/>
                </a:solidFill>
              </a:rPr>
              <a:t>Jelaskan konsep Iddah! (Jasmine A.)</a:t>
            </a:r>
            <a:endParaRPr lang="en-US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Menikah beda agama, seharusnya suami mengikuti isteri, atau isteri mengikuti suami? (Aldo R.)</a:t>
            </a:r>
            <a:endParaRPr lang="en-US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Jika menikah beda agama dan mempunyai anak, anaknya mengikuti agama suami atau isteri? (Farrel S.)</a:t>
            </a:r>
            <a:endParaRPr lang="en-US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Bolehkan menikahi adik dari suami seorang perempuan jika sang suami telah meninggal? (Zahra A.)</a:t>
            </a:r>
            <a:endParaRPr lang="en-US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00"/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FFFF00"/>
                </a:solidFill>
              </a:rPr>
              <a:t>Jika pasangan yang sudah menikah menjadi muallaf, apakah mereka harus menikah lagi dengan adat islam? (Khansa P.)</a:t>
            </a:r>
            <a:endParaRPr lang="en-US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Apakah boleh menikah dengan sepupu? (Annisya P.)</a:t>
            </a:r>
            <a:endParaRPr lang="en-US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Apa yang dimaksud dengan Sumpah Li'an? (Syifa N.)</a:t>
            </a:r>
            <a:endParaRPr lang="en-US">
              <a:solidFill>
                <a:srgbClr val="FFFF00"/>
              </a:solidFill>
            </a:endParaRPr>
          </a:p>
          <a:p>
            <a:endParaRPr lang="en-US">
              <a:solidFill>
                <a:srgbClr val="FFFF00"/>
              </a:solidFill>
            </a:endParaRPr>
          </a:p>
          <a:p>
            <a:endParaRPr lang="en-US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53400" cy="3200401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Q.S. Adz </a:t>
            </a:r>
            <a:r>
              <a:rPr lang="en-US" dirty="0" err="1"/>
              <a:t>Z</a:t>
            </a:r>
            <a:r>
              <a:rPr lang="en-US" dirty="0" err="1" smtClean="0"/>
              <a:t>ariyat</a:t>
            </a:r>
            <a:r>
              <a:rPr lang="en-US" dirty="0" smtClean="0"/>
              <a:t> /51:49</a:t>
            </a:r>
            <a:endParaRPr lang="en-US" sz="3600" dirty="0"/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2400" dirty="0" smtClean="0"/>
              <a:t>Dan </a:t>
            </a:r>
            <a:r>
              <a:rPr lang="en-US" sz="2400" dirty="0" err="1" smtClean="0"/>
              <a:t>segala</a:t>
            </a:r>
            <a:r>
              <a:rPr lang="en-US" sz="2400" dirty="0" smtClean="0"/>
              <a:t> </a:t>
            </a:r>
            <a:r>
              <a:rPr lang="en-US" sz="2400" dirty="0" err="1" smtClean="0"/>
              <a:t>sesuatu</a:t>
            </a:r>
            <a:r>
              <a:rPr lang="en-US" sz="2400" dirty="0" smtClean="0"/>
              <a:t> </a:t>
            </a:r>
            <a:r>
              <a:rPr lang="en-US" sz="2400" dirty="0" err="1" smtClean="0"/>
              <a:t>Kami</a:t>
            </a:r>
            <a:r>
              <a:rPr lang="en-US" sz="2400" dirty="0" smtClean="0"/>
              <a:t> </a:t>
            </a:r>
            <a:r>
              <a:rPr lang="en-US" sz="2400" dirty="0" err="1" smtClean="0"/>
              <a:t>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berpasang-pasangan</a:t>
            </a:r>
            <a:r>
              <a:rPr lang="en-US" sz="2400" dirty="0" smtClean="0"/>
              <a:t> </a:t>
            </a:r>
            <a:r>
              <a:rPr lang="en-US" sz="2400" dirty="0" err="1" smtClean="0"/>
              <a:t>supaya</a:t>
            </a:r>
            <a:r>
              <a:rPr lang="en-US" sz="2400" dirty="0" smtClean="0"/>
              <a:t> </a:t>
            </a:r>
            <a:r>
              <a:rPr lang="en-US" sz="2400" dirty="0" err="1" smtClean="0"/>
              <a:t>kamu</a:t>
            </a:r>
            <a:r>
              <a:rPr lang="en-US" sz="2400" dirty="0" smtClean="0"/>
              <a:t> </a:t>
            </a:r>
            <a:r>
              <a:rPr lang="en-US" sz="2400" dirty="0" err="1" smtClean="0"/>
              <a:t>mengingat</a:t>
            </a:r>
            <a:r>
              <a:rPr lang="en-US" sz="2400" dirty="0" smtClean="0"/>
              <a:t> </a:t>
            </a:r>
            <a:r>
              <a:rPr lang="en-US" sz="2400" dirty="0" err="1" smtClean="0"/>
              <a:t>kebesaran</a:t>
            </a:r>
            <a:r>
              <a:rPr lang="en-US" sz="2400" dirty="0" smtClean="0"/>
              <a:t> Allah. “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20160">
            <a:off x="561540" y="719369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Anjuran</a:t>
            </a:r>
            <a:r>
              <a:rPr lang="en-US" dirty="0" smtClean="0"/>
              <a:t> </a:t>
            </a:r>
            <a:r>
              <a:rPr lang="en-US" dirty="0" err="1" smtClean="0"/>
              <a:t>Menikah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lus/>
      </p:transition>
    </mc:Choice>
    <mc:Fallback>
      <p:transition spd="slow">
        <p:plu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pernikahan</a:t>
            </a:r>
            <a:r>
              <a:rPr lang="en-US" dirty="0" smtClean="0"/>
              <a:t>:</a:t>
            </a:r>
            <a:endParaRPr lang="en-US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Mengumpulkan,menggabungkan,atau</a:t>
            </a:r>
            <a:r>
              <a:rPr lang="en-US" dirty="0" smtClean="0"/>
              <a:t> </a:t>
            </a:r>
            <a:r>
              <a:rPr lang="en-US" dirty="0" err="1" smtClean="0"/>
              <a:t>menjodohkan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kamus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Perjanjian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lelaki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bersuami</a:t>
            </a:r>
            <a:r>
              <a:rPr lang="en-US" dirty="0" smtClean="0"/>
              <a:t> </a:t>
            </a:r>
            <a:r>
              <a:rPr lang="en-US" dirty="0" err="1" smtClean="0"/>
              <a:t>istri</a:t>
            </a:r>
            <a:r>
              <a:rPr lang="en-US" dirty="0" smtClean="0"/>
              <a:t> (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“</a:t>
            </a:r>
            <a:r>
              <a:rPr lang="en-US" dirty="0" err="1" smtClean="0"/>
              <a:t>pernikahan</a:t>
            </a:r>
            <a:r>
              <a:rPr lang="en-US" dirty="0" smtClean="0"/>
              <a:t>”.</a:t>
            </a:r>
            <a:endParaRPr lang="en-US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Syari’ah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Akad</a:t>
            </a:r>
            <a:r>
              <a:rPr lang="en-US" dirty="0" smtClean="0"/>
              <a:t> yang </a:t>
            </a:r>
            <a:r>
              <a:rPr lang="en-US" dirty="0" err="1" smtClean="0"/>
              <a:t>menghalalkan</a:t>
            </a:r>
            <a:r>
              <a:rPr lang="en-US" dirty="0" smtClean="0"/>
              <a:t> </a:t>
            </a:r>
            <a:r>
              <a:rPr lang="en-US" dirty="0" err="1" smtClean="0"/>
              <a:t>pergaulan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laki-laki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 yang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mahramnya</a:t>
            </a:r>
            <a:r>
              <a:rPr lang="en-US" dirty="0" smtClean="0"/>
              <a:t> yang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1028">
            <a:off x="483568" y="544306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Pernikahan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Islam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8229600" cy="41910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Perkawinan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Ikatan</a:t>
            </a:r>
            <a:r>
              <a:rPr lang="en-US" dirty="0" smtClean="0"/>
              <a:t> </a:t>
            </a:r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bathin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Suami-Isteri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(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r>
              <a:rPr lang="en-US" dirty="0" smtClean="0"/>
              <a:t>) yang </a:t>
            </a:r>
            <a:r>
              <a:rPr lang="en-US" dirty="0" err="1" smtClean="0"/>
              <a:t>bahagia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kekal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KeTuhanan</a:t>
            </a:r>
            <a:r>
              <a:rPr lang="en-US" dirty="0" smtClean="0"/>
              <a:t> Yang </a:t>
            </a:r>
            <a:r>
              <a:rPr lang="en-US" dirty="0" err="1" smtClean="0"/>
              <a:t>Maha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“ (2002 : 38)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Dari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5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didalamnya</a:t>
            </a:r>
            <a:r>
              <a:rPr lang="en-US" dirty="0" smtClean="0"/>
              <a:t>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Ikatan</a:t>
            </a:r>
            <a:r>
              <a:rPr lang="en-US" dirty="0" smtClean="0"/>
              <a:t> </a:t>
            </a:r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bathin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suami-istri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(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r>
              <a:rPr lang="en-US" dirty="0" smtClean="0"/>
              <a:t>) yang </a:t>
            </a:r>
            <a:r>
              <a:rPr lang="en-US" dirty="0" err="1" smtClean="0"/>
              <a:t>bahagia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kekal</a:t>
            </a:r>
            <a:r>
              <a:rPr lang="en-US" dirty="0" smtClean="0"/>
              <a:t>,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KeTuhanan</a:t>
            </a:r>
            <a:r>
              <a:rPr lang="en-US" dirty="0" smtClean="0"/>
              <a:t> Yang </a:t>
            </a:r>
            <a:r>
              <a:rPr lang="en-US" dirty="0" err="1" smtClean="0"/>
              <a:t>Maha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Pernikahan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UU </a:t>
            </a:r>
            <a:r>
              <a:rPr lang="en-US" dirty="0" err="1" smtClean="0"/>
              <a:t>perkawinan</a:t>
            </a:r>
            <a:r>
              <a:rPr lang="en-US" dirty="0" smtClean="0"/>
              <a:t> Indonesia (UU no.1 </a:t>
            </a:r>
            <a:r>
              <a:rPr lang="en-US" dirty="0" err="1" smtClean="0"/>
              <a:t>tahun</a:t>
            </a:r>
            <a:r>
              <a:rPr lang="en-US" dirty="0" smtClean="0"/>
              <a:t> 1974)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752600"/>
            <a:ext cx="8077200" cy="41148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tuntutan</a:t>
            </a:r>
            <a:r>
              <a:rPr lang="en-US" dirty="0" smtClean="0"/>
              <a:t> </a:t>
            </a:r>
            <a:r>
              <a:rPr lang="en-US" dirty="0" err="1" smtClean="0"/>
              <a:t>naluri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asasi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ketenangan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Membentengi</a:t>
            </a:r>
            <a:r>
              <a:rPr lang="en-US" dirty="0" smtClean="0"/>
              <a:t> </a:t>
            </a:r>
            <a:r>
              <a:rPr lang="en-US" dirty="0" err="1" smtClean="0"/>
              <a:t>Akhlak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ibadah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 </a:t>
            </a:r>
            <a:r>
              <a:rPr lang="en-US" dirty="0" err="1" smtClean="0"/>
              <a:t>swt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keturunan</a:t>
            </a:r>
            <a:r>
              <a:rPr lang="en-US" dirty="0" smtClean="0"/>
              <a:t> yang </a:t>
            </a:r>
            <a:r>
              <a:rPr lang="en-US" dirty="0" err="1" smtClean="0"/>
              <a:t>salih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menegakkan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r>
              <a:rPr lang="en-US" dirty="0" smtClean="0"/>
              <a:t> yang </a:t>
            </a:r>
            <a:r>
              <a:rPr lang="en-US" dirty="0" err="1" smtClean="0"/>
              <a:t>islami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7874701" cy="1125126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Pernikahan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uiExpand="1" build="p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Wajib</a:t>
            </a:r>
            <a:endParaRPr lang="en-US" dirty="0" smtClean="0"/>
          </a:p>
          <a:p>
            <a:pPr marL="914400" lvl="1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memliki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segera</a:t>
            </a:r>
            <a:r>
              <a:rPr lang="en-US" dirty="0" smtClean="0"/>
              <a:t> </a:t>
            </a:r>
            <a:r>
              <a:rPr lang="en-US" dirty="0" err="1" smtClean="0"/>
              <a:t>menikah</a:t>
            </a:r>
            <a:r>
              <a:rPr lang="en-US" dirty="0" smtClean="0"/>
              <a:t>, </a:t>
            </a:r>
            <a:r>
              <a:rPr lang="en-US" dirty="0" err="1" smtClean="0"/>
              <a:t>dikhawatirkan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kemaksiatan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Sunnah</a:t>
            </a:r>
            <a:endParaRPr lang="en-US" dirty="0" smtClean="0"/>
          </a:p>
          <a:p>
            <a:pPr marL="914400" lvl="1" indent="-514350">
              <a:buNone/>
            </a:pPr>
            <a:r>
              <a:rPr lang="en-US" dirty="0"/>
              <a:t>	</a:t>
            </a:r>
            <a:r>
              <a:rPr lang="en-US" dirty="0" err="1" smtClean="0"/>
              <a:t>sunah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keinginan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menikah</a:t>
            </a:r>
            <a:r>
              <a:rPr lang="en-US" dirty="0" smtClean="0"/>
              <a:t>,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membiayai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mengurus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dikhawatirkan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jatuh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kemaksiatan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Mubah</a:t>
            </a:r>
            <a:endParaRPr lang="en-US" dirty="0" smtClean="0"/>
          </a:p>
          <a:p>
            <a:pPr marL="914400" lvl="1" indent="-514350">
              <a:buNone/>
            </a:pPr>
            <a:r>
              <a:rPr lang="en-US" dirty="0"/>
              <a:t>	</a:t>
            </a:r>
            <a:r>
              <a:rPr lang="en-US" dirty="0" err="1" smtClean="0"/>
              <a:t>mubah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fitnah</a:t>
            </a:r>
            <a:endParaRPr lang="en-US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Haram</a:t>
            </a:r>
            <a:endParaRPr lang="en-US" dirty="0" smtClean="0"/>
          </a:p>
          <a:p>
            <a:pPr marL="914400" lvl="1" indent="-514350">
              <a:buNone/>
            </a:pPr>
            <a:r>
              <a:rPr lang="en-US" dirty="0"/>
              <a:t>	</a:t>
            </a:r>
            <a:r>
              <a:rPr lang="en-US" dirty="0" err="1" smtClean="0"/>
              <a:t>haram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–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pernikahan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niat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pernikahan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Makruh</a:t>
            </a:r>
            <a:endParaRPr lang="en-US" dirty="0" smtClean="0"/>
          </a:p>
          <a:p>
            <a:pPr marL="914400" lvl="1" indent="-514350">
              <a:buNone/>
            </a:pPr>
            <a:r>
              <a:rPr lang="en-US" dirty="0"/>
              <a:t>	</a:t>
            </a:r>
            <a:r>
              <a:rPr lang="en-US" dirty="0" err="1" smtClean="0"/>
              <a:t>makruh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menikah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khawatir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menyakiti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dinikahinya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21027">
            <a:off x="485416" y="491795"/>
            <a:ext cx="8229600" cy="1143000"/>
          </a:xfr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pernikahan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4929</Words>
  <Application>WPS Presentation</Application>
  <PresentationFormat>On-screen Show (4:3)</PresentationFormat>
  <Paragraphs>101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Pernikahan Dalam Islam </vt:lpstr>
      <vt:lpstr>Anjuran Menikah</vt:lpstr>
      <vt:lpstr>Ketentuan Pernikahan dalam Islam</vt:lpstr>
      <vt:lpstr>Pernikahan menurut UU perkawinan Indonesia (UU no.1 tahun 1974)</vt:lpstr>
      <vt:lpstr>Tujuan Pernikahan</vt:lpstr>
      <vt:lpstr>Hukum pernikahan</vt:lpstr>
      <vt:lpstr>PowerPoint 演示文稿</vt:lpstr>
      <vt:lpstr>PowerPoint 演示文稿</vt:lpstr>
      <vt:lpstr>PowerPoint 演示文稿</vt:lpstr>
      <vt:lpstr>Pernikahan yang tidak sah</vt:lpstr>
      <vt:lpstr>PowerPoint 演示文稿</vt:lpstr>
      <vt:lpstr>Materi Diskusi</vt:lpstr>
      <vt:lpstr>Boleh,tetapi…..</vt:lpstr>
      <vt:lpstr>PowerPoint 演示文稿</vt:lpstr>
      <vt:lpstr>Pertanyaan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Pernikahan Dalam Islam</dc:title>
  <dc:creator>KIKI</dc:creator>
  <cp:lastModifiedBy>RollingBarrels</cp:lastModifiedBy>
  <cp:revision>42</cp:revision>
  <dcterms:created xsi:type="dcterms:W3CDTF">2016-07-28T10:05:00Z</dcterms:created>
  <dcterms:modified xsi:type="dcterms:W3CDTF">2016-09-05T06:41:08Z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