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  <p:sldId id="257" r:id="rId31"/>
    <p:sldId id="258" r:id="rId32"/>
    <p:sldId id="259" r:id="rId33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Oswald" charset="1" panose="00000500000000000000"/>
      <p:regular r:id="rId8"/>
    </p:embeddedFont>
    <p:embeddedFont>
      <p:font typeface="Oswald Bold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DM Sans" charset="1" panose="00000000000000000000"/>
      <p:regular r:id="rId14"/>
    </p:embeddedFont>
    <p:embeddedFont>
      <p:font typeface="DM Sans Bold" charset="1" panose="00000000000000000000"/>
      <p:regular r:id="rId15"/>
    </p:embeddedFont>
    <p:embeddedFont>
      <p:font typeface="DM Sans Italics" charset="1" panose="00000000000000000000"/>
      <p:regular r:id="rId16"/>
    </p:embeddedFont>
    <p:embeddedFont>
      <p:font typeface="DM Sans Bold Italics" charset="1" panose="00000000000000000000"/>
      <p:regular r:id="rId17"/>
    </p:embeddedFont>
    <p:embeddedFont>
      <p:font typeface="Open Sauce" charset="1" panose="00000500000000000000"/>
      <p:regular r:id="rId18"/>
    </p:embeddedFont>
    <p:embeddedFont>
      <p:font typeface="Open Sauce Bold" charset="1" panose="00000800000000000000"/>
      <p:regular r:id="rId19"/>
    </p:embeddedFont>
    <p:embeddedFont>
      <p:font typeface="Open Sauce Italics" charset="1" panose="00000500000000000000"/>
      <p:regular r:id="rId20"/>
    </p:embeddedFont>
    <p:embeddedFont>
      <p:font typeface="Open Sauce Bold Italics" charset="1" panose="00000800000000000000"/>
      <p:regular r:id="rId21"/>
    </p:embeddedFont>
    <p:embeddedFont>
      <p:font typeface="Open Sauce Light" charset="1" panose="00000400000000000000"/>
      <p:regular r:id="rId22"/>
    </p:embeddedFont>
    <p:embeddedFont>
      <p:font typeface="Open Sauce Light Italics" charset="1" panose="00000400000000000000"/>
      <p:regular r:id="rId23"/>
    </p:embeddedFont>
    <p:embeddedFont>
      <p:font typeface="Open Sauce Medium" charset="1" panose="00000600000000000000"/>
      <p:regular r:id="rId24"/>
    </p:embeddedFont>
    <p:embeddedFont>
      <p:font typeface="Open Sauce Medium Italics" charset="1" panose="00000600000000000000"/>
      <p:regular r:id="rId25"/>
    </p:embeddedFont>
    <p:embeddedFont>
      <p:font typeface="Open Sauce Semi-Bold" charset="1" panose="00000700000000000000"/>
      <p:regular r:id="rId26"/>
    </p:embeddedFont>
    <p:embeddedFont>
      <p:font typeface="Open Sauce Semi-Bold Italics" charset="1" panose="00000700000000000000"/>
      <p:regular r:id="rId27"/>
    </p:embeddedFont>
    <p:embeddedFont>
      <p:font typeface="Open Sauce Heavy" charset="1" panose="00000A00000000000000"/>
      <p:regular r:id="rId28"/>
    </p:embeddedFont>
    <p:embeddedFont>
      <p:font typeface="Open Sauce Heavy Italics" charset="1" panose="00000A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31" Target="slides/slide2.xml" Type="http://schemas.openxmlformats.org/officeDocument/2006/relationships/slide"/><Relationship Id="rId32" Target="slides/slide3.xml" Type="http://schemas.openxmlformats.org/officeDocument/2006/relationships/slide"/><Relationship Id="rId33" Target="slides/slide4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4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docs.flutter.dev/tools/pubspec#:~:text=The%20pubspec%20file%20specifies%20dependencies,version%20of%20the%20%20Flutter%20%20SDK" TargetMode="External" Type="http://schemas.openxmlformats.org/officeDocument/2006/relationships/hyperlink"/><Relationship Id="rId11" Target="https://www.fluttercampus.com/guide/169/how-to-sort-list-by-date-in-dart-flutter/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5.jpeg" Type="http://schemas.openxmlformats.org/officeDocument/2006/relationships/image"/><Relationship Id="rId6" Target="../media/image16.jpeg" Type="http://schemas.openxmlformats.org/officeDocument/2006/relationships/image"/><Relationship Id="rId7" Target="https://api.flutter.dev/flutter" TargetMode="External" Type="http://schemas.openxmlformats.org/officeDocument/2006/relationships/hyperlink"/><Relationship Id="rId8" Target="https://pub.dev/packages/intl" TargetMode="External" Type="http://schemas.openxmlformats.org/officeDocument/2006/relationships/hyperlink"/><Relationship Id="rId9" Target="https://stackoverflow.com/questions/57000166/how-to-sort-order-a-list-by-date-in-dart-flutter" TargetMode="External" Type="http://schemas.openxmlformats.org/officeDocument/2006/relationships/hyperlink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4991100"/>
            <a:ext cx="9815307" cy="1518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19"/>
              </a:lnSpc>
            </a:pPr>
            <a:r>
              <a:rPr lang="en-US" sz="9000" spc="882">
                <a:solidFill>
                  <a:srgbClr val="231F20"/>
                </a:solidFill>
                <a:latin typeface="Oswald Bold"/>
              </a:rPr>
              <a:t>TO-DO LIST APP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PROJECT 1: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ILHAM HANINA MADIHA BINTI OTHMAN (S63762)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425904" y="744519"/>
            <a:ext cx="9833396" cy="284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94"/>
              </a:lnSpc>
              <a:spcBef>
                <a:spcPct val="0"/>
              </a:spcBef>
            </a:pPr>
            <a:r>
              <a:rPr lang="en-US" sz="1735" spc="170">
                <a:solidFill>
                  <a:srgbClr val="231F20"/>
                </a:solidFill>
                <a:latin typeface="Montserrat Classic Bold"/>
              </a:rPr>
              <a:t>FRAMEWORK-BASED MOBILE APPLICATION DEVELOPMENT - CSM3114 -K1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715422" y="2371914"/>
            <a:ext cx="4202027" cy="5584979"/>
          </a:xfrm>
          <a:custGeom>
            <a:avLst/>
            <a:gdLst/>
            <a:ahLst/>
            <a:cxnLst/>
            <a:rect r="r" b="b" t="t" l="l"/>
            <a:pathLst>
              <a:path h="5584979" w="4202027">
                <a:moveTo>
                  <a:pt x="0" y="0"/>
                </a:moveTo>
                <a:lnTo>
                  <a:pt x="4202027" y="0"/>
                </a:lnTo>
                <a:lnTo>
                  <a:pt x="4202027" y="5584979"/>
                </a:lnTo>
                <a:lnTo>
                  <a:pt x="0" y="55849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8460" t="0" r="-3846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91652" y="2371914"/>
            <a:ext cx="9752965" cy="2622675"/>
            <a:chOff x="0" y="0"/>
            <a:chExt cx="13003953" cy="3496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2119770"/>
              <a:ext cx="13003953" cy="1377130"/>
            </a:xfrm>
            <a:custGeom>
              <a:avLst/>
              <a:gdLst/>
              <a:ahLst/>
              <a:cxnLst/>
              <a:rect r="r" b="b" t="t" l="l"/>
              <a:pathLst>
                <a:path h="1377130" w="13003953">
                  <a:moveTo>
                    <a:pt x="0" y="0"/>
                  </a:moveTo>
                  <a:lnTo>
                    <a:pt x="13003953" y="0"/>
                  </a:lnTo>
                  <a:lnTo>
                    <a:pt x="13003953" y="1377130"/>
                  </a:lnTo>
                  <a:lnTo>
                    <a:pt x="0" y="13771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86495" r="0" b="0"/>
              </a:stretch>
            </a:blipFill>
          </p:spPr>
        </p:sp>
        <p:grpSp>
          <p:nvGrpSpPr>
            <p:cNvPr name="Group 10" id="10"/>
            <p:cNvGrpSpPr/>
            <p:nvPr/>
          </p:nvGrpSpPr>
          <p:grpSpPr>
            <a:xfrm rot="0">
              <a:off x="0" y="0"/>
              <a:ext cx="12813391" cy="2598665"/>
              <a:chOff x="0" y="0"/>
              <a:chExt cx="3682024" cy="746746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682024" cy="746746"/>
              </a:xfrm>
              <a:custGeom>
                <a:avLst/>
                <a:gdLst/>
                <a:ahLst/>
                <a:cxnLst/>
                <a:rect r="r" b="b" t="t" l="l"/>
                <a:pathLst>
                  <a:path h="746746" w="3682024">
                    <a:moveTo>
                      <a:pt x="0" y="0"/>
                    </a:moveTo>
                    <a:lnTo>
                      <a:pt x="3682024" y="0"/>
                    </a:lnTo>
                    <a:lnTo>
                      <a:pt x="3682024" y="746746"/>
                    </a:lnTo>
                    <a:lnTo>
                      <a:pt x="0" y="746746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19050"/>
                <a:ext cx="3682024" cy="76579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442725" y="369354"/>
              <a:ext cx="1542198" cy="1564961"/>
            </a:xfrm>
            <a:custGeom>
              <a:avLst/>
              <a:gdLst/>
              <a:ahLst/>
              <a:cxnLst/>
              <a:rect r="r" b="b" t="t" l="l"/>
              <a:pathLst>
                <a:path h="1564961" w="1542198">
                  <a:moveTo>
                    <a:pt x="0" y="0"/>
                  </a:moveTo>
                  <a:lnTo>
                    <a:pt x="1542198" y="0"/>
                  </a:lnTo>
                  <a:lnTo>
                    <a:pt x="1542198" y="1564961"/>
                  </a:lnTo>
                  <a:lnTo>
                    <a:pt x="0" y="15649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2355610" y="320461"/>
              <a:ext cx="9509575" cy="10086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50"/>
                </a:lnSpc>
              </a:pPr>
              <a:r>
                <a:rPr lang="en-US" sz="2210" spc="216">
                  <a:solidFill>
                    <a:srgbClr val="231F20"/>
                  </a:solidFill>
                  <a:latin typeface="DM Sans"/>
                </a:rPr>
                <a:t>Using Dart and Flutter Frameworks.</a:t>
              </a:r>
            </a:p>
            <a:p>
              <a:pPr algn="l" marL="0" indent="0" lvl="0">
                <a:lnSpc>
                  <a:spcPts val="305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3033267" y="3202754"/>
            <a:ext cx="3607423" cy="960994"/>
          </a:xfrm>
          <a:custGeom>
            <a:avLst/>
            <a:gdLst/>
            <a:ahLst/>
            <a:cxnLst/>
            <a:rect r="r" b="b" t="t" l="l"/>
            <a:pathLst>
              <a:path h="960994" w="3607423">
                <a:moveTo>
                  <a:pt x="0" y="0"/>
                </a:moveTo>
                <a:lnTo>
                  <a:pt x="3607423" y="0"/>
                </a:lnTo>
                <a:lnTo>
                  <a:pt x="3607423" y="960994"/>
                </a:lnTo>
                <a:lnTo>
                  <a:pt x="0" y="96099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2142191" y="5164403"/>
            <a:ext cx="9752965" cy="2465422"/>
            <a:chOff x="0" y="0"/>
            <a:chExt cx="13003953" cy="328722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1910100"/>
              <a:ext cx="13003953" cy="1377130"/>
            </a:xfrm>
            <a:custGeom>
              <a:avLst/>
              <a:gdLst/>
              <a:ahLst/>
              <a:cxnLst/>
              <a:rect r="r" b="b" t="t" l="l"/>
              <a:pathLst>
                <a:path h="1377130" w="13003953">
                  <a:moveTo>
                    <a:pt x="0" y="0"/>
                  </a:moveTo>
                  <a:lnTo>
                    <a:pt x="13003953" y="0"/>
                  </a:lnTo>
                  <a:lnTo>
                    <a:pt x="13003953" y="1377129"/>
                  </a:lnTo>
                  <a:lnTo>
                    <a:pt x="0" y="13771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86495" r="0" b="0"/>
              </a:stretch>
            </a:blipFill>
          </p:spPr>
        </p:sp>
        <p:grpSp>
          <p:nvGrpSpPr>
            <p:cNvPr name="Group 18" id="18"/>
            <p:cNvGrpSpPr/>
            <p:nvPr/>
          </p:nvGrpSpPr>
          <p:grpSpPr>
            <a:xfrm rot="0">
              <a:off x="0" y="0"/>
              <a:ext cx="12813391" cy="2598665"/>
              <a:chOff x="0" y="0"/>
              <a:chExt cx="3682024" cy="746746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3682024" cy="746746"/>
              </a:xfrm>
              <a:custGeom>
                <a:avLst/>
                <a:gdLst/>
                <a:ahLst/>
                <a:cxnLst/>
                <a:rect r="r" b="b" t="t" l="l"/>
                <a:pathLst>
                  <a:path h="746746" w="3682024">
                    <a:moveTo>
                      <a:pt x="0" y="0"/>
                    </a:moveTo>
                    <a:lnTo>
                      <a:pt x="3682024" y="0"/>
                    </a:lnTo>
                    <a:lnTo>
                      <a:pt x="3682024" y="746746"/>
                    </a:lnTo>
                    <a:lnTo>
                      <a:pt x="0" y="746746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19050"/>
                <a:ext cx="3682024" cy="76579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Freeform 21" id="21"/>
            <p:cNvSpPr/>
            <p:nvPr/>
          </p:nvSpPr>
          <p:spPr>
            <a:xfrm flipH="false" flipV="false" rot="0">
              <a:off x="306144" y="513503"/>
              <a:ext cx="1545940" cy="1571658"/>
            </a:xfrm>
            <a:custGeom>
              <a:avLst/>
              <a:gdLst/>
              <a:ahLst/>
              <a:cxnLst/>
              <a:rect r="r" b="b" t="t" l="l"/>
              <a:pathLst>
                <a:path h="1571658" w="1545940">
                  <a:moveTo>
                    <a:pt x="0" y="0"/>
                  </a:moveTo>
                  <a:lnTo>
                    <a:pt x="1545940" y="0"/>
                  </a:lnTo>
                  <a:lnTo>
                    <a:pt x="1545940" y="1571658"/>
                  </a:lnTo>
                  <a:lnTo>
                    <a:pt x="0" y="15716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2355610" y="320461"/>
              <a:ext cx="9509575" cy="4944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50"/>
                </a:lnSpc>
                <a:spcBef>
                  <a:spcPct val="0"/>
                </a:spcBef>
              </a:pPr>
              <a:r>
                <a:rPr lang="en-US" sz="2210" spc="216">
                  <a:solidFill>
                    <a:srgbClr val="231F20"/>
                  </a:solidFill>
                  <a:latin typeface="DM Sans"/>
                </a:rPr>
                <a:t>using MVC(Model-View-Controller)</a:t>
              </a: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7853552" y="3128286"/>
            <a:ext cx="2580896" cy="1439346"/>
          </a:xfrm>
          <a:custGeom>
            <a:avLst/>
            <a:gdLst/>
            <a:ahLst/>
            <a:cxnLst/>
            <a:rect r="r" b="b" t="t" l="l"/>
            <a:pathLst>
              <a:path h="1439346" w="2580896">
                <a:moveTo>
                  <a:pt x="0" y="0"/>
                </a:moveTo>
                <a:lnTo>
                  <a:pt x="2580896" y="0"/>
                </a:lnTo>
                <a:lnTo>
                  <a:pt x="2580896" y="1439346"/>
                </a:lnTo>
                <a:lnTo>
                  <a:pt x="0" y="143934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7442761" y="5953982"/>
            <a:ext cx="2901855" cy="4005822"/>
          </a:xfrm>
          <a:custGeom>
            <a:avLst/>
            <a:gdLst/>
            <a:ahLst/>
            <a:cxnLst/>
            <a:rect r="r" b="b" t="t" l="l"/>
            <a:pathLst>
              <a:path h="4005822" w="2901855">
                <a:moveTo>
                  <a:pt x="0" y="0"/>
                </a:moveTo>
                <a:lnTo>
                  <a:pt x="2901856" y="0"/>
                </a:lnTo>
                <a:lnTo>
                  <a:pt x="2901856" y="4005822"/>
                </a:lnTo>
                <a:lnTo>
                  <a:pt x="0" y="400582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922558" y="166024"/>
            <a:ext cx="10192231" cy="168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TO-DO LIST APP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163000" y="3510391"/>
            <a:ext cx="4473739" cy="2808103"/>
          </a:xfrm>
          <a:custGeom>
            <a:avLst/>
            <a:gdLst/>
            <a:ahLst/>
            <a:cxnLst/>
            <a:rect r="r" b="b" t="t" l="l"/>
            <a:pathLst>
              <a:path h="2808103" w="4473739">
                <a:moveTo>
                  <a:pt x="0" y="0"/>
                </a:moveTo>
                <a:lnTo>
                  <a:pt x="4473739" y="0"/>
                </a:lnTo>
                <a:lnTo>
                  <a:pt x="4473739" y="2808104"/>
                </a:lnTo>
                <a:lnTo>
                  <a:pt x="0" y="28081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774" t="0" r="-1774" b="-9911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REFERENCES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1410691" y="6572062"/>
            <a:ext cx="4473739" cy="2738087"/>
          </a:xfrm>
          <a:custGeom>
            <a:avLst/>
            <a:gdLst/>
            <a:ahLst/>
            <a:cxnLst/>
            <a:rect r="r" b="b" t="t" l="l"/>
            <a:pathLst>
              <a:path h="2738087" w="4473739">
                <a:moveTo>
                  <a:pt x="0" y="0"/>
                </a:moveTo>
                <a:lnTo>
                  <a:pt x="4473739" y="0"/>
                </a:lnTo>
                <a:lnTo>
                  <a:pt x="4473739" y="2738087"/>
                </a:lnTo>
                <a:lnTo>
                  <a:pt x="0" y="27380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429" r="0" b="-4429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179166" y="6572062"/>
            <a:ext cx="9034431" cy="2808103"/>
            <a:chOff x="0" y="0"/>
            <a:chExt cx="1744696" cy="54229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44696" cy="542290"/>
            </a:xfrm>
            <a:custGeom>
              <a:avLst/>
              <a:gdLst/>
              <a:ahLst/>
              <a:cxnLst/>
              <a:rect r="r" b="b" t="t" l="l"/>
              <a:pathLst>
                <a:path h="54229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510357" y="6828977"/>
            <a:ext cx="8512431" cy="1707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hlinkClick r:id="rId7" tooltip="https://api.flutter.dev/flutter"/>
              </a:rPr>
              <a:t>https://api.flutter.dev/flutter</a:t>
            </a:r>
          </a:p>
          <a:p>
            <a:pPr>
              <a:lnSpc>
                <a:spcPts val="2734"/>
              </a:lnSpc>
            </a:pPr>
          </a:p>
          <a:p>
            <a:pPr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hlinkClick r:id="rId8" tooltip="https://pub.dev/packages/intl"/>
              </a:rPr>
              <a:t>https://pub.dev/packages/intl</a:t>
            </a:r>
          </a:p>
          <a:p>
            <a:pPr marL="427769" indent="-213884" lvl="1">
              <a:lnSpc>
                <a:spcPts val="2734"/>
              </a:lnSpc>
              <a:buFont typeface="Arial"/>
              <a:buChar char="•"/>
            </a:pPr>
          </a:p>
          <a:p>
            <a:pPr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</a:rPr>
              <a:t>https://youtu.be/SmTCmDMi4BY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6893475" y="3510391"/>
            <a:ext cx="9434481" cy="2808103"/>
            <a:chOff x="0" y="0"/>
            <a:chExt cx="1821952" cy="54229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821952" cy="542290"/>
            </a:xfrm>
            <a:custGeom>
              <a:avLst/>
              <a:gdLst/>
              <a:ahLst/>
              <a:cxnLst/>
              <a:rect r="r" b="b" t="t" l="l"/>
              <a:pathLst>
                <a:path h="542290" w="1821952">
                  <a:moveTo>
                    <a:pt x="0" y="0"/>
                  </a:moveTo>
                  <a:lnTo>
                    <a:pt x="1821952" y="0"/>
                  </a:lnTo>
                  <a:lnTo>
                    <a:pt x="1821952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19050"/>
              <a:ext cx="1821952" cy="56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7224667" y="3767306"/>
            <a:ext cx="8900334" cy="678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hlinkClick r:id="rId9" tooltip="https://stackoverflow.com/questions/57000166/how-to-sort-order-a-list-by-date-in-dart-flutter"/>
              </a:rPr>
              <a:t>Class Activity for shopping_list, expenses_app, and the labs’ answers.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224667" y="4450418"/>
            <a:ext cx="8900334" cy="1021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hlinkClick r:id="rId10" tooltip="https://docs.flutter.dev/tools/pubspec#:~:text=The%20pubspec%20file%20specifies%20dependencies,version%20of%20the%20%20Flutter%20%20SDK"/>
              </a:rPr>
              <a:t>https://docs.flutter.dev/tools/pubspec#:~:text=The%20pubspec%20file%20specifies%20dependencies,version%20of%20the%20 Flutter%20 SDK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224667" y="5476430"/>
            <a:ext cx="8900334" cy="678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hlinkClick r:id="rId11" tooltip="https://www.fluttercampus.com/guide/169/how-to-sort-list-by-date-in-dart-flutter/"/>
              </a:rPr>
              <a:t>https://www.fluttercampus.com/guide/169/how-to-sort-list-by-date-in-dart-flutter/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4071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61733" y="2105045"/>
            <a:ext cx="8097687" cy="3241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THANK'S FOR WATCHING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86644" y="5586553"/>
            <a:ext cx="2732532" cy="352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7"/>
              </a:lnSpc>
              <a:spcBef>
                <a:spcPct val="0"/>
              </a:spcBef>
            </a:pPr>
            <a:r>
              <a:rPr lang="en-US" sz="2135" spc="209">
                <a:solidFill>
                  <a:srgbClr val="231F20"/>
                </a:solidFill>
                <a:latin typeface="Montserrat Classic Bold"/>
              </a:rPr>
              <a:t>ILHAM HANINA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DAF5JQ_YrdU</dc:identifier>
  <dcterms:modified xsi:type="dcterms:W3CDTF">2011-08-01T06:04:30Z</dcterms:modified>
  <cp:revision>1</cp:revision>
  <dc:title>Presentation Project 1 Framework</dc:title>
</cp:coreProperties>
</file>