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41"/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814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814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5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931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02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2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3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3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8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4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Data Mining</a:t>
            </a:r>
            <a:br>
              <a:rPr lang="en-ID" dirty="0" smtClean="0"/>
            </a:br>
            <a:r>
              <a:rPr lang="en-ID" sz="3200" dirty="0" smtClean="0"/>
              <a:t>Classification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sz="1300" dirty="0" smtClean="0"/>
              <a:t>NAMA KELOMPOK</a:t>
            </a:r>
            <a:r>
              <a:rPr lang="en-ID" sz="1300" dirty="0" smtClean="0"/>
              <a:t/>
            </a:r>
            <a:br>
              <a:rPr lang="en-ID" sz="1300" dirty="0" smtClean="0"/>
            </a:br>
            <a:r>
              <a:rPr lang="en-ID" dirty="0" smtClean="0"/>
              <a:t/>
            </a:r>
            <a:br>
              <a:rPr lang="en-ID" dirty="0" smtClean="0"/>
            </a:br>
            <a:r>
              <a:rPr lang="en-ID" sz="2000" dirty="0" smtClean="0"/>
              <a:t>ILHAM IRVANSYAH</a:t>
            </a:r>
            <a:r>
              <a:rPr lang="en-ID" sz="2000" dirty="0"/>
              <a:t>	</a:t>
            </a:r>
            <a:r>
              <a:rPr lang="en-ID" sz="2000" dirty="0" smtClean="0"/>
              <a:t>3311911039</a:t>
            </a:r>
            <a:r>
              <a:rPr lang="en-ID" sz="2000" dirty="0" smtClean="0"/>
              <a:t/>
            </a:r>
            <a:br>
              <a:rPr lang="en-ID" sz="2000" dirty="0" smtClean="0"/>
            </a:br>
            <a:r>
              <a:rPr lang="en-ID" sz="2000" dirty="0" smtClean="0"/>
              <a:t>ALFA REZA RIFALDY</a:t>
            </a:r>
            <a:r>
              <a:rPr lang="en-ID" sz="2000" dirty="0" smtClean="0"/>
              <a:t>	</a:t>
            </a:r>
            <a:r>
              <a:rPr lang="en-ID" sz="2000" dirty="0" smtClean="0"/>
              <a:t>3311911042</a:t>
            </a:r>
            <a:r>
              <a:rPr lang="en-ID" sz="2000" dirty="0" smtClean="0"/>
              <a:t/>
            </a:r>
            <a:br>
              <a:rPr lang="en-ID" sz="2000" dirty="0" smtClean="0"/>
            </a:br>
            <a:r>
              <a:rPr lang="en-ID" sz="2000" dirty="0" smtClean="0"/>
              <a:t>NIKO ALFIN REVALDI</a:t>
            </a:r>
            <a:r>
              <a:rPr lang="en-ID" sz="2000" dirty="0" smtClean="0"/>
              <a:t>	</a:t>
            </a:r>
            <a:r>
              <a:rPr lang="en-ID" sz="2000" dirty="0" smtClean="0"/>
              <a:t>3311911063</a:t>
            </a:r>
            <a:r>
              <a:rPr lang="en-US" dirty="0" smtClean="0"/>
              <a:t>	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3359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 smtClean="0"/>
              <a:t>Langkah</a:t>
            </a:r>
            <a:r>
              <a:rPr lang="en-ID" sz="2400" dirty="0" smtClean="0"/>
              <a:t> 5 : </a:t>
            </a:r>
            <a:r>
              <a:rPr lang="en-US" sz="2400" dirty="0" err="1"/>
              <a:t>Pembuatan</a:t>
            </a:r>
            <a:r>
              <a:rPr lang="en-US" sz="2400" dirty="0"/>
              <a:t> model decision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/>
              <a:t>C5.0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006" y="2291256"/>
            <a:ext cx="5795682" cy="2650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909912" y="2291256"/>
            <a:ext cx="4754880" cy="2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1006" y="4394770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6 : </a:t>
            </a:r>
            <a:r>
              <a:rPr lang="en-ID" sz="3200" dirty="0" err="1" smtClean="0"/>
              <a:t>Melihat</a:t>
            </a:r>
            <a:r>
              <a:rPr lang="en-ID" sz="3200" dirty="0" smtClean="0"/>
              <a:t> model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67"/>
          <a:stretch/>
        </p:blipFill>
        <p:spPr>
          <a:xfrm>
            <a:off x="1216667" y="2164527"/>
            <a:ext cx="4909813" cy="4022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11" y="1798321"/>
            <a:ext cx="4801062" cy="2144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4"/>
          <a:srcRect t="87265" r="6628" b="3833"/>
          <a:stretch/>
        </p:blipFill>
        <p:spPr>
          <a:xfrm>
            <a:off x="1232856" y="1798321"/>
            <a:ext cx="4893624" cy="213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4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 smtClean="0"/>
              <a:t>Langkah</a:t>
            </a:r>
            <a:r>
              <a:rPr lang="en-ID" sz="2400" dirty="0" smtClean="0"/>
              <a:t> 7 : </a:t>
            </a:r>
            <a:r>
              <a:rPr lang="sv-SE" sz="2400" dirty="0"/>
              <a:t>Menampilkan pohon keputusan yang sudah dibangun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plot(model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750"/>
          <a:stretch/>
        </p:blipFill>
        <p:spPr>
          <a:xfrm>
            <a:off x="1625849" y="1905000"/>
            <a:ext cx="4276725" cy="7181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943101" y="1905000"/>
            <a:ext cx="889000" cy="16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48" y="1905000"/>
            <a:ext cx="5447714" cy="43625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Elbow Connector 7"/>
          <p:cNvCxnSpPr>
            <a:stCxn id="4" idx="1"/>
          </p:cNvCxnSpPr>
          <p:nvPr/>
        </p:nvCxnSpPr>
        <p:spPr>
          <a:xfrm rot="10800000" flipH="1" flipV="1">
            <a:off x="1625849" y="2264092"/>
            <a:ext cx="4440574" cy="2101133"/>
          </a:xfrm>
          <a:prstGeom prst="bentConnector3">
            <a:avLst>
              <a:gd name="adj1" fmla="val -5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 smtClean="0"/>
              <a:t>Langkah</a:t>
            </a:r>
            <a:r>
              <a:rPr lang="en-ID" sz="2400" dirty="0" smtClean="0"/>
              <a:t> 8 : </a:t>
            </a:r>
            <a:r>
              <a:rPr lang="en-US" sz="2400" dirty="0" err="1"/>
              <a:t>Menjadikan</a:t>
            </a:r>
            <a:r>
              <a:rPr lang="en-US" sz="2400" dirty="0"/>
              <a:t> 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1,2,3,4,5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4000463" cy="40863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781300" y="2145030"/>
            <a:ext cx="3078480" cy="19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6843" y="5474970"/>
            <a:ext cx="3078480" cy="19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 smtClean="0"/>
              <a:t>Langkah</a:t>
            </a:r>
            <a:r>
              <a:rPr lang="en-ID" sz="4000" dirty="0" smtClean="0"/>
              <a:t> 9 : Predictions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4504"/>
            <a:ext cx="4191000" cy="22536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45" y="2034504"/>
            <a:ext cx="5861685" cy="2007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83005" y="2614930"/>
            <a:ext cx="3596640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7280" y="3862106"/>
            <a:ext cx="3596640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87364" y="3708362"/>
            <a:ext cx="5694045" cy="307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10 : </a:t>
            </a:r>
            <a:r>
              <a:rPr lang="en-US" sz="3200" dirty="0" err="1" smtClean="0"/>
              <a:t>Membandingkan</a:t>
            </a:r>
            <a:r>
              <a:rPr lang="en-US" sz="3200" dirty="0" smtClean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prediksi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dataset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1113"/>
            <a:ext cx="6336604" cy="43420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913966" y="2303342"/>
            <a:ext cx="5399453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8494" y="4444135"/>
            <a:ext cx="5541106" cy="157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Repository </a:t>
            </a:r>
            <a:r>
              <a:rPr lang="en-ID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5238"/>
            <a:ext cx="10058400" cy="419164"/>
          </a:xfrm>
        </p:spPr>
        <p:txBody>
          <a:bodyPr/>
          <a:lstStyle/>
          <a:p>
            <a:r>
              <a:rPr lang="en-ID" dirty="0" smtClean="0"/>
              <a:t>Link </a:t>
            </a:r>
            <a:r>
              <a:rPr lang="en-ID" dirty="0" err="1" smtClean="0"/>
              <a:t>Github</a:t>
            </a:r>
            <a:r>
              <a:rPr lang="en-ID" dirty="0" smtClean="0"/>
              <a:t>	</a:t>
            </a:r>
            <a:r>
              <a:rPr lang="en-ID" dirty="0" smtClean="0"/>
              <a:t>: </a:t>
            </a:r>
            <a:r>
              <a:rPr lang="en-ID" dirty="0"/>
              <a:t>https://github.com/ilhamirvansyah21/uas_data_mining_039_042_063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6896" y="2701009"/>
            <a:ext cx="625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https://github.com/ilhamirvansyah21</a:t>
            </a:r>
            <a:r>
              <a:rPr lang="en-US" dirty="0" smtClean="0"/>
              <a:t>		</a:t>
            </a:r>
            <a:r>
              <a:rPr lang="en-US" dirty="0" smtClean="0"/>
              <a:t>(3311911039)</a:t>
            </a:r>
            <a:endParaRPr lang="en-US" dirty="0" smtClean="0"/>
          </a:p>
          <a:p>
            <a:r>
              <a:rPr lang="en-US" dirty="0"/>
              <a:t>https://github.com/AlfaRezaR</a:t>
            </a:r>
            <a:r>
              <a:rPr lang="en-US" dirty="0" smtClean="0"/>
              <a:t>		</a:t>
            </a:r>
            <a:r>
              <a:rPr lang="en-US" dirty="0" smtClean="0"/>
              <a:t>	(3311911042)</a:t>
            </a:r>
            <a:endParaRPr lang="en-US" dirty="0" smtClean="0"/>
          </a:p>
          <a:p>
            <a:r>
              <a:rPr lang="en-US" dirty="0"/>
              <a:t>https://github.com/nikoalfinrevaldi</a:t>
            </a:r>
            <a:r>
              <a:rPr lang="en-US" dirty="0"/>
              <a:t>	</a:t>
            </a:r>
            <a:r>
              <a:rPr lang="en-US" dirty="0" smtClean="0"/>
              <a:t>	(3311911063)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896" y="3620778"/>
            <a:ext cx="843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Dataset  	</a:t>
            </a:r>
            <a:r>
              <a:rPr lang="en-ID" dirty="0" smtClean="0"/>
              <a:t>:  </a:t>
            </a:r>
            <a:r>
              <a:rPr lang="en-ID" dirty="0" smtClean="0"/>
              <a:t>https://</a:t>
            </a:r>
            <a:r>
              <a:rPr lang="en-ID" dirty="0" smtClean="0"/>
              <a:t>www.kaggle.com/robert86/store-data-performance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6896" y="399011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Referensi</a:t>
            </a:r>
            <a:r>
              <a:rPr lang="en-ID" dirty="0" smtClean="0"/>
              <a:t> 	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6884" y="3990110"/>
            <a:ext cx="975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Vollkorn Semibold" pitchFamily="2" charset="0"/>
                <a:ea typeface="Vollkorn Semibold" pitchFamily="2" charset="0"/>
              </a:rPr>
              <a:t>https://learning-if.polibatam.ac.id/pluginfile.php/48912/mod_resource/content/0/p9.pdf</a:t>
            </a:r>
            <a:endParaRPr lang="en-US" dirty="0">
              <a:latin typeface="Vollkorn Semibold" pitchFamily="2" charset="0"/>
              <a:ea typeface="Vollkorn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1833"/>
            <a:ext cx="10058400" cy="4023360"/>
          </a:xfrm>
        </p:spPr>
        <p:txBody>
          <a:bodyPr/>
          <a:lstStyle/>
          <a:p>
            <a:pPr algn="just"/>
            <a:r>
              <a:rPr lang="en-US" dirty="0"/>
              <a:t>Classification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attribute.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class attribute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input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</a:t>
            </a:r>
            <a:r>
              <a:rPr lang="en-ID" dirty="0" smtClean="0"/>
              <a:t>toredata.csv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" y="1887936"/>
            <a:ext cx="10058400" cy="442845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Storedata.csv </a:t>
            </a:r>
            <a:r>
              <a:rPr lang="en-US" sz="1600" dirty="0" err="1"/>
              <a:t>merupakan</a:t>
            </a:r>
            <a:r>
              <a:rPr lang="en-US" sz="1600" dirty="0"/>
              <a:t> dataset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kinerja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profit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perusahaan</a:t>
            </a:r>
            <a:r>
              <a:rPr lang="en-US" sz="1600" dirty="0" smtClean="0"/>
              <a:t> di Negara UK (United Kingdom). </a:t>
            </a:r>
            <a:r>
              <a:rPr lang="en-US" sz="1600" dirty="0"/>
              <a:t>Dataset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smtClean="0"/>
              <a:t>20 </a:t>
            </a:r>
            <a:r>
              <a:rPr lang="en-US" sz="1600" dirty="0" err="1"/>
              <a:t>kolom</a:t>
            </a:r>
            <a:r>
              <a:rPr lang="en-US" sz="1600" dirty="0"/>
              <a:t>. </a:t>
            </a:r>
            <a:r>
              <a:rPr lang="en-US" sz="1600" dirty="0" err="1"/>
              <a:t>yaitu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ID" sz="1400" dirty="0" smtClean="0"/>
              <a:t>-Town 		</a:t>
            </a:r>
            <a:r>
              <a:rPr lang="en-ID" sz="1400" dirty="0" smtClean="0"/>
              <a:t>		:  </a:t>
            </a:r>
            <a:r>
              <a:rPr lang="en-ID" sz="1400" dirty="0" err="1" smtClean="0"/>
              <a:t>letak</a:t>
            </a:r>
            <a:r>
              <a:rPr lang="en-ID" sz="1400" dirty="0" smtClean="0"/>
              <a:t> </a:t>
            </a:r>
            <a:r>
              <a:rPr lang="en-ID" sz="1400" dirty="0" err="1" smtClean="0"/>
              <a:t>perusahaan</a:t>
            </a:r>
            <a:r>
              <a:rPr lang="en-ID" sz="1400" dirty="0" smtClean="0"/>
              <a:t> </a:t>
            </a:r>
            <a:r>
              <a:rPr lang="en-ID" sz="1400" dirty="0" err="1" smtClean="0"/>
              <a:t>berdasarkan</a:t>
            </a:r>
            <a:r>
              <a:rPr lang="en-ID" sz="1400" dirty="0" smtClean="0"/>
              <a:t> </a:t>
            </a:r>
            <a:r>
              <a:rPr lang="en-ID" sz="1400" dirty="0" err="1" smtClean="0"/>
              <a:t>kota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-Country		</a:t>
            </a:r>
            <a:r>
              <a:rPr lang="en-US" sz="1400" dirty="0" smtClean="0"/>
              <a:t>	: </a:t>
            </a:r>
            <a:r>
              <a:rPr lang="en-US" sz="1400" dirty="0" smtClean="0"/>
              <a:t>Negara (UK)</a:t>
            </a:r>
            <a:br>
              <a:rPr lang="en-US" sz="1400" dirty="0" smtClean="0"/>
            </a:br>
            <a:r>
              <a:rPr lang="en-US" sz="1400" dirty="0" smtClean="0"/>
              <a:t>-</a:t>
            </a:r>
            <a:r>
              <a:rPr lang="en-US" sz="1400" dirty="0" err="1" smtClean="0"/>
              <a:t>Store_ID</a:t>
            </a:r>
            <a:r>
              <a:rPr lang="en-US" sz="1400" dirty="0" smtClean="0"/>
              <a:t> 		</a:t>
            </a:r>
            <a:r>
              <a:rPr lang="en-US" sz="1400" dirty="0" smtClean="0"/>
              <a:t>	: </a:t>
            </a:r>
            <a:r>
              <a:rPr lang="en-US" sz="1400" dirty="0" smtClean="0"/>
              <a:t>id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</a:t>
            </a:r>
            <a:r>
              <a:rPr lang="en-US" sz="1400" dirty="0" err="1" smtClean="0"/>
              <a:t>Manager_Name</a:t>
            </a:r>
            <a:r>
              <a:rPr lang="en-US" sz="1400" dirty="0" smtClean="0"/>
              <a:t> </a:t>
            </a:r>
            <a:r>
              <a:rPr lang="en-US" sz="1400" dirty="0" smtClean="0"/>
              <a:t>	: </a:t>
            </a:r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manajer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-Staff	 	</a:t>
            </a:r>
            <a:r>
              <a:rPr lang="en-US" sz="1400" dirty="0" smtClean="0"/>
              <a:t>		: </a:t>
            </a:r>
            <a:r>
              <a:rPr lang="en-US" sz="1400" dirty="0" smtClean="0"/>
              <a:t>staff yang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di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-Floor Space 	</a:t>
            </a:r>
            <a:r>
              <a:rPr lang="en-US" sz="1400" dirty="0" smtClean="0"/>
              <a:t>	: </a:t>
            </a:r>
            <a:r>
              <a:rPr lang="en-US" sz="1400" dirty="0" err="1" smtClean="0"/>
              <a:t>Ruang</a:t>
            </a:r>
            <a:r>
              <a:rPr lang="en-US" sz="1400" dirty="0" smtClean="0"/>
              <a:t> </a:t>
            </a:r>
            <a:r>
              <a:rPr lang="en-US" sz="1400" dirty="0" err="1" smtClean="0"/>
              <a:t>lantai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-Window 		</a:t>
            </a:r>
            <a:r>
              <a:rPr lang="en-US" sz="1400" dirty="0" smtClean="0"/>
              <a:t>	: </a:t>
            </a:r>
            <a:r>
              <a:rPr lang="en-US" sz="1400" dirty="0" err="1" smtClean="0"/>
              <a:t>jendela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</a:t>
            </a:r>
            <a:r>
              <a:rPr lang="en-ID" sz="1400" dirty="0" smtClean="0"/>
              <a:t>Car park 		</a:t>
            </a:r>
            <a:r>
              <a:rPr lang="en-ID" sz="1400" dirty="0" smtClean="0"/>
              <a:t>	: </a:t>
            </a:r>
            <a:r>
              <a:rPr lang="en-ID" sz="1400" dirty="0" err="1" smtClean="0"/>
              <a:t>tempat</a:t>
            </a:r>
            <a:r>
              <a:rPr lang="en-ID" sz="1400" dirty="0" smtClean="0"/>
              <a:t> </a:t>
            </a:r>
            <a:r>
              <a:rPr lang="en-ID" sz="1400" dirty="0" err="1" smtClean="0"/>
              <a:t>parkir</a:t>
            </a:r>
            <a:r>
              <a:rPr lang="en-ID" sz="1400" dirty="0" smtClean="0"/>
              <a:t> </a:t>
            </a:r>
            <a:r>
              <a:rPr lang="en-ID" sz="1400" dirty="0" err="1" smtClean="0"/>
              <a:t>mobil</a:t>
            </a:r>
            <a:r>
              <a:rPr lang="en-ID" sz="1400" dirty="0" smtClean="0"/>
              <a:t/>
            </a:r>
            <a:br>
              <a:rPr lang="en-ID" sz="1400" dirty="0" smtClean="0"/>
            </a:br>
            <a:r>
              <a:rPr lang="en-ID" sz="1400" dirty="0" smtClean="0"/>
              <a:t>-Demographic score 	:  </a:t>
            </a:r>
            <a:r>
              <a:rPr lang="en-ID" sz="1400" dirty="0" err="1" smtClean="0"/>
              <a:t>nilai</a:t>
            </a:r>
            <a:r>
              <a:rPr lang="en-ID" sz="1400" dirty="0" smtClean="0"/>
              <a:t> </a:t>
            </a:r>
            <a:r>
              <a:rPr lang="en-ID" sz="1400" dirty="0" err="1" smtClean="0"/>
              <a:t>demograpis</a:t>
            </a:r>
            <a:r>
              <a:rPr lang="en-ID" sz="1400" dirty="0" smtClean="0"/>
              <a:t/>
            </a:r>
            <a:br>
              <a:rPr lang="en-ID" sz="1400" dirty="0" smtClean="0"/>
            </a:br>
            <a:r>
              <a:rPr lang="en-ID" sz="1400" dirty="0" smtClean="0"/>
              <a:t>-Location 		</a:t>
            </a:r>
            <a:r>
              <a:rPr lang="en-ID" sz="1400" dirty="0" smtClean="0"/>
              <a:t>	: </a:t>
            </a:r>
            <a:r>
              <a:rPr lang="en-ID" sz="1400" dirty="0" err="1" smtClean="0"/>
              <a:t>lokasi</a:t>
            </a:r>
            <a:r>
              <a:rPr lang="en-ID" sz="1400" dirty="0" smtClean="0"/>
              <a:t> </a:t>
            </a:r>
            <a:r>
              <a:rPr lang="en-ID" sz="1400" dirty="0" err="1" smtClean="0"/>
              <a:t>perusahaan</a:t>
            </a:r>
            <a:r>
              <a:rPr lang="en-ID" sz="1600" dirty="0" smtClean="0"/>
              <a:t/>
            </a:r>
            <a:br>
              <a:rPr lang="en-ID" sz="1600" dirty="0" smtClean="0"/>
            </a:br>
            <a:endParaRPr lang="en-ID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85786" y="2478116"/>
            <a:ext cx="66720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-40 min 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population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jumlah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populasi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 smtClean="0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 40 </a:t>
            </a:r>
            <a:r>
              <a:rPr lang="en-ID" sz="1400" dirty="0" err="1" smtClean="0">
                <a:solidFill>
                  <a:schemeClr val="accent5">
                    <a:lumMod val="50000"/>
                  </a:schemeClr>
                </a:solidFill>
              </a:rPr>
              <a:t>menit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30 min population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jumlah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populasi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30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menit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20 min population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jumlah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populasi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20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menit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10 min population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jumlah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populasi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10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menit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Store age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umur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perusahaan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Clearance space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: </a:t>
            </a:r>
            <a:r>
              <a:rPr lang="en-ID" sz="1400" dirty="0" err="1" smtClean="0">
                <a:solidFill>
                  <a:schemeClr val="accent5">
                    <a:lumMod val="50000"/>
                  </a:schemeClr>
                </a:solidFill>
              </a:rPr>
              <a:t>Ruang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 smtClean="0">
                <a:solidFill>
                  <a:schemeClr val="accent5">
                    <a:lumMod val="50000"/>
                  </a:schemeClr>
                </a:solidFill>
              </a:rPr>
              <a:t>izin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Competition number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angka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kompetisi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perusahaan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Competition score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kompetisi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perusahaan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Profit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keuntungan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perusahaan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Performance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hasil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kinerja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/profit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654" y="5311753"/>
            <a:ext cx="10396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kolom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terdapat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diatas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kami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menggunakan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UNS(Tingkat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pengetahuan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pengguna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sebagai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data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	yang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klasifikasi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meggunakan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metode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Algoritma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C5.0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Why </a:t>
            </a:r>
            <a:r>
              <a:rPr lang="en-ID" dirty="0" err="1" smtClean="0"/>
              <a:t>Algoritma</a:t>
            </a:r>
            <a:r>
              <a:rPr lang="en-ID" dirty="0" smtClean="0"/>
              <a:t> C5.0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0817"/>
            <a:ext cx="10058400" cy="4023360"/>
          </a:xfrm>
        </p:spPr>
        <p:txBody>
          <a:bodyPr/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information gain.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information gain paling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information 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parent </a:t>
            </a:r>
            <a:r>
              <a:rPr lang="en-US" dirty="0" err="1"/>
              <a:t>bagi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yang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FULL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89689"/>
            <a:ext cx="6709798" cy="3108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3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Langkah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1 :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Menentukan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direktori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menyimpan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file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R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32" y="2771336"/>
            <a:ext cx="5922802" cy="19701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59789" y="2869808"/>
            <a:ext cx="2138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2672862" y="3066757"/>
            <a:ext cx="5430129" cy="393895"/>
          </a:xfrm>
          <a:prstGeom prst="bentConnector3">
            <a:avLst>
              <a:gd name="adj1" fmla="val 300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8079" y="2685142"/>
            <a:ext cx="280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2991" y="3277771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2 : Install </a:t>
            </a:r>
            <a:r>
              <a:rPr lang="en-ID" sz="3200" dirty="0" smtClean="0"/>
              <a:t>packages </a:t>
            </a:r>
            <a:r>
              <a:rPr lang="en-ID" sz="3200" dirty="0" err="1" smtClean="0"/>
              <a:t>pendukung</a:t>
            </a:r>
            <a:endParaRPr lang="en-US" sz="3200" dirty="0"/>
          </a:p>
        </p:txBody>
      </p:sp>
      <p:pic>
        <p:nvPicPr>
          <p:cNvPr id="18" name="Content Placeholder 17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7"/>
          <a:stretch/>
        </p:blipFill>
        <p:spPr>
          <a:xfrm>
            <a:off x="630555" y="1906973"/>
            <a:ext cx="5638800" cy="42423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6154"/>
          <a:stretch/>
        </p:blipFill>
        <p:spPr>
          <a:xfrm>
            <a:off x="7462393" y="3669236"/>
            <a:ext cx="4276725" cy="868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Elbow Connector 10"/>
          <p:cNvCxnSpPr/>
          <p:nvPr/>
        </p:nvCxnSpPr>
        <p:spPr>
          <a:xfrm rot="10800000" flipH="1">
            <a:off x="7451883" y="2618890"/>
            <a:ext cx="274796" cy="1400278"/>
          </a:xfrm>
          <a:prstGeom prst="bentConnector4">
            <a:avLst>
              <a:gd name="adj1" fmla="val -171924"/>
              <a:gd name="adj2" fmla="val 99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6680" y="2448292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fungsi untuk membuat pohon </a:t>
            </a:r>
            <a:endParaRPr lang="fi-FI" dirty="0" smtClean="0"/>
          </a:p>
          <a:p>
            <a:r>
              <a:rPr lang="fi-FI" dirty="0" smtClean="0"/>
              <a:t>keputusan </a:t>
            </a:r>
            <a:r>
              <a:rPr lang="fi-FI" dirty="0" smtClean="0"/>
              <a:t>C5.0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>
                <a:solidFill>
                  <a:schemeClr val="accent5">
                    <a:lumMod val="50000"/>
                  </a:schemeClr>
                </a:solidFill>
              </a:rPr>
              <a:t>Langkah</a:t>
            </a:r>
            <a:r>
              <a:rPr lang="en-ID" sz="2800" dirty="0" smtClean="0">
                <a:solidFill>
                  <a:schemeClr val="accent5">
                    <a:lumMod val="50000"/>
                  </a:schemeClr>
                </a:solidFill>
              </a:rPr>
              <a:t> 3 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mengakses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data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berada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luar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2800" i="1" dirty="0">
                <a:solidFill>
                  <a:schemeClr val="accent5">
                    <a:lumMod val="50000"/>
                  </a:schemeClr>
                </a:solidFill>
              </a:rPr>
              <a:t>working directory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778"/>
          <a:stretch/>
        </p:blipFill>
        <p:spPr>
          <a:xfrm>
            <a:off x="2894492" y="2223733"/>
            <a:ext cx="6484996" cy="15087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Elbow Connector 5"/>
          <p:cNvCxnSpPr/>
          <p:nvPr/>
        </p:nvCxnSpPr>
        <p:spPr>
          <a:xfrm>
            <a:off x="2883982" y="359618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92" y="3893823"/>
            <a:ext cx="6484996" cy="3148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459542" y="5317453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storedata.csv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4 : </a:t>
            </a:r>
            <a:r>
              <a:rPr lang="en-ID" sz="3200" dirty="0" err="1" smtClean="0"/>
              <a:t>Melihat</a:t>
            </a:r>
            <a:r>
              <a:rPr lang="en-ID" sz="3200" dirty="0" smtClean="0"/>
              <a:t> dataset yang </a:t>
            </a:r>
            <a:r>
              <a:rPr lang="en-ID" sz="3200" dirty="0" err="1" smtClean="0"/>
              <a:t>kita</a:t>
            </a:r>
            <a:r>
              <a:rPr lang="en-ID" sz="3200" dirty="0" smtClean="0"/>
              <a:t> </a:t>
            </a:r>
            <a:r>
              <a:rPr lang="en-ID" sz="3200" dirty="0" err="1" smtClean="0"/>
              <a:t>miliki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987" y="2133600"/>
            <a:ext cx="5211379" cy="3778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Elbow Connector 7"/>
          <p:cNvCxnSpPr/>
          <p:nvPr/>
        </p:nvCxnSpPr>
        <p:spPr>
          <a:xfrm rot="10800000" flipV="1">
            <a:off x="3643411" y="4010026"/>
            <a:ext cx="1569107" cy="927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2660" y="4742584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View(dataset)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255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Vollkorn Semibold</vt:lpstr>
      <vt:lpstr>Wingdings 3</vt:lpstr>
      <vt:lpstr>Wisp</vt:lpstr>
      <vt:lpstr>Data Mining Classification</vt:lpstr>
      <vt:lpstr>Classification</vt:lpstr>
      <vt:lpstr>storedata.csv</vt:lpstr>
      <vt:lpstr>Why Algoritma C5.0</vt:lpstr>
      <vt:lpstr>FULL Code</vt:lpstr>
      <vt:lpstr>Langkah 1 : Menentukan direktori yang akan menyimpan file R</vt:lpstr>
      <vt:lpstr>Langkah 2 : Install packages pendukung</vt:lpstr>
      <vt:lpstr>Langkah 3 : mengakses data yang berada di luar working directory</vt:lpstr>
      <vt:lpstr>Langkah 4 : Melihat dataset yang kita miliki</vt:lpstr>
      <vt:lpstr>Langkah 5 : Pembuatan model decision tree menggunakan algoritma C5.0 </vt:lpstr>
      <vt:lpstr>Langkah 6 : Melihat model</vt:lpstr>
      <vt:lpstr>Langkah 7 : Menampilkan pohon keputusan yang sudah dibangun plot(model)</vt:lpstr>
      <vt:lpstr>Langkah 8 : Menjadikan dataset, sebagai data testing. Namun hanya kolom 1,2,3,4,5 saja dan tanpa label </vt:lpstr>
      <vt:lpstr>Langkah 9 : Predictions</vt:lpstr>
      <vt:lpstr>Langkah 10 : Membandingkan hasil prediksi dengan dataset </vt:lpstr>
      <vt:lpstr>Repository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Classification</dc:title>
  <dc:creator>Asus</dc:creator>
  <cp:lastModifiedBy>ILHAM IRVANSYAH</cp:lastModifiedBy>
  <cp:revision>33</cp:revision>
  <dcterms:created xsi:type="dcterms:W3CDTF">2019-12-16T10:35:07Z</dcterms:created>
  <dcterms:modified xsi:type="dcterms:W3CDTF">2021-01-19T10:51:40Z</dcterms:modified>
</cp:coreProperties>
</file>