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Quicksand"/>
      <p:regular r:id="rId12"/>
      <p:bold r:id="rId13"/>
    </p:embeddedFon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Quicksand-bold.fntdata"/><Relationship Id="rId12" Type="http://schemas.openxmlformats.org/officeDocument/2006/relationships/font" Target="fonts/Quicksa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4dd2ca4f2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4dd2ca4f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4dd2ca4f2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4dd2ca4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dd2ca4f2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4dd2ca4f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4dd2ca4f2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4dd2ca4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Leder Efter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Quicksand"/>
                <a:ea typeface="Quicksand"/>
                <a:cs typeface="Quicksand"/>
                <a:sym typeface="Quicksand"/>
              </a:rPr>
              <a:t>Kelompok 1 Desain Game Multiplayer Online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Quicksand"/>
                <a:ea typeface="Quicksand"/>
                <a:cs typeface="Quicksand"/>
                <a:sym typeface="Quicksand"/>
              </a:rPr>
              <a:t>4210181002 Farhan Muhammad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Quicksand"/>
                <a:ea typeface="Quicksand"/>
                <a:cs typeface="Quicksand"/>
                <a:sym typeface="Quicksand"/>
              </a:rPr>
              <a:t>4210181010 Ilham Jalu Prakosa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4294967295" type="ctrTitle"/>
          </p:nvPr>
        </p:nvSpPr>
        <p:spPr>
          <a:xfrm>
            <a:off x="512700" y="280950"/>
            <a:ext cx="8118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Game Flow </a:t>
            </a:r>
            <a:endParaRPr b="1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6" name="Google Shape;66;p14"/>
          <p:cNvSpPr txBox="1"/>
          <p:nvPr>
            <p:ph idx="4294967295" type="subTitle"/>
          </p:nvPr>
        </p:nvSpPr>
        <p:spPr>
          <a:xfrm>
            <a:off x="512700" y="1021439"/>
            <a:ext cx="8118600" cy="3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rabicPeriod"/>
            </a:pPr>
            <a:r>
              <a:rPr lang="en" sz="1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Saat akan login, pemain diharuskan untuk memasukkan username dan password</a:t>
            </a:r>
            <a:endParaRPr sz="1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rabicPeriod"/>
            </a:pPr>
            <a:r>
              <a:rPr lang="en" sz="1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Apabila pemain belum memilikinya, maka harus </a:t>
            </a:r>
            <a:r>
              <a:rPr i="1" lang="en" sz="1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sign up</a:t>
            </a:r>
            <a:endParaRPr sz="1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rabicPeriod"/>
            </a:pPr>
            <a:r>
              <a:rPr lang="en" sz="1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Kemudian, pemain akan masuk ke main menu</a:t>
            </a:r>
            <a:endParaRPr sz="1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rabicPeriod"/>
            </a:pPr>
            <a:r>
              <a:rPr lang="en" sz="1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Di main menu, hanya akan terdapat play, history dan quit</a:t>
            </a:r>
            <a:endParaRPr sz="1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rabicPeriod"/>
            </a:pPr>
            <a:r>
              <a:rPr lang="en" sz="1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Play:</a:t>
            </a:r>
            <a:endParaRPr sz="1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lphaLcPeriod"/>
            </a:pPr>
            <a:r>
              <a:rPr lang="en" sz="1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Apabila pemain memilih play, pemain akan langsung masuk ke dalam lobby</a:t>
            </a:r>
            <a:endParaRPr sz="1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rabicPeriod"/>
            </a:pPr>
            <a:r>
              <a:rPr lang="en" sz="1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History:</a:t>
            </a:r>
            <a:endParaRPr sz="1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lphaLcPeriod"/>
            </a:pPr>
            <a:r>
              <a:rPr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Dalam history, pemain dapat melihat 3 hasil permainan terakhir yang sudah dilakukan</a:t>
            </a:r>
            <a:endParaRPr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arabicPeriod"/>
            </a:pPr>
            <a:r>
              <a:rPr lang="en" sz="1400">
                <a:latin typeface="Quicksand"/>
                <a:ea typeface="Quicksand"/>
                <a:cs typeface="Quicksand"/>
                <a:sym typeface="Quicksand"/>
              </a:rPr>
              <a:t>Apabila pemain telah menyelesaikan permainan, ia akan diarahkan ke main menu</a:t>
            </a:r>
            <a:endParaRPr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4294967295" type="ctrTitle"/>
          </p:nvPr>
        </p:nvSpPr>
        <p:spPr>
          <a:xfrm>
            <a:off x="512700" y="280950"/>
            <a:ext cx="8118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Lobby System</a:t>
            </a:r>
            <a:endParaRPr b="1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" name="Google Shape;72;p15"/>
          <p:cNvSpPr txBox="1"/>
          <p:nvPr>
            <p:ph idx="4294967295" type="subTitle"/>
          </p:nvPr>
        </p:nvSpPr>
        <p:spPr>
          <a:xfrm>
            <a:off x="512700" y="1021439"/>
            <a:ext cx="8118600" cy="3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rabicPeriod"/>
            </a:pPr>
            <a:r>
              <a:rPr lang="en" sz="1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Kapasitas pemain sebanyak 2-30 orang</a:t>
            </a:r>
            <a:endParaRPr sz="1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rabicPeriod"/>
            </a:pPr>
            <a:r>
              <a:rPr lang="en" sz="1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Dalam lobby, pemain akan diberikan 6 spot dengan warna yang berbeda (merah, hijau, biru, ungu, coklat, kuning)</a:t>
            </a:r>
            <a:endParaRPr sz="1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rabicPeriod"/>
            </a:pPr>
            <a:r>
              <a:rPr lang="en" sz="1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6 spot warna tersebut akan menjadi 6 tim dengan kapasitas pemain maksimal 5 pemain (6x5 = 30)</a:t>
            </a:r>
            <a:endParaRPr sz="1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rabicPeriod"/>
            </a:pPr>
            <a:r>
              <a:rPr lang="en" sz="1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Setiap pemain akan secara bebas memasuki kelompok dengan warna apa saja</a:t>
            </a:r>
            <a:endParaRPr sz="1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rabicPeriod"/>
            </a:pPr>
            <a:r>
              <a:rPr lang="en" sz="1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Apabila ada tim yang sudah berisi 5 pemain, maka setiap pemain tidak akan bisa memasuki tim tersebut</a:t>
            </a:r>
            <a:endParaRPr sz="1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rabicPeriod"/>
            </a:pPr>
            <a:r>
              <a:rPr lang="en" sz="1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Permainan akan dimulai secara otomatis setelah semua pemain sudah memasuki salah satu tim</a:t>
            </a:r>
            <a:endParaRPr sz="1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ctrTitle"/>
          </p:nvPr>
        </p:nvSpPr>
        <p:spPr>
          <a:xfrm>
            <a:off x="512700" y="280950"/>
            <a:ext cx="8118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Instruction (Before Enter Map)</a:t>
            </a:r>
            <a:endParaRPr b="1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6"/>
          <p:cNvSpPr txBox="1"/>
          <p:nvPr>
            <p:ph idx="4294967295" type="subTitle"/>
          </p:nvPr>
        </p:nvSpPr>
        <p:spPr>
          <a:xfrm>
            <a:off x="512700" y="1021439"/>
            <a:ext cx="8118600" cy="3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rabicPeriod"/>
            </a:pPr>
            <a:r>
              <a:rPr lang="en" sz="1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Setiap pemain akan diberitahu beberapa hal</a:t>
            </a:r>
            <a:endParaRPr sz="1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lphaLcPeriod"/>
            </a:pPr>
            <a:r>
              <a:rPr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Jumlah total item yang ada di map tersebut</a:t>
            </a:r>
            <a:endParaRPr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lphaLcPeriod"/>
            </a:pPr>
            <a:r>
              <a:rPr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Nama nama item</a:t>
            </a:r>
            <a:endParaRPr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688" y="2029774"/>
            <a:ext cx="4924625" cy="2763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4294967295" type="ctrTitle"/>
          </p:nvPr>
        </p:nvSpPr>
        <p:spPr>
          <a:xfrm>
            <a:off x="512700" y="280950"/>
            <a:ext cx="8118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Game Play</a:t>
            </a:r>
            <a:endParaRPr b="1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5" name="Google Shape;85;p17"/>
          <p:cNvSpPr txBox="1"/>
          <p:nvPr>
            <p:ph idx="4294967295" type="subTitle"/>
          </p:nvPr>
        </p:nvSpPr>
        <p:spPr>
          <a:xfrm>
            <a:off x="512700" y="1021439"/>
            <a:ext cx="8118600" cy="3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arabicPeriod"/>
            </a:pPr>
            <a:r>
              <a:rPr lang="en" sz="1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Setiap tim akan dispawn dalam satu arena besar pada posisi yang berbeda</a:t>
            </a:r>
            <a:endParaRPr sz="1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rabicPeriod"/>
            </a:pPr>
            <a:r>
              <a:rPr lang="en" sz="1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Setelah setiap tim sudah dispawn, sejumlah item juga dispawn pada posisi yang diacak</a:t>
            </a:r>
            <a:endParaRPr sz="1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rabicPeriod"/>
            </a:pPr>
            <a:r>
              <a:rPr lang="en" sz="1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Tugas setiap tim yaitu mengumpulkan item yang tersebar secara acak sebanyak mungkin</a:t>
            </a:r>
            <a:endParaRPr sz="1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rabicPeriod"/>
            </a:pPr>
            <a:r>
              <a:rPr lang="en" sz="1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Apabila pemain sudah berhasil mengambil satu item, maka ia harus membawanya ke posisi awal timnya</a:t>
            </a:r>
            <a:endParaRPr sz="1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rabicPeriod"/>
            </a:pPr>
            <a:r>
              <a:rPr lang="en" sz="1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Pemain tidak bisa merebut item yang sudah diambil oleh pemain lain</a:t>
            </a:r>
            <a:endParaRPr sz="1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rabicPeriod"/>
            </a:pPr>
            <a:r>
              <a:rPr lang="en" sz="1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Total skor dalam satu tim akan dihitung berdasarkan total item yang berhasil ditemukan oleh setiap pemain dalam tim tersebut</a:t>
            </a:r>
            <a:endParaRPr sz="1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AutoNum type="arabicPeriod"/>
            </a:pPr>
            <a:r>
              <a:rPr lang="en" sz="1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Permainan akan berakhir ketika seluruh item sudah ditemukan</a:t>
            </a:r>
            <a:endParaRPr sz="1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4294967295" type="ctrTitle"/>
          </p:nvPr>
        </p:nvSpPr>
        <p:spPr>
          <a:xfrm>
            <a:off x="512700" y="280950"/>
            <a:ext cx="8118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Main Menu Sketch</a:t>
            </a:r>
            <a:endParaRPr b="1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750" y="904650"/>
            <a:ext cx="7016477" cy="3934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