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30"/>
  </p:notesMasterIdLst>
  <p:sldIdLst>
    <p:sldId id="256" r:id="rId2"/>
    <p:sldId id="285" r:id="rId3"/>
    <p:sldId id="303" r:id="rId4"/>
    <p:sldId id="313" r:id="rId5"/>
    <p:sldId id="314" r:id="rId6"/>
    <p:sldId id="315" r:id="rId7"/>
    <p:sldId id="304" r:id="rId8"/>
    <p:sldId id="316" r:id="rId9"/>
    <p:sldId id="317" r:id="rId10"/>
    <p:sldId id="309" r:id="rId11"/>
    <p:sldId id="329" r:id="rId12"/>
    <p:sldId id="323" r:id="rId13"/>
    <p:sldId id="299" r:id="rId14"/>
    <p:sldId id="330" r:id="rId15"/>
    <p:sldId id="324" r:id="rId16"/>
    <p:sldId id="321" r:id="rId17"/>
    <p:sldId id="322" r:id="rId18"/>
    <p:sldId id="325" r:id="rId19"/>
    <p:sldId id="310" r:id="rId20"/>
    <p:sldId id="311" r:id="rId21"/>
    <p:sldId id="312" r:id="rId22"/>
    <p:sldId id="327" r:id="rId23"/>
    <p:sldId id="328" r:id="rId24"/>
    <p:sldId id="306" r:id="rId25"/>
    <p:sldId id="318" r:id="rId26"/>
    <p:sldId id="319" r:id="rId27"/>
    <p:sldId id="286"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520C8A-C996-4C12-9F06-FA3EF907D65F}">
          <p14:sldIdLst>
            <p14:sldId id="256"/>
          </p14:sldIdLst>
        </p14:section>
        <p14:section name="Untitled Section" id="{B8A901D0-BD0F-43F6-98F9-1F5070CFD2F1}">
          <p14:sldIdLst>
            <p14:sldId id="285"/>
            <p14:sldId id="303"/>
            <p14:sldId id="313"/>
            <p14:sldId id="314"/>
            <p14:sldId id="315"/>
            <p14:sldId id="304"/>
            <p14:sldId id="316"/>
            <p14:sldId id="317"/>
            <p14:sldId id="309"/>
            <p14:sldId id="329"/>
            <p14:sldId id="323"/>
            <p14:sldId id="299"/>
            <p14:sldId id="330"/>
            <p14:sldId id="324"/>
            <p14:sldId id="321"/>
            <p14:sldId id="322"/>
            <p14:sldId id="325"/>
            <p14:sldId id="310"/>
            <p14:sldId id="311"/>
            <p14:sldId id="312"/>
            <p14:sldId id="327"/>
            <p14:sldId id="328"/>
            <p14:sldId id="306"/>
            <p14:sldId id="318"/>
            <p14:sldId id="319"/>
            <p14:sldId id="286"/>
            <p14:sldId id="28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a" initials="N" lastIdx="3" clrIdx="0">
    <p:extLst>
      <p:ext uri="{19B8F6BF-5375-455C-9EA6-DF929625EA0E}">
        <p15:presenceInfo xmlns:p15="http://schemas.microsoft.com/office/powerpoint/2012/main" userId="N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669900"/>
    <a:srgbClr val="33CC33"/>
    <a:srgbClr val="C86D08"/>
    <a:srgbClr val="FF00FF"/>
    <a:srgbClr val="F73B63"/>
    <a:srgbClr val="D83070"/>
    <a:srgbClr val="4ABB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291" autoAdjust="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09F9B0-6CF3-469B-B77E-BA17DAF0455B}" type="datetimeFigureOut">
              <a:rPr lang="en-ID" smtClean="0"/>
              <a:t>03/10/2022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5FEFB-A003-4704-8C11-3BA8F7EC7C03}" type="slidenum">
              <a:rPr lang="en-ID" smtClean="0"/>
              <a:t>‹#›</a:t>
            </a:fld>
            <a:endParaRPr lang="en-ID"/>
          </a:p>
        </p:txBody>
      </p:sp>
    </p:spTree>
    <p:extLst>
      <p:ext uri="{BB962C8B-B14F-4D97-AF65-F5344CB8AC3E}">
        <p14:creationId xmlns:p14="http://schemas.microsoft.com/office/powerpoint/2010/main" val="379509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AB65-EB4F-4F7D-9170-513805B92A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A084CDBC-84D1-4BB4-B48E-02FD26846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9320B299-781A-4405-9DCD-57F097BF31F5}"/>
              </a:ext>
            </a:extLst>
          </p:cNvPr>
          <p:cNvSpPr>
            <a:spLocks noGrp="1"/>
          </p:cNvSpPr>
          <p:nvPr>
            <p:ph type="dt" sz="half" idx="10"/>
          </p:nvPr>
        </p:nvSpPr>
        <p:spPr/>
        <p:txBody>
          <a:bodyPr/>
          <a:lstStyle/>
          <a:p>
            <a:fld id="{F009C8A3-BBE7-429B-946E-AE1D4253337F}" type="datetimeFigureOut">
              <a:rPr lang="en-ID" smtClean="0"/>
              <a:t>03/10/2022</a:t>
            </a:fld>
            <a:endParaRPr lang="en-ID"/>
          </a:p>
        </p:txBody>
      </p:sp>
      <p:sp>
        <p:nvSpPr>
          <p:cNvPr id="5" name="Footer Placeholder 4">
            <a:extLst>
              <a:ext uri="{FF2B5EF4-FFF2-40B4-BE49-F238E27FC236}">
                <a16:creationId xmlns:a16="http://schemas.microsoft.com/office/drawing/2014/main" id="{C19A5029-5FBA-452D-8DEE-294AE8AA161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4636A44-7628-40FF-AD84-908DD0DAD5AB}"/>
              </a:ext>
            </a:extLst>
          </p:cNvPr>
          <p:cNvSpPr>
            <a:spLocks noGrp="1"/>
          </p:cNvSpPr>
          <p:nvPr>
            <p:ph type="sldNum" sz="quarter" idx="12"/>
          </p:nvPr>
        </p:nvSpPr>
        <p:spPr/>
        <p:txBody>
          <a:bodyPr/>
          <a:lstStyle/>
          <a:p>
            <a:fld id="{4255DCB6-2E88-468D-90C7-0F209844503C}" type="slidenum">
              <a:rPr lang="en-ID" smtClean="0"/>
              <a:t>‹#›</a:t>
            </a:fld>
            <a:endParaRPr lang="en-ID"/>
          </a:p>
        </p:txBody>
      </p:sp>
    </p:spTree>
    <p:extLst>
      <p:ext uri="{BB962C8B-B14F-4D97-AF65-F5344CB8AC3E}">
        <p14:creationId xmlns:p14="http://schemas.microsoft.com/office/powerpoint/2010/main" val="1384230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AA3C-6E86-49C3-BE97-56233579742A}"/>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401D7B27-084B-498A-971A-39A4A4A7F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FA766D5-975E-4CD5-8092-1E694F0CD9B2}"/>
              </a:ext>
            </a:extLst>
          </p:cNvPr>
          <p:cNvSpPr>
            <a:spLocks noGrp="1"/>
          </p:cNvSpPr>
          <p:nvPr>
            <p:ph type="dt" sz="half" idx="10"/>
          </p:nvPr>
        </p:nvSpPr>
        <p:spPr/>
        <p:txBody>
          <a:bodyPr/>
          <a:lstStyle/>
          <a:p>
            <a:fld id="{F009C8A3-BBE7-429B-946E-AE1D4253337F}" type="datetimeFigureOut">
              <a:rPr lang="en-ID" smtClean="0"/>
              <a:t>03/10/2022</a:t>
            </a:fld>
            <a:endParaRPr lang="en-ID"/>
          </a:p>
        </p:txBody>
      </p:sp>
      <p:sp>
        <p:nvSpPr>
          <p:cNvPr id="5" name="Footer Placeholder 4">
            <a:extLst>
              <a:ext uri="{FF2B5EF4-FFF2-40B4-BE49-F238E27FC236}">
                <a16:creationId xmlns:a16="http://schemas.microsoft.com/office/drawing/2014/main" id="{EE078F20-0C99-49F2-8A25-C34BF9F5F60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0560DD3-1222-4331-B6A5-28B06A264B23}"/>
              </a:ext>
            </a:extLst>
          </p:cNvPr>
          <p:cNvSpPr>
            <a:spLocks noGrp="1"/>
          </p:cNvSpPr>
          <p:nvPr>
            <p:ph type="sldNum" sz="quarter" idx="12"/>
          </p:nvPr>
        </p:nvSpPr>
        <p:spPr/>
        <p:txBody>
          <a:bodyPr/>
          <a:lstStyle/>
          <a:p>
            <a:fld id="{4255DCB6-2E88-468D-90C7-0F209844503C}" type="slidenum">
              <a:rPr lang="en-ID" smtClean="0"/>
              <a:t>‹#›</a:t>
            </a:fld>
            <a:endParaRPr lang="en-ID"/>
          </a:p>
        </p:txBody>
      </p:sp>
    </p:spTree>
    <p:extLst>
      <p:ext uri="{BB962C8B-B14F-4D97-AF65-F5344CB8AC3E}">
        <p14:creationId xmlns:p14="http://schemas.microsoft.com/office/powerpoint/2010/main" val="319070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79967B-7909-4BB1-B639-565CFF1514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07A71F92-1666-4C39-9291-01354809D0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D65EBF6-C32E-4230-8DEF-24FA2A73A43F}"/>
              </a:ext>
            </a:extLst>
          </p:cNvPr>
          <p:cNvSpPr>
            <a:spLocks noGrp="1"/>
          </p:cNvSpPr>
          <p:nvPr>
            <p:ph type="dt" sz="half" idx="10"/>
          </p:nvPr>
        </p:nvSpPr>
        <p:spPr/>
        <p:txBody>
          <a:bodyPr/>
          <a:lstStyle/>
          <a:p>
            <a:fld id="{F009C8A3-BBE7-429B-946E-AE1D4253337F}" type="datetimeFigureOut">
              <a:rPr lang="en-ID" smtClean="0"/>
              <a:t>03/10/2022</a:t>
            </a:fld>
            <a:endParaRPr lang="en-ID"/>
          </a:p>
        </p:txBody>
      </p:sp>
      <p:sp>
        <p:nvSpPr>
          <p:cNvPr id="5" name="Footer Placeholder 4">
            <a:extLst>
              <a:ext uri="{FF2B5EF4-FFF2-40B4-BE49-F238E27FC236}">
                <a16:creationId xmlns:a16="http://schemas.microsoft.com/office/drawing/2014/main" id="{9D29030E-5314-4535-9471-379C8D443D4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C99ADBD-371E-4F01-8C29-D90F156A8FA5}"/>
              </a:ext>
            </a:extLst>
          </p:cNvPr>
          <p:cNvSpPr>
            <a:spLocks noGrp="1"/>
          </p:cNvSpPr>
          <p:nvPr>
            <p:ph type="sldNum" sz="quarter" idx="12"/>
          </p:nvPr>
        </p:nvSpPr>
        <p:spPr/>
        <p:txBody>
          <a:bodyPr/>
          <a:lstStyle/>
          <a:p>
            <a:fld id="{4255DCB6-2E88-468D-90C7-0F209844503C}" type="slidenum">
              <a:rPr lang="en-ID" smtClean="0"/>
              <a:t>‹#›</a:t>
            </a:fld>
            <a:endParaRPr lang="en-ID"/>
          </a:p>
        </p:txBody>
      </p:sp>
    </p:spTree>
    <p:extLst>
      <p:ext uri="{BB962C8B-B14F-4D97-AF65-F5344CB8AC3E}">
        <p14:creationId xmlns:p14="http://schemas.microsoft.com/office/powerpoint/2010/main" val="2002093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1CDC-A030-4D8A-AF92-7DBD805564CA}"/>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2AD67714-9A72-4B76-A2D8-9E7A85A227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6623009-0103-4D1F-9007-146BBFCA5667}"/>
              </a:ext>
            </a:extLst>
          </p:cNvPr>
          <p:cNvSpPr>
            <a:spLocks noGrp="1"/>
          </p:cNvSpPr>
          <p:nvPr>
            <p:ph type="dt" sz="half" idx="10"/>
          </p:nvPr>
        </p:nvSpPr>
        <p:spPr/>
        <p:txBody>
          <a:bodyPr/>
          <a:lstStyle/>
          <a:p>
            <a:fld id="{F009C8A3-BBE7-429B-946E-AE1D4253337F}" type="datetimeFigureOut">
              <a:rPr lang="en-ID" smtClean="0"/>
              <a:t>03/10/2022</a:t>
            </a:fld>
            <a:endParaRPr lang="en-ID"/>
          </a:p>
        </p:txBody>
      </p:sp>
      <p:sp>
        <p:nvSpPr>
          <p:cNvPr id="5" name="Footer Placeholder 4">
            <a:extLst>
              <a:ext uri="{FF2B5EF4-FFF2-40B4-BE49-F238E27FC236}">
                <a16:creationId xmlns:a16="http://schemas.microsoft.com/office/drawing/2014/main" id="{30B79560-AF73-4474-95F9-5D6984F57CE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9B1D064-19BB-4683-93D6-D6FF05F5337A}"/>
              </a:ext>
            </a:extLst>
          </p:cNvPr>
          <p:cNvSpPr>
            <a:spLocks noGrp="1"/>
          </p:cNvSpPr>
          <p:nvPr>
            <p:ph type="sldNum" sz="quarter" idx="12"/>
          </p:nvPr>
        </p:nvSpPr>
        <p:spPr/>
        <p:txBody>
          <a:bodyPr/>
          <a:lstStyle/>
          <a:p>
            <a:fld id="{4255DCB6-2E88-468D-90C7-0F209844503C}" type="slidenum">
              <a:rPr lang="en-ID" smtClean="0"/>
              <a:t>‹#›</a:t>
            </a:fld>
            <a:endParaRPr lang="en-ID"/>
          </a:p>
        </p:txBody>
      </p:sp>
    </p:spTree>
    <p:extLst>
      <p:ext uri="{BB962C8B-B14F-4D97-AF65-F5344CB8AC3E}">
        <p14:creationId xmlns:p14="http://schemas.microsoft.com/office/powerpoint/2010/main" val="407418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CB6E-2694-4B7C-A3DD-967574D057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29BAEB87-DAD2-4CB5-9A80-811A0B4D7D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D7CC06-49A9-4A4D-A0E8-A488BBEB5CB5}"/>
              </a:ext>
            </a:extLst>
          </p:cNvPr>
          <p:cNvSpPr>
            <a:spLocks noGrp="1"/>
          </p:cNvSpPr>
          <p:nvPr>
            <p:ph type="dt" sz="half" idx="10"/>
          </p:nvPr>
        </p:nvSpPr>
        <p:spPr/>
        <p:txBody>
          <a:bodyPr/>
          <a:lstStyle/>
          <a:p>
            <a:fld id="{F009C8A3-BBE7-429B-946E-AE1D4253337F}" type="datetimeFigureOut">
              <a:rPr lang="en-ID" smtClean="0"/>
              <a:t>03/10/2022</a:t>
            </a:fld>
            <a:endParaRPr lang="en-ID"/>
          </a:p>
        </p:txBody>
      </p:sp>
      <p:sp>
        <p:nvSpPr>
          <p:cNvPr id="5" name="Footer Placeholder 4">
            <a:extLst>
              <a:ext uri="{FF2B5EF4-FFF2-40B4-BE49-F238E27FC236}">
                <a16:creationId xmlns:a16="http://schemas.microsoft.com/office/drawing/2014/main" id="{F74F35E1-901A-45DA-ACD1-5D4F26C57E5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AA3D5EF-613F-4EF2-884C-1912C31EBB9C}"/>
              </a:ext>
            </a:extLst>
          </p:cNvPr>
          <p:cNvSpPr>
            <a:spLocks noGrp="1"/>
          </p:cNvSpPr>
          <p:nvPr>
            <p:ph type="sldNum" sz="quarter" idx="12"/>
          </p:nvPr>
        </p:nvSpPr>
        <p:spPr/>
        <p:txBody>
          <a:bodyPr/>
          <a:lstStyle/>
          <a:p>
            <a:fld id="{4255DCB6-2E88-468D-90C7-0F209844503C}" type="slidenum">
              <a:rPr lang="en-ID" smtClean="0"/>
              <a:t>‹#›</a:t>
            </a:fld>
            <a:endParaRPr lang="en-ID"/>
          </a:p>
        </p:txBody>
      </p:sp>
    </p:spTree>
    <p:extLst>
      <p:ext uri="{BB962C8B-B14F-4D97-AF65-F5344CB8AC3E}">
        <p14:creationId xmlns:p14="http://schemas.microsoft.com/office/powerpoint/2010/main" val="203897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8253-8B84-45BD-9001-C7768EBC90B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B02D8F6E-486C-4ABA-A82B-FC4AF69BB1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CDFBB65B-5E41-4FB2-BF6C-7AAC9E09F5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791A8AA0-0293-43AB-AAB4-4050F51B68BF}"/>
              </a:ext>
            </a:extLst>
          </p:cNvPr>
          <p:cNvSpPr>
            <a:spLocks noGrp="1"/>
          </p:cNvSpPr>
          <p:nvPr>
            <p:ph type="dt" sz="half" idx="10"/>
          </p:nvPr>
        </p:nvSpPr>
        <p:spPr/>
        <p:txBody>
          <a:bodyPr/>
          <a:lstStyle/>
          <a:p>
            <a:fld id="{F009C8A3-BBE7-429B-946E-AE1D4253337F}" type="datetimeFigureOut">
              <a:rPr lang="en-ID" smtClean="0"/>
              <a:t>03/10/2022</a:t>
            </a:fld>
            <a:endParaRPr lang="en-ID"/>
          </a:p>
        </p:txBody>
      </p:sp>
      <p:sp>
        <p:nvSpPr>
          <p:cNvPr id="6" name="Footer Placeholder 5">
            <a:extLst>
              <a:ext uri="{FF2B5EF4-FFF2-40B4-BE49-F238E27FC236}">
                <a16:creationId xmlns:a16="http://schemas.microsoft.com/office/drawing/2014/main" id="{4586A59F-CD26-41F2-8D51-373613BF846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460BCBC-CDAD-43F6-9C0D-B3069D10C932}"/>
              </a:ext>
            </a:extLst>
          </p:cNvPr>
          <p:cNvSpPr>
            <a:spLocks noGrp="1"/>
          </p:cNvSpPr>
          <p:nvPr>
            <p:ph type="sldNum" sz="quarter" idx="12"/>
          </p:nvPr>
        </p:nvSpPr>
        <p:spPr/>
        <p:txBody>
          <a:bodyPr/>
          <a:lstStyle/>
          <a:p>
            <a:fld id="{4255DCB6-2E88-468D-90C7-0F209844503C}" type="slidenum">
              <a:rPr lang="en-ID" smtClean="0"/>
              <a:t>‹#›</a:t>
            </a:fld>
            <a:endParaRPr lang="en-ID"/>
          </a:p>
        </p:txBody>
      </p:sp>
    </p:spTree>
    <p:extLst>
      <p:ext uri="{BB962C8B-B14F-4D97-AF65-F5344CB8AC3E}">
        <p14:creationId xmlns:p14="http://schemas.microsoft.com/office/powerpoint/2010/main" val="45091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4CC8-18B1-4A60-8879-AF04696DCCF0}"/>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FFD42FDA-2BC7-4ADD-B4FE-DDA01CB63F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5EE595-4074-432E-B1D7-E415D6F6F8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83E79385-7960-4BA5-A784-339C7881BF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3715FB-20AA-42AB-8762-263BFC6A8E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69B70877-C096-4340-B67E-C8EA8AC555DF}"/>
              </a:ext>
            </a:extLst>
          </p:cNvPr>
          <p:cNvSpPr>
            <a:spLocks noGrp="1"/>
          </p:cNvSpPr>
          <p:nvPr>
            <p:ph type="dt" sz="half" idx="10"/>
          </p:nvPr>
        </p:nvSpPr>
        <p:spPr/>
        <p:txBody>
          <a:bodyPr/>
          <a:lstStyle/>
          <a:p>
            <a:fld id="{F009C8A3-BBE7-429B-946E-AE1D4253337F}" type="datetimeFigureOut">
              <a:rPr lang="en-ID" smtClean="0"/>
              <a:t>03/10/2022</a:t>
            </a:fld>
            <a:endParaRPr lang="en-ID"/>
          </a:p>
        </p:txBody>
      </p:sp>
      <p:sp>
        <p:nvSpPr>
          <p:cNvPr id="8" name="Footer Placeholder 7">
            <a:extLst>
              <a:ext uri="{FF2B5EF4-FFF2-40B4-BE49-F238E27FC236}">
                <a16:creationId xmlns:a16="http://schemas.microsoft.com/office/drawing/2014/main" id="{42EB44C3-C275-4BAF-BBEF-177254D3D129}"/>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6E05FC0A-6B10-435C-AF16-C1BFA66E7DA7}"/>
              </a:ext>
            </a:extLst>
          </p:cNvPr>
          <p:cNvSpPr>
            <a:spLocks noGrp="1"/>
          </p:cNvSpPr>
          <p:nvPr>
            <p:ph type="sldNum" sz="quarter" idx="12"/>
          </p:nvPr>
        </p:nvSpPr>
        <p:spPr/>
        <p:txBody>
          <a:bodyPr/>
          <a:lstStyle/>
          <a:p>
            <a:fld id="{4255DCB6-2E88-468D-90C7-0F209844503C}" type="slidenum">
              <a:rPr lang="en-ID" smtClean="0"/>
              <a:t>‹#›</a:t>
            </a:fld>
            <a:endParaRPr lang="en-ID"/>
          </a:p>
        </p:txBody>
      </p:sp>
    </p:spTree>
    <p:extLst>
      <p:ext uri="{BB962C8B-B14F-4D97-AF65-F5344CB8AC3E}">
        <p14:creationId xmlns:p14="http://schemas.microsoft.com/office/powerpoint/2010/main" val="1275817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F790-2458-4240-87C3-607CD49E5997}"/>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DC17B57A-1FC2-444B-9942-CC0AE2894A32}"/>
              </a:ext>
            </a:extLst>
          </p:cNvPr>
          <p:cNvSpPr>
            <a:spLocks noGrp="1"/>
          </p:cNvSpPr>
          <p:nvPr>
            <p:ph type="dt" sz="half" idx="10"/>
          </p:nvPr>
        </p:nvSpPr>
        <p:spPr/>
        <p:txBody>
          <a:bodyPr/>
          <a:lstStyle/>
          <a:p>
            <a:fld id="{F009C8A3-BBE7-429B-946E-AE1D4253337F}" type="datetimeFigureOut">
              <a:rPr lang="en-ID" smtClean="0"/>
              <a:t>03/10/2022</a:t>
            </a:fld>
            <a:endParaRPr lang="en-ID"/>
          </a:p>
        </p:txBody>
      </p:sp>
      <p:sp>
        <p:nvSpPr>
          <p:cNvPr id="4" name="Footer Placeholder 3">
            <a:extLst>
              <a:ext uri="{FF2B5EF4-FFF2-40B4-BE49-F238E27FC236}">
                <a16:creationId xmlns:a16="http://schemas.microsoft.com/office/drawing/2014/main" id="{98CF0B7A-5D18-4AD4-AB95-03B105FC2CA3}"/>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DDEFC22-8E5A-4516-AF0B-75A65AD80F5B}"/>
              </a:ext>
            </a:extLst>
          </p:cNvPr>
          <p:cNvSpPr>
            <a:spLocks noGrp="1"/>
          </p:cNvSpPr>
          <p:nvPr>
            <p:ph type="sldNum" sz="quarter" idx="12"/>
          </p:nvPr>
        </p:nvSpPr>
        <p:spPr/>
        <p:txBody>
          <a:bodyPr/>
          <a:lstStyle/>
          <a:p>
            <a:fld id="{4255DCB6-2E88-468D-90C7-0F209844503C}" type="slidenum">
              <a:rPr lang="en-ID" smtClean="0"/>
              <a:t>‹#›</a:t>
            </a:fld>
            <a:endParaRPr lang="en-ID"/>
          </a:p>
        </p:txBody>
      </p:sp>
    </p:spTree>
    <p:extLst>
      <p:ext uri="{BB962C8B-B14F-4D97-AF65-F5344CB8AC3E}">
        <p14:creationId xmlns:p14="http://schemas.microsoft.com/office/powerpoint/2010/main" val="2805576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135404-4163-4F4C-BAD0-A664398195EE}"/>
              </a:ext>
            </a:extLst>
          </p:cNvPr>
          <p:cNvSpPr>
            <a:spLocks noGrp="1"/>
          </p:cNvSpPr>
          <p:nvPr>
            <p:ph type="dt" sz="half" idx="10"/>
          </p:nvPr>
        </p:nvSpPr>
        <p:spPr/>
        <p:txBody>
          <a:bodyPr/>
          <a:lstStyle/>
          <a:p>
            <a:fld id="{F009C8A3-BBE7-429B-946E-AE1D4253337F}" type="datetimeFigureOut">
              <a:rPr lang="en-ID" smtClean="0"/>
              <a:t>03/10/2022</a:t>
            </a:fld>
            <a:endParaRPr lang="en-ID"/>
          </a:p>
        </p:txBody>
      </p:sp>
      <p:sp>
        <p:nvSpPr>
          <p:cNvPr id="3" name="Footer Placeholder 2">
            <a:extLst>
              <a:ext uri="{FF2B5EF4-FFF2-40B4-BE49-F238E27FC236}">
                <a16:creationId xmlns:a16="http://schemas.microsoft.com/office/drawing/2014/main" id="{4B35AAD4-1579-4D7B-A642-2FCB525DEEFC}"/>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3AFA9226-1B70-42D4-BAAA-61802531343C}"/>
              </a:ext>
            </a:extLst>
          </p:cNvPr>
          <p:cNvSpPr>
            <a:spLocks noGrp="1"/>
          </p:cNvSpPr>
          <p:nvPr>
            <p:ph type="sldNum" sz="quarter" idx="12"/>
          </p:nvPr>
        </p:nvSpPr>
        <p:spPr/>
        <p:txBody>
          <a:bodyPr/>
          <a:lstStyle/>
          <a:p>
            <a:fld id="{4255DCB6-2E88-468D-90C7-0F209844503C}" type="slidenum">
              <a:rPr lang="en-ID" smtClean="0"/>
              <a:t>‹#›</a:t>
            </a:fld>
            <a:endParaRPr lang="en-ID"/>
          </a:p>
        </p:txBody>
      </p:sp>
    </p:spTree>
    <p:extLst>
      <p:ext uri="{BB962C8B-B14F-4D97-AF65-F5344CB8AC3E}">
        <p14:creationId xmlns:p14="http://schemas.microsoft.com/office/powerpoint/2010/main" val="2210816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28F1-8F8E-4592-B2A4-9B6A61F376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8F356D45-045C-464D-AF67-63BEDB3BB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1C4D82DA-1202-417C-A8A9-D54B8D4CF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321517-5542-42E6-BDC1-F4387894189E}"/>
              </a:ext>
            </a:extLst>
          </p:cNvPr>
          <p:cNvSpPr>
            <a:spLocks noGrp="1"/>
          </p:cNvSpPr>
          <p:nvPr>
            <p:ph type="dt" sz="half" idx="10"/>
          </p:nvPr>
        </p:nvSpPr>
        <p:spPr/>
        <p:txBody>
          <a:bodyPr/>
          <a:lstStyle/>
          <a:p>
            <a:fld id="{F009C8A3-BBE7-429B-946E-AE1D4253337F}" type="datetimeFigureOut">
              <a:rPr lang="en-ID" smtClean="0"/>
              <a:t>03/10/2022</a:t>
            </a:fld>
            <a:endParaRPr lang="en-ID"/>
          </a:p>
        </p:txBody>
      </p:sp>
      <p:sp>
        <p:nvSpPr>
          <p:cNvPr id="6" name="Footer Placeholder 5">
            <a:extLst>
              <a:ext uri="{FF2B5EF4-FFF2-40B4-BE49-F238E27FC236}">
                <a16:creationId xmlns:a16="http://schemas.microsoft.com/office/drawing/2014/main" id="{600E229C-6CF4-4031-AE9F-8211544874F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65499F2-3CE9-4B28-AF16-C5CE01BA942F}"/>
              </a:ext>
            </a:extLst>
          </p:cNvPr>
          <p:cNvSpPr>
            <a:spLocks noGrp="1"/>
          </p:cNvSpPr>
          <p:nvPr>
            <p:ph type="sldNum" sz="quarter" idx="12"/>
          </p:nvPr>
        </p:nvSpPr>
        <p:spPr/>
        <p:txBody>
          <a:bodyPr/>
          <a:lstStyle/>
          <a:p>
            <a:fld id="{4255DCB6-2E88-468D-90C7-0F209844503C}" type="slidenum">
              <a:rPr lang="en-ID" smtClean="0"/>
              <a:t>‹#›</a:t>
            </a:fld>
            <a:endParaRPr lang="en-ID"/>
          </a:p>
        </p:txBody>
      </p:sp>
    </p:spTree>
    <p:extLst>
      <p:ext uri="{BB962C8B-B14F-4D97-AF65-F5344CB8AC3E}">
        <p14:creationId xmlns:p14="http://schemas.microsoft.com/office/powerpoint/2010/main" val="158368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66FA-B9EA-4B94-9C4D-C3F4FE063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E256FA8A-07AF-43A6-9751-7014AED93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9591783-18DE-4757-9E24-929B37461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AA2773-6547-4644-B132-06147B1EA8A3}"/>
              </a:ext>
            </a:extLst>
          </p:cNvPr>
          <p:cNvSpPr>
            <a:spLocks noGrp="1"/>
          </p:cNvSpPr>
          <p:nvPr>
            <p:ph type="dt" sz="half" idx="10"/>
          </p:nvPr>
        </p:nvSpPr>
        <p:spPr/>
        <p:txBody>
          <a:bodyPr/>
          <a:lstStyle/>
          <a:p>
            <a:fld id="{F009C8A3-BBE7-429B-946E-AE1D4253337F}" type="datetimeFigureOut">
              <a:rPr lang="en-ID" smtClean="0"/>
              <a:t>03/10/2022</a:t>
            </a:fld>
            <a:endParaRPr lang="en-ID"/>
          </a:p>
        </p:txBody>
      </p:sp>
      <p:sp>
        <p:nvSpPr>
          <p:cNvPr id="6" name="Footer Placeholder 5">
            <a:extLst>
              <a:ext uri="{FF2B5EF4-FFF2-40B4-BE49-F238E27FC236}">
                <a16:creationId xmlns:a16="http://schemas.microsoft.com/office/drawing/2014/main" id="{90BCB754-C953-4C49-9F43-0AA8F42D2A7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DA6E216-AB13-492F-A09B-70393DDD0D0F}"/>
              </a:ext>
            </a:extLst>
          </p:cNvPr>
          <p:cNvSpPr>
            <a:spLocks noGrp="1"/>
          </p:cNvSpPr>
          <p:nvPr>
            <p:ph type="sldNum" sz="quarter" idx="12"/>
          </p:nvPr>
        </p:nvSpPr>
        <p:spPr/>
        <p:txBody>
          <a:bodyPr/>
          <a:lstStyle/>
          <a:p>
            <a:fld id="{4255DCB6-2E88-468D-90C7-0F209844503C}" type="slidenum">
              <a:rPr lang="en-ID" smtClean="0"/>
              <a:t>‹#›</a:t>
            </a:fld>
            <a:endParaRPr lang="en-ID"/>
          </a:p>
        </p:txBody>
      </p:sp>
    </p:spTree>
    <p:extLst>
      <p:ext uri="{BB962C8B-B14F-4D97-AF65-F5344CB8AC3E}">
        <p14:creationId xmlns:p14="http://schemas.microsoft.com/office/powerpoint/2010/main" val="61598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A533BE-4764-4E3C-8D5C-F73C11488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D8717EC-1F94-4E53-A6F7-A952555BA0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7E5EF5B-AD78-4C39-96E7-7A970EF15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9C8A3-BBE7-429B-946E-AE1D4253337F}" type="datetimeFigureOut">
              <a:rPr lang="en-ID" smtClean="0"/>
              <a:t>03/10/2022</a:t>
            </a:fld>
            <a:endParaRPr lang="en-ID"/>
          </a:p>
        </p:txBody>
      </p:sp>
      <p:sp>
        <p:nvSpPr>
          <p:cNvPr id="5" name="Footer Placeholder 4">
            <a:extLst>
              <a:ext uri="{FF2B5EF4-FFF2-40B4-BE49-F238E27FC236}">
                <a16:creationId xmlns:a16="http://schemas.microsoft.com/office/drawing/2014/main" id="{AA6F3F2C-B26A-4491-8596-6736E78AF4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DEEA1FE-FB4F-4D39-8F63-DE50DE9F61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55DCB6-2E88-468D-90C7-0F209844503C}" type="slidenum">
              <a:rPr lang="en-ID" smtClean="0"/>
              <a:t>‹#›</a:t>
            </a:fld>
            <a:endParaRPr lang="en-ID"/>
          </a:p>
        </p:txBody>
      </p:sp>
    </p:spTree>
    <p:extLst>
      <p:ext uri="{BB962C8B-B14F-4D97-AF65-F5344CB8AC3E}">
        <p14:creationId xmlns:p14="http://schemas.microsoft.com/office/powerpoint/2010/main" val="16383469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slide" Target="slide9.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slide" Target="slide13.xml"/><Relationship Id="rId5" Type="http://schemas.openxmlformats.org/officeDocument/2006/relationships/image" Target="../media/image17.sv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slide" Target="slide12.xml"/><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15.xml"/></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7.sv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slide" Target="slide7.xml"/></Relationships>
</file>

<file path=ppt/slides/_rels/slide17.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image" Target="../media/image17.sv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4.jpg"/><Relationship Id="rId13" Type="http://schemas.openxmlformats.org/officeDocument/2006/relationships/image" Target="../media/image9.png"/><Relationship Id="rId3" Type="http://schemas.openxmlformats.org/officeDocument/2006/relationships/slide" Target="slide3.xml"/><Relationship Id="rId7" Type="http://schemas.openxmlformats.org/officeDocument/2006/relationships/slide" Target="slide27.xml"/><Relationship Id="rId12"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 Target="slide26.xml"/><Relationship Id="rId11" Type="http://schemas.openxmlformats.org/officeDocument/2006/relationships/image" Target="../media/image7.png"/><Relationship Id="rId5" Type="http://schemas.openxmlformats.org/officeDocument/2006/relationships/slide" Target="slide7.xml"/><Relationship Id="rId10" Type="http://schemas.openxmlformats.org/officeDocument/2006/relationships/image" Target="../media/image6.png"/><Relationship Id="rId4" Type="http://schemas.openxmlformats.org/officeDocument/2006/relationships/slide" Target="slide25.xm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microsoft.com/office/2007/relationships/hdphoto" Target="../media/hdphoto1.wdp"/><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slide" Target="slide22.xml"/><Relationship Id="rId4" Type="http://schemas.openxmlformats.org/officeDocument/2006/relationships/slide" Target="slide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22.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image" Target="../media/image15.png"/><Relationship Id="rId7" Type="http://schemas.openxmlformats.org/officeDocument/2006/relationships/image" Target="../media/image21.jpe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slide" Target="slide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slide" Target="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slide" Target="slide7.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2.xml"/><Relationship Id="rId7" Type="http://schemas.openxmlformats.org/officeDocument/2006/relationships/slide" Target="slide6.xml"/><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 Target="slide4.xml"/><Relationship Id="rId5" Type="http://schemas.openxmlformats.org/officeDocument/2006/relationships/slide" Target="slide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slide" Target="slide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slide" Target="slide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slide" Target="slide9.xml"/></Relationships>
</file>

<file path=ppt/slides/_rels/slide7.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2.xml"/><Relationship Id="rId7" Type="http://schemas.openxmlformats.org/officeDocument/2006/relationships/slide" Target="slide16.xml"/><Relationship Id="rId12" Type="http://schemas.openxmlformats.org/officeDocument/2006/relationships/slide" Target="slide21.xml"/><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 Target="slide8.xml"/><Relationship Id="rId11" Type="http://schemas.openxmlformats.org/officeDocument/2006/relationships/slide" Target="slide20.xml"/><Relationship Id="rId5" Type="http://schemas.openxmlformats.org/officeDocument/2006/relationships/slide" Target="slide9.xml"/><Relationship Id="rId10" Type="http://schemas.openxmlformats.org/officeDocument/2006/relationships/slide" Target="slide24.xml"/><Relationship Id="rId4" Type="http://schemas.openxmlformats.org/officeDocument/2006/relationships/image" Target="../media/image8.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6" name="Flowchart: Punched Tape 5">
            <a:extLst>
              <a:ext uri="{FF2B5EF4-FFF2-40B4-BE49-F238E27FC236}">
                <a16:creationId xmlns:a16="http://schemas.microsoft.com/office/drawing/2014/main" id="{B0F8B6B7-9B72-4ADD-8E64-E173882AD650}"/>
              </a:ext>
            </a:extLst>
          </p:cNvPr>
          <p:cNvSpPr/>
          <p:nvPr/>
        </p:nvSpPr>
        <p:spPr>
          <a:xfrm>
            <a:off x="738871" y="2074982"/>
            <a:ext cx="4825219" cy="3054204"/>
          </a:xfrm>
          <a:prstGeom prst="flowChartPunchedTape">
            <a:avLst/>
          </a:prstGeom>
          <a:solidFill>
            <a:srgbClr val="00B050"/>
          </a:solidFill>
          <a:ln>
            <a:solidFill>
              <a:srgbClr val="E04F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FFFF00"/>
                </a:solidFill>
                <a:effectLst/>
                <a:uLnTx/>
                <a:uFillTx/>
                <a:latin typeface="Chiller" panose="04020404031007020602" pitchFamily="82" charset="0"/>
                <a:ea typeface="+mn-ea"/>
                <a:cs typeface="+mn-cs"/>
              </a:rPr>
              <a:t>MAZE CHEMISTRY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00"/>
                </a:solidFill>
                <a:effectLst/>
                <a:uLnTx/>
                <a:uFillTx/>
                <a:latin typeface="Chiller" panose="04020404031007020602" pitchFamily="82" charset="0"/>
                <a:ea typeface="+mn-ea"/>
                <a:cs typeface="+mn-cs"/>
              </a:rPr>
              <a:t>FOR ELECTROLYTE AND NON ELECTROLYTE SOLUTION</a:t>
            </a:r>
          </a:p>
        </p:txBody>
      </p:sp>
      <p:pic>
        <p:nvPicPr>
          <p:cNvPr id="5" name="Picture 4">
            <a:extLst>
              <a:ext uri="{FF2B5EF4-FFF2-40B4-BE49-F238E27FC236}">
                <a16:creationId xmlns:a16="http://schemas.microsoft.com/office/drawing/2014/main" id="{88484D31-6B86-4439-B117-A48ABD7E9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375" y="375427"/>
            <a:ext cx="1720994" cy="1699555"/>
          </a:xfrm>
          <a:prstGeom prst="rect">
            <a:avLst/>
          </a:prstGeom>
        </p:spPr>
      </p:pic>
      <p:sp>
        <p:nvSpPr>
          <p:cNvPr id="2" name="Arrow: Right 1">
            <a:extLst>
              <a:ext uri="{FF2B5EF4-FFF2-40B4-BE49-F238E27FC236}">
                <a16:creationId xmlns:a16="http://schemas.microsoft.com/office/drawing/2014/main" id="{2A2E0077-B6E5-444C-AB78-6F9F08D2BCB7}"/>
              </a:ext>
            </a:extLst>
          </p:cNvPr>
          <p:cNvSpPr/>
          <p:nvPr/>
        </p:nvSpPr>
        <p:spPr>
          <a:xfrm>
            <a:off x="5093323" y="4646636"/>
            <a:ext cx="1204446" cy="677454"/>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latin typeface="Aharoni" panose="02010803020104030203" pitchFamily="2" charset="-79"/>
                <a:cs typeface="Aharoni" panose="02010803020104030203" pitchFamily="2" charset="-79"/>
              </a:rPr>
              <a:t>MENU</a:t>
            </a:r>
            <a:endParaRPr lang="en-ID" dirty="0">
              <a:solidFill>
                <a:schemeClr val="accent6">
                  <a:lumMod val="50000"/>
                </a:schemeClr>
              </a:solidFill>
              <a:latin typeface="Aharoni" panose="02010803020104030203" pitchFamily="2" charset="-79"/>
              <a:cs typeface="Aharoni" panose="02010803020104030203" pitchFamily="2" charset="-79"/>
            </a:endParaRPr>
          </a:p>
        </p:txBody>
      </p:sp>
      <p:sp>
        <p:nvSpPr>
          <p:cNvPr id="3" name="Arrow: Left 2">
            <a:extLst>
              <a:ext uri="{FF2B5EF4-FFF2-40B4-BE49-F238E27FC236}">
                <a16:creationId xmlns:a16="http://schemas.microsoft.com/office/drawing/2014/main" id="{3C94E770-DEAD-46E2-A171-465097D3546D}"/>
              </a:ext>
            </a:extLst>
          </p:cNvPr>
          <p:cNvSpPr/>
          <p:nvPr/>
        </p:nvSpPr>
        <p:spPr>
          <a:xfrm>
            <a:off x="160311" y="1880078"/>
            <a:ext cx="1166213" cy="571627"/>
          </a:xfrm>
          <a:prstGeom prst="lef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latin typeface="Aharoni" panose="02010803020104030203" pitchFamily="2" charset="-79"/>
                <a:cs typeface="Aharoni" panose="02010803020104030203" pitchFamily="2" charset="-79"/>
              </a:rPr>
              <a:t>EXIT</a:t>
            </a:r>
            <a:endParaRPr lang="en-ID" dirty="0">
              <a:solidFill>
                <a:schemeClr val="accent6">
                  <a:lumMod val="50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97173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r="-3000" b="-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CA09-3B74-4E23-8E25-1CCF37A0FF62}"/>
              </a:ext>
            </a:extLst>
          </p:cNvPr>
          <p:cNvSpPr>
            <a:spLocks noGrp="1"/>
          </p:cNvSpPr>
          <p:nvPr>
            <p:ph type="title"/>
          </p:nvPr>
        </p:nvSpPr>
        <p:spPr>
          <a:xfrm>
            <a:off x="896178" y="307008"/>
            <a:ext cx="10399643" cy="748058"/>
          </a:xfrm>
        </p:spPr>
        <p:txBody>
          <a:bodyPr>
            <a:normAutofit fontScale="90000"/>
          </a:bodyPr>
          <a:lstStyle/>
          <a:p>
            <a:r>
              <a:rPr lang="id-ID" sz="3600" dirty="0">
                <a:solidFill>
                  <a:srgbClr val="C00000"/>
                </a:solidFill>
                <a:latin typeface="Berlin Sans FB Demi" panose="020E0802020502020306" pitchFamily="34" charset="0"/>
              </a:rPr>
              <a:t>Teori</a:t>
            </a:r>
            <a:r>
              <a:rPr lang="en-US" sz="3600" dirty="0">
                <a:solidFill>
                  <a:srgbClr val="C00000"/>
                </a:solidFill>
                <a:latin typeface="Berlin Sans FB Demi" panose="020E0802020502020306" pitchFamily="34" charset="0"/>
              </a:rPr>
              <a:t> Dasar</a:t>
            </a:r>
            <a:br>
              <a:rPr lang="en-US" dirty="0">
                <a:solidFill>
                  <a:schemeClr val="accent1">
                    <a:lumMod val="50000"/>
                  </a:schemeClr>
                </a:solidFill>
                <a:latin typeface="Berlin Sans FB Demi" panose="020E0802020502020306" pitchFamily="34" charset="0"/>
              </a:rPr>
            </a:br>
            <a:endParaRPr lang="en-ID" dirty="0"/>
          </a:p>
        </p:txBody>
      </p:sp>
      <p:sp>
        <p:nvSpPr>
          <p:cNvPr id="3" name="Content Placeholder 2">
            <a:extLst>
              <a:ext uri="{FF2B5EF4-FFF2-40B4-BE49-F238E27FC236}">
                <a16:creationId xmlns:a16="http://schemas.microsoft.com/office/drawing/2014/main" id="{66576E5F-4DF1-407B-B9C4-988709DCD801}"/>
              </a:ext>
            </a:extLst>
          </p:cNvPr>
          <p:cNvSpPr>
            <a:spLocks noGrp="1"/>
          </p:cNvSpPr>
          <p:nvPr>
            <p:ph idx="1"/>
          </p:nvPr>
        </p:nvSpPr>
        <p:spPr>
          <a:xfrm>
            <a:off x="185528" y="1398287"/>
            <a:ext cx="9541567" cy="3332739"/>
          </a:xfrm>
        </p:spPr>
        <p:txBody>
          <a:bodyPr>
            <a:normAutofit/>
          </a:bodyPr>
          <a:lstStyle/>
          <a:p>
            <a:pPr>
              <a:buFontTx/>
              <a:buChar char="-"/>
            </a:pPr>
            <a:r>
              <a:rPr lang="id-ID" sz="1800" b="1" dirty="0">
                <a:solidFill>
                  <a:schemeClr val="accent1">
                    <a:lumMod val="75000"/>
                  </a:schemeClr>
                </a:solidFill>
                <a:latin typeface="Times New Roman" panose="02020603050405020304" pitchFamily="18" charset="0"/>
                <a:cs typeface="Times New Roman" panose="02020603050405020304" pitchFamily="18" charset="0"/>
              </a:rPr>
              <a:t>Laruta</a:t>
            </a:r>
            <a:r>
              <a:rPr lang="en-US" sz="1800" b="1" dirty="0">
                <a:solidFill>
                  <a:schemeClr val="accent1">
                    <a:lumMod val="75000"/>
                  </a:schemeClr>
                </a:solidFill>
                <a:latin typeface="Times New Roman" panose="02020603050405020304" pitchFamily="18" charset="0"/>
                <a:cs typeface="Times New Roman" panose="02020603050405020304" pitchFamily="18" charset="0"/>
              </a:rPr>
              <a:t>n </a:t>
            </a:r>
            <a:r>
              <a:rPr lang="id-ID" sz="1800" b="1" dirty="0">
                <a:solidFill>
                  <a:schemeClr val="accent1">
                    <a:lumMod val="75000"/>
                  </a:schemeClr>
                </a:solidFill>
                <a:latin typeface="Times New Roman" panose="02020603050405020304" pitchFamily="18" charset="0"/>
                <a:cs typeface="Times New Roman" panose="02020603050405020304" pitchFamily="18" charset="0"/>
              </a:rPr>
              <a:t>Elektrolit Kuat</a:t>
            </a:r>
          </a:p>
          <a:p>
            <a:pPr marL="0" indent="0" algn="just">
              <a:buNone/>
            </a:pPr>
            <a:r>
              <a:rPr lang="id-ID" sz="1800" dirty="0">
                <a:latin typeface="Times New Roman" panose="02020603050405020304" pitchFamily="18" charset="0"/>
                <a:cs typeface="Times New Roman" panose="02020603050405020304" pitchFamily="18" charset="0"/>
              </a:rPr>
              <a:t>	Larutan elektrolit kuat adalah larutan yang dapat menghantarkan listrik dengan baik, karena mengalami ionisasi sempurna. Dimana semua zat yang dimasukkan ke dalam pelarut akan berubah menjadi ion-ionnya. Karena banyaknya ion-ion yang terbentuk maka daya hantar listriknya kuat.</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Contoh larutannya yaitu </a:t>
            </a:r>
            <a:r>
              <a:rPr lang="en-US" sz="1800" dirty="0">
                <a:latin typeface="Times New Roman" panose="02020603050405020304" pitchFamily="18" charset="0"/>
                <a:cs typeface="Times New Roman" panose="02020603050405020304" pitchFamily="18" charset="0"/>
              </a:rPr>
              <a:t>NaCl, HCl, HBr, KBr, NaOH, KOH, H₂SO₄, </a:t>
            </a:r>
            <a:r>
              <a:rPr lang="id-ID" sz="1800" dirty="0">
                <a:latin typeface="Times New Roman" panose="02020603050405020304" pitchFamily="18" charset="0"/>
                <a:cs typeface="Times New Roman" panose="02020603050405020304" pitchFamily="18" charset="0"/>
              </a:rPr>
              <a:t>CaSO₄, dll.</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Reaksi</a:t>
            </a:r>
            <a:r>
              <a:rPr lang="en-US" sz="1800" dirty="0">
                <a:latin typeface="Times New Roman" panose="02020603050405020304" pitchFamily="18" charset="0"/>
                <a:cs typeface="Times New Roman" panose="02020603050405020304" pitchFamily="18" charset="0"/>
              </a:rPr>
              <a:t> yang </a:t>
            </a:r>
            <a:r>
              <a:rPr lang="id-ID" sz="1800" dirty="0">
                <a:latin typeface="Times New Roman" panose="02020603050405020304" pitchFamily="18" charset="0"/>
                <a:cs typeface="Times New Roman" panose="02020603050405020304" pitchFamily="18" charset="0"/>
              </a:rPr>
              <a:t>sempurna ditandai dengan </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maka </a:t>
            </a:r>
            <a:r>
              <a:rPr lang="en-US" sz="1800" dirty="0">
                <a:latin typeface="Times New Roman" panose="02020603050405020304" pitchFamily="18" charset="0"/>
                <a:cs typeface="Times New Roman" panose="02020603050405020304" pitchFamily="18" charset="0"/>
              </a:rPr>
              <a:t>p</a:t>
            </a:r>
            <a:r>
              <a:rPr lang="id-ID" sz="1800" dirty="0">
                <a:latin typeface="Times New Roman" panose="02020603050405020304" pitchFamily="18" charset="0"/>
                <a:cs typeface="Times New Roman" panose="02020603050405020304" pitchFamily="18" charset="0"/>
              </a:rPr>
              <a:t>ersamaan </a:t>
            </a:r>
            <a:r>
              <a:rPr lang="en-US" sz="1800" dirty="0">
                <a:latin typeface="Times New Roman" panose="02020603050405020304" pitchFamily="18" charset="0"/>
                <a:cs typeface="Times New Roman" panose="02020603050405020304" pitchFamily="18" charset="0"/>
              </a:rPr>
              <a:t>r</a:t>
            </a:r>
            <a:r>
              <a:rPr lang="id-ID" sz="1800" dirty="0">
                <a:latin typeface="Times New Roman" panose="02020603050405020304" pitchFamily="18" charset="0"/>
                <a:cs typeface="Times New Roman" panose="02020603050405020304" pitchFamily="18" charset="0"/>
              </a:rPr>
              <a:t>eaksinya:</a:t>
            </a:r>
            <a:endParaRPr lang="id-ID" sz="1800" dirty="0">
              <a:solidFill>
                <a:srgbClr val="C00000"/>
              </a:solidFill>
              <a:latin typeface="Times New Roman" panose="02020603050405020304" pitchFamily="18" charset="0"/>
              <a:cs typeface="Times New Roman" panose="02020603050405020304" pitchFamily="18" charset="0"/>
            </a:endParaRPr>
          </a:p>
          <a:p>
            <a:pPr marL="0" indent="0" algn="just">
              <a:buNone/>
            </a:pPr>
            <a:r>
              <a:rPr lang="en-US" sz="1800" dirty="0">
                <a:solidFill>
                  <a:srgbClr val="C00000"/>
                </a:solidFill>
                <a:latin typeface="Times New Roman" panose="02020603050405020304" pitchFamily="18" charset="0"/>
                <a:cs typeface="Times New Roman" panose="02020603050405020304" pitchFamily="18" charset="0"/>
              </a:rPr>
              <a:t>		H</a:t>
            </a:r>
            <a:r>
              <a:rPr lang="id-ID" sz="1800" dirty="0">
                <a:solidFill>
                  <a:srgbClr val="C00000"/>
                </a:solidFill>
                <a:latin typeface="Times New Roman" panose="02020603050405020304" pitchFamily="18" charset="0"/>
                <a:cs typeface="Times New Roman" panose="02020603050405020304" pitchFamily="18" charset="0"/>
              </a:rPr>
              <a:t>Cl₍</a:t>
            </a:r>
            <a:r>
              <a:rPr lang="en-US" sz="1800" dirty="0">
                <a:solidFill>
                  <a:srgbClr val="C00000"/>
                </a:solidFill>
                <a:latin typeface="Times New Roman" panose="02020603050405020304" pitchFamily="18" charset="0"/>
                <a:cs typeface="Times New Roman" panose="02020603050405020304" pitchFamily="18" charset="0"/>
              </a:rPr>
              <a:t>s</a:t>
            </a:r>
            <a:r>
              <a:rPr lang="id-ID" sz="1800" dirty="0">
                <a:solidFill>
                  <a:srgbClr val="C00000"/>
                </a:solidFill>
                <a:latin typeface="Times New Roman" panose="02020603050405020304" pitchFamily="18" charset="0"/>
                <a:cs typeface="Times New Roman" panose="02020603050405020304" pitchFamily="18" charset="0"/>
              </a:rPr>
              <a:t>₎      →    </a:t>
            </a:r>
            <a:r>
              <a:rPr lang="en-US" sz="1800" dirty="0">
                <a:solidFill>
                  <a:srgbClr val="C00000"/>
                </a:solidFill>
                <a:latin typeface="Times New Roman" panose="02020603050405020304" pitchFamily="18" charset="0"/>
                <a:cs typeface="Times New Roman" panose="02020603050405020304" pitchFamily="18" charset="0"/>
              </a:rPr>
              <a:t>H</a:t>
            </a:r>
            <a:r>
              <a:rPr lang="id-ID" sz="1800" dirty="0">
                <a:solidFill>
                  <a:srgbClr val="C00000"/>
                </a:solidFill>
                <a:latin typeface="Times New Roman" panose="02020603050405020304" pitchFamily="18" charset="0"/>
                <a:cs typeface="Times New Roman" panose="02020603050405020304" pitchFamily="18" charset="0"/>
              </a:rPr>
              <a:t>⁺₍aq₎ + Cl⁻₍aq₎</a:t>
            </a:r>
            <a:endParaRPr lang="en-US" sz="1800" dirty="0">
              <a:solidFill>
                <a:srgbClr val="C00000"/>
              </a:solidFill>
              <a:latin typeface="Times New Roman" panose="02020603050405020304" pitchFamily="18" charset="0"/>
              <a:cs typeface="Times New Roman" panose="02020603050405020304" pitchFamily="18" charset="0"/>
            </a:endParaRPr>
          </a:p>
          <a:p>
            <a:pPr marL="0" indent="0" algn="just">
              <a:buNone/>
            </a:pPr>
            <a:r>
              <a:rPr kumimoji="0" lang="id-ID"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Misalnya</a:t>
            </a:r>
            <a:r>
              <a:rPr lang="id-ID" sz="1800" dirty="0">
                <a:solidFill>
                  <a:prstClr val="black"/>
                </a:solidFill>
                <a:latin typeface="Times New Roman" panose="02020603050405020304" pitchFamily="18" charset="0"/>
                <a:cs typeface="Times New Roman" panose="02020603050405020304" pitchFamily="18" charset="0"/>
              </a:rPr>
              <a:t> 1 mol </a:t>
            </a:r>
            <a:r>
              <a:rPr lang="en-US" sz="1800" dirty="0">
                <a:solidFill>
                  <a:prstClr val="black"/>
                </a:solidFill>
                <a:latin typeface="Times New Roman" panose="02020603050405020304" pitchFamily="18" charset="0"/>
                <a:cs typeface="Times New Roman" panose="02020603050405020304" pitchFamily="18" charset="0"/>
              </a:rPr>
              <a:t>H</a:t>
            </a:r>
            <a:r>
              <a:rPr lang="id-ID" sz="1800" dirty="0">
                <a:solidFill>
                  <a:prstClr val="black"/>
                </a:solidFill>
                <a:latin typeface="Times New Roman" panose="02020603050405020304" pitchFamily="18" charset="0"/>
                <a:cs typeface="Times New Roman" panose="02020603050405020304" pitchFamily="18" charset="0"/>
              </a:rPr>
              <a:t>Cl dalam larutan akan menghasilkan </a:t>
            </a:r>
            <a:r>
              <a:rPr lang="en-US" sz="1800" dirty="0">
                <a:solidFill>
                  <a:prstClr val="black"/>
                </a:solidFill>
                <a:latin typeface="Times New Roman" panose="02020603050405020304" pitchFamily="18" charset="0"/>
                <a:cs typeface="Times New Roman" panose="02020603050405020304" pitchFamily="18" charset="0"/>
              </a:rPr>
              <a:t>1 mol ion H⁺ dan 1 mol Cl⁻. </a:t>
            </a:r>
            <a:r>
              <a:rPr kumimoji="0" lang="id-ID"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Ketika diuji dengan alat uji elektrolit, larutan menghasilkan nyala lampu yang terang dan muncul gelembung</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gas</a:t>
            </a:r>
            <a:r>
              <a:rPr kumimoji="0" lang="id-ID"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yang banyak</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indent="0" algn="just">
              <a:buNone/>
            </a:pPr>
            <a:endParaRPr lang="en-US" sz="1800" dirty="0">
              <a:solidFill>
                <a:prstClr val="black"/>
              </a:solidFill>
              <a:latin typeface="Times New Roman" panose="02020603050405020304" pitchFamily="18" charset="0"/>
              <a:cs typeface="Times New Roman" panose="02020603050405020304" pitchFamily="18" charset="0"/>
            </a:endParaRPr>
          </a:p>
          <a:p>
            <a:pPr marL="0" indent="0" algn="just">
              <a:buNone/>
            </a:pPr>
            <a:endParaRPr lang="id-ID" sz="1800"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3C1AA9-57B4-48CB-BFE2-3975FDD38953}"/>
              </a:ext>
            </a:extLst>
          </p:cNvPr>
          <p:cNvPicPr>
            <a:picLocks noChangeAspect="1"/>
          </p:cNvPicPr>
          <p:nvPr/>
        </p:nvPicPr>
        <p:blipFill>
          <a:blip r:embed="rId3"/>
          <a:stretch>
            <a:fillRect/>
          </a:stretch>
        </p:blipFill>
        <p:spPr>
          <a:xfrm>
            <a:off x="-414874" y="-103993"/>
            <a:ext cx="1889924" cy="1091279"/>
          </a:xfrm>
          <a:prstGeom prst="rect">
            <a:avLst/>
          </a:prstGeom>
        </p:spPr>
      </p:pic>
      <p:sp>
        <p:nvSpPr>
          <p:cNvPr id="8" name="Arrow: Right 7">
            <a:hlinkClick r:id="rId4" action="ppaction://hlinksldjump"/>
            <a:extLst>
              <a:ext uri="{FF2B5EF4-FFF2-40B4-BE49-F238E27FC236}">
                <a16:creationId xmlns:a16="http://schemas.microsoft.com/office/drawing/2014/main" id="{B57CD530-5882-457D-9996-71DB141DF86A}"/>
              </a:ext>
            </a:extLst>
          </p:cNvPr>
          <p:cNvSpPr/>
          <p:nvPr/>
        </p:nvSpPr>
        <p:spPr>
          <a:xfrm>
            <a:off x="10575236" y="5780716"/>
            <a:ext cx="1245703" cy="671627"/>
          </a:xfrm>
          <a:prstGeom prst="rightArrow">
            <a:avLst>
              <a:gd name="adj1" fmla="val 50000"/>
              <a:gd name="adj2" fmla="val 45153"/>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next</a:t>
            </a:r>
            <a:endParaRPr lang="en-ID" dirty="0">
              <a:solidFill>
                <a:srgbClr val="C00000"/>
              </a:solidFill>
              <a:latin typeface="Algerian" panose="04020705040A02060702" pitchFamily="82" charset="0"/>
            </a:endParaRPr>
          </a:p>
        </p:txBody>
      </p:sp>
      <p:sp>
        <p:nvSpPr>
          <p:cNvPr id="9" name="Arrow: Right 8">
            <a:hlinkClick r:id="rId5" action="ppaction://hlinksldjump"/>
            <a:extLst>
              <a:ext uri="{FF2B5EF4-FFF2-40B4-BE49-F238E27FC236}">
                <a16:creationId xmlns:a16="http://schemas.microsoft.com/office/drawing/2014/main" id="{43204F5C-AFE0-40B3-AFB8-D81EEFB06C7B}"/>
              </a:ext>
            </a:extLst>
          </p:cNvPr>
          <p:cNvSpPr/>
          <p:nvPr/>
        </p:nvSpPr>
        <p:spPr>
          <a:xfrm flipH="1">
            <a:off x="6983896" y="5954459"/>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86018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r="-3000" b="-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CA09-3B74-4E23-8E25-1CCF37A0FF62}"/>
              </a:ext>
            </a:extLst>
          </p:cNvPr>
          <p:cNvSpPr>
            <a:spLocks noGrp="1"/>
          </p:cNvSpPr>
          <p:nvPr>
            <p:ph type="title"/>
          </p:nvPr>
        </p:nvSpPr>
        <p:spPr>
          <a:xfrm>
            <a:off x="896178" y="307008"/>
            <a:ext cx="10399643" cy="748058"/>
          </a:xfrm>
        </p:spPr>
        <p:txBody>
          <a:bodyPr>
            <a:normAutofit fontScale="90000"/>
          </a:bodyPr>
          <a:lstStyle/>
          <a:p>
            <a:r>
              <a:rPr lang="id-ID" sz="3600" dirty="0">
                <a:solidFill>
                  <a:srgbClr val="C00000"/>
                </a:solidFill>
                <a:latin typeface="Berlin Sans FB Demi" panose="020E0802020502020306" pitchFamily="34" charset="0"/>
              </a:rPr>
              <a:t>Teori</a:t>
            </a:r>
            <a:r>
              <a:rPr lang="en-US" sz="3600" dirty="0">
                <a:solidFill>
                  <a:srgbClr val="C00000"/>
                </a:solidFill>
                <a:latin typeface="Berlin Sans FB Demi" panose="020E0802020502020306" pitchFamily="34" charset="0"/>
              </a:rPr>
              <a:t> Dasar</a:t>
            </a:r>
            <a:br>
              <a:rPr lang="en-US" dirty="0">
                <a:solidFill>
                  <a:schemeClr val="accent1">
                    <a:lumMod val="50000"/>
                  </a:schemeClr>
                </a:solidFill>
                <a:latin typeface="Berlin Sans FB Demi" panose="020E0802020502020306" pitchFamily="34" charset="0"/>
              </a:rPr>
            </a:br>
            <a:endParaRPr lang="en-ID" dirty="0"/>
          </a:p>
        </p:txBody>
      </p:sp>
      <p:sp>
        <p:nvSpPr>
          <p:cNvPr id="3" name="Content Placeholder 2">
            <a:extLst>
              <a:ext uri="{FF2B5EF4-FFF2-40B4-BE49-F238E27FC236}">
                <a16:creationId xmlns:a16="http://schemas.microsoft.com/office/drawing/2014/main" id="{66576E5F-4DF1-407B-B9C4-988709DCD801}"/>
              </a:ext>
            </a:extLst>
          </p:cNvPr>
          <p:cNvSpPr>
            <a:spLocks noGrp="1"/>
          </p:cNvSpPr>
          <p:nvPr>
            <p:ph idx="1"/>
          </p:nvPr>
        </p:nvSpPr>
        <p:spPr>
          <a:xfrm>
            <a:off x="171460" y="1409796"/>
            <a:ext cx="9541567" cy="3332739"/>
          </a:xfrm>
        </p:spPr>
        <p:txBody>
          <a:bodyPr>
            <a:normAutofit/>
          </a:bodyPr>
          <a:lstStyle/>
          <a:p>
            <a:pPr>
              <a:buFontTx/>
              <a:buChar char="-"/>
            </a:pPr>
            <a:r>
              <a:rPr lang="id-ID" sz="1800" b="1" dirty="0">
                <a:solidFill>
                  <a:schemeClr val="accent1">
                    <a:lumMod val="75000"/>
                  </a:schemeClr>
                </a:solidFill>
                <a:latin typeface="Times New Roman" panose="02020603050405020304" pitchFamily="18" charset="0"/>
                <a:cs typeface="Times New Roman" panose="02020603050405020304" pitchFamily="18" charset="0"/>
              </a:rPr>
              <a:t>Laruta</a:t>
            </a:r>
            <a:r>
              <a:rPr lang="en-US" sz="1800" b="1" dirty="0">
                <a:solidFill>
                  <a:schemeClr val="accent1">
                    <a:lumMod val="75000"/>
                  </a:schemeClr>
                </a:solidFill>
                <a:latin typeface="Times New Roman" panose="02020603050405020304" pitchFamily="18" charset="0"/>
                <a:cs typeface="Times New Roman" panose="02020603050405020304" pitchFamily="18" charset="0"/>
              </a:rPr>
              <a:t>n </a:t>
            </a:r>
            <a:r>
              <a:rPr lang="id-ID" sz="1800" b="1" dirty="0">
                <a:solidFill>
                  <a:schemeClr val="accent1">
                    <a:lumMod val="75000"/>
                  </a:schemeClr>
                </a:solidFill>
                <a:latin typeface="Times New Roman" panose="02020603050405020304" pitchFamily="18" charset="0"/>
                <a:cs typeface="Times New Roman" panose="02020603050405020304" pitchFamily="18" charset="0"/>
              </a:rPr>
              <a:t>Elektrolit Kuat</a:t>
            </a:r>
          </a:p>
          <a:p>
            <a:pPr marL="0" indent="0" algn="just">
              <a:buNone/>
            </a:pPr>
            <a:r>
              <a:rPr lang="id-ID"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Pada </a:t>
            </a:r>
            <a:r>
              <a:rPr lang="id-ID" sz="1800" dirty="0">
                <a:latin typeface="Times New Roman" panose="02020603050405020304" pitchFamily="18" charset="0"/>
                <a:cs typeface="Times New Roman" panose="02020603050405020304" pitchFamily="18" charset="0"/>
              </a:rPr>
              <a:t>larutan </a:t>
            </a:r>
            <a:r>
              <a:rPr lang="en-US" sz="1800" dirty="0">
                <a:latin typeface="Times New Roman" panose="02020603050405020304" pitchFamily="18" charset="0"/>
                <a:cs typeface="Times New Roman" panose="02020603050405020304" pitchFamily="18" charset="0"/>
              </a:rPr>
              <a:t>H</a:t>
            </a:r>
            <a:r>
              <a:rPr lang="id-ID" sz="1800" dirty="0">
                <a:latin typeface="Times New Roman" panose="02020603050405020304" pitchFamily="18" charset="0"/>
                <a:cs typeface="Times New Roman" panose="02020603050405020304" pitchFamily="18" charset="0"/>
              </a:rPr>
              <a:t>Cl</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ketika sumber listrik dinyalakan, molekul </a:t>
            </a:r>
            <a:r>
              <a:rPr lang="en-US" sz="1800" dirty="0">
                <a:latin typeface="Times New Roman" panose="02020603050405020304" pitchFamily="18" charset="0"/>
                <a:cs typeface="Times New Roman" panose="02020603050405020304" pitchFamily="18" charset="0"/>
              </a:rPr>
              <a:t>H</a:t>
            </a:r>
            <a:r>
              <a:rPr lang="id-ID" sz="1800" dirty="0">
                <a:latin typeface="Times New Roman" panose="02020603050405020304" pitchFamily="18" charset="0"/>
                <a:cs typeface="Times New Roman" panose="02020603050405020304" pitchFamily="18" charset="0"/>
              </a:rPr>
              <a:t>Cl akan terurai</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sempurna menjadi ion </a:t>
            </a:r>
            <a:r>
              <a:rPr lang="en-US" sz="1800" dirty="0">
                <a:latin typeface="Times New Roman" panose="02020603050405020304" pitchFamily="18" charset="0"/>
                <a:cs typeface="Times New Roman" panose="02020603050405020304" pitchFamily="18" charset="0"/>
              </a:rPr>
              <a:t>H</a:t>
            </a:r>
            <a:r>
              <a:rPr lang="id-ID" sz="1800" dirty="0">
                <a:latin typeface="Times New Roman" panose="02020603050405020304" pitchFamily="18" charset="0"/>
                <a:cs typeface="Times New Roman" panose="02020603050405020304" pitchFamily="18" charset="0"/>
              </a:rPr>
              <a:t>⁺ dan ion Cl⁻. Ion-ion negatif</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anion</a:t>
            </a:r>
            <a:r>
              <a:rPr lang="en-US" sz="1800" dirty="0">
                <a:latin typeface="Times New Roman" panose="02020603050405020304" pitchFamily="18" charset="0"/>
                <a:cs typeface="Times New Roman" panose="02020603050405020304" pitchFamily="18" charset="0"/>
              </a:rPr>
              <a:t>)</a:t>
            </a:r>
            <a:r>
              <a:rPr lang="id-ID" sz="1800" dirty="0">
                <a:latin typeface="Times New Roman" panose="02020603050405020304" pitchFamily="18" charset="0"/>
                <a:cs typeface="Times New Roman" panose="02020603050405020304" pitchFamily="18" charset="0"/>
              </a:rPr>
              <a:t> pada Cl⁻ akan bergerak ke elektroda positif untuk melepaskan elektron. Sedangkan ion-ion positif</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kation</a:t>
            </a:r>
            <a:r>
              <a:rPr lang="en-US" sz="1800" dirty="0">
                <a:latin typeface="Times New Roman" panose="02020603050405020304" pitchFamily="18" charset="0"/>
                <a:cs typeface="Times New Roman" panose="02020603050405020304" pitchFamily="18" charset="0"/>
              </a:rPr>
              <a:t>)</a:t>
            </a:r>
            <a:r>
              <a:rPr lang="id-ID" sz="1800" dirty="0">
                <a:latin typeface="Times New Roman" panose="02020603050405020304" pitchFamily="18" charset="0"/>
                <a:cs typeface="Times New Roman" panose="02020603050405020304" pitchFamily="18" charset="0"/>
              </a:rPr>
              <a:t> pada </a:t>
            </a:r>
            <a:r>
              <a:rPr lang="en-US" sz="1800" dirty="0">
                <a:latin typeface="Times New Roman" panose="02020603050405020304" pitchFamily="18" charset="0"/>
                <a:cs typeface="Times New Roman" panose="02020603050405020304" pitchFamily="18" charset="0"/>
              </a:rPr>
              <a:t>H</a:t>
            </a:r>
            <a:r>
              <a:rPr lang="id-ID" sz="1800" dirty="0">
                <a:latin typeface="Times New Roman" panose="02020603050405020304" pitchFamily="18" charset="0"/>
                <a:cs typeface="Times New Roman" panose="02020603050405020304" pitchFamily="18" charset="0"/>
              </a:rPr>
              <a:t>⁺ akan bergerak ke elektroda negatif untuk menerima elektron. ion-ion negatif</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anion</a:t>
            </a:r>
            <a:r>
              <a:rPr lang="en-US" sz="1800" dirty="0">
                <a:latin typeface="Times New Roman" panose="02020603050405020304" pitchFamily="18" charset="0"/>
                <a:cs typeface="Times New Roman" panose="02020603050405020304" pitchFamily="18" charset="0"/>
              </a:rPr>
              <a:t>) pada Cl⁻ </a:t>
            </a:r>
            <a:r>
              <a:rPr lang="id-ID" sz="1800" dirty="0">
                <a:latin typeface="Times New Roman" panose="02020603050405020304" pitchFamily="18" charset="0"/>
                <a:cs typeface="Times New Roman" panose="02020603050405020304" pitchFamily="18" charset="0"/>
              </a:rPr>
              <a:t>ini karena kelebihan elektron akan melepaskan elektronnya melalui elektroda membentuk gas Cl₂. Kemudian elektron dialirkan dan diteruskan ke kutub positif baterai lalu ke kutub negatif baterai. Setelah itu elektron diteruskan ke elektroda negatif. Elektron akan diterima oleh </a:t>
            </a:r>
            <a:r>
              <a:rPr lang="en-US" sz="1800" dirty="0">
                <a:latin typeface="Times New Roman" panose="02020603050405020304" pitchFamily="18" charset="0"/>
                <a:cs typeface="Times New Roman" panose="02020603050405020304" pitchFamily="18" charset="0"/>
              </a:rPr>
              <a:t>H</a:t>
            </a:r>
            <a:r>
              <a:rPr lang="id-ID" sz="1800" dirty="0">
                <a:latin typeface="Times New Roman" panose="02020603050405020304" pitchFamily="18" charset="0"/>
                <a:cs typeface="Times New Roman" panose="02020603050405020304" pitchFamily="18" charset="0"/>
              </a:rPr>
              <a:t>⁺ kemudian akan terjadi reaksi membentuk gelembung gas disekitar katoda. </a:t>
            </a:r>
            <a:r>
              <a:rPr lang="en-US" sz="1800" dirty="0">
                <a:latin typeface="Times New Roman" panose="02020603050405020304" pitchFamily="18" charset="0"/>
                <a:cs typeface="Times New Roman" panose="02020603050405020304" pitchFamily="18" charset="0"/>
              </a:rPr>
              <a:t>A</a:t>
            </a:r>
            <a:r>
              <a:rPr lang="id-ID" sz="1800" dirty="0">
                <a:latin typeface="Times New Roman" panose="02020603050405020304" pitchFamily="18" charset="0"/>
                <a:cs typeface="Times New Roman" panose="02020603050405020304" pitchFamily="18" charset="0"/>
              </a:rPr>
              <a:t>danya aliran elektron dan ion-ion yang bisa bergerak bebas</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menyebabkan larutan dapat menghantrkan arus listrik</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Sehingga lampu </a:t>
            </a:r>
            <a:r>
              <a:rPr lang="en-US" sz="1800" dirty="0">
                <a:latin typeface="Times New Roman" panose="02020603050405020304" pitchFamily="18" charset="0"/>
                <a:cs typeface="Times New Roman" panose="02020603050405020304" pitchFamily="18" charset="0"/>
              </a:rPr>
              <a:t>yang </a:t>
            </a:r>
            <a:r>
              <a:rPr lang="id-ID" sz="1800" dirty="0">
                <a:latin typeface="Times New Roman" panose="02020603050405020304" pitchFamily="18" charset="0"/>
                <a:cs typeface="Times New Roman" panose="02020603050405020304" pitchFamily="18" charset="0"/>
              </a:rPr>
              <a:t>dihasilkan</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menyala terang</a:t>
            </a:r>
            <a:r>
              <a:rPr lang="en-US" sz="1800" dirty="0">
                <a:latin typeface="Times New Roman" panose="02020603050405020304" pitchFamily="18" charset="0"/>
                <a:cs typeface="Times New Roman" panose="02020603050405020304" pitchFamily="18" charset="0"/>
              </a:rPr>
              <a:t> dan </a:t>
            </a:r>
            <a:r>
              <a:rPr lang="id-ID" sz="1800" dirty="0">
                <a:latin typeface="Times New Roman" panose="02020603050405020304" pitchFamily="18" charset="0"/>
                <a:cs typeface="Times New Roman" panose="02020603050405020304" pitchFamily="18" charset="0"/>
              </a:rPr>
              <a:t>larutan</a:t>
            </a:r>
            <a:r>
              <a:rPr lang="en-US" sz="1800" dirty="0">
                <a:latin typeface="Times New Roman" panose="02020603050405020304" pitchFamily="18" charset="0"/>
                <a:cs typeface="Times New Roman" panose="02020603050405020304" pitchFamily="18" charset="0"/>
              </a:rPr>
              <a:t> HCl </a:t>
            </a:r>
            <a:r>
              <a:rPr lang="id-ID" sz="1800" dirty="0">
                <a:latin typeface="Times New Roman" panose="02020603050405020304" pitchFamily="18" charset="0"/>
                <a:cs typeface="Times New Roman" panose="02020603050405020304" pitchFamily="18" charset="0"/>
              </a:rPr>
              <a:t>merupakan larutan elektrolit kuat</a:t>
            </a:r>
            <a:r>
              <a:rPr lang="en-US" sz="1800" dirty="0">
                <a:latin typeface="Times New Roman" panose="02020603050405020304" pitchFamily="18" charset="0"/>
                <a:cs typeface="Times New Roman" panose="02020603050405020304" pitchFamily="18" charset="0"/>
              </a:rPr>
              <a:t>.</a:t>
            </a:r>
            <a:endParaRPr lang="id-ID" sz="1800" dirty="0">
              <a:solidFill>
                <a:prstClr val="black"/>
              </a:solidFill>
              <a:latin typeface="Times New Roman" panose="02020603050405020304" pitchFamily="18" charset="0"/>
              <a:cs typeface="Times New Roman" panose="02020603050405020304" pitchFamily="18" charset="0"/>
            </a:endParaRPr>
          </a:p>
          <a:p>
            <a:pPr marL="0" indent="0" algn="just">
              <a:buNone/>
            </a:pPr>
            <a:endParaRPr lang="id-ID" sz="1800"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3C1AA9-57B4-48CB-BFE2-3975FDD38953}"/>
              </a:ext>
            </a:extLst>
          </p:cNvPr>
          <p:cNvPicPr>
            <a:picLocks noChangeAspect="1"/>
          </p:cNvPicPr>
          <p:nvPr/>
        </p:nvPicPr>
        <p:blipFill>
          <a:blip r:embed="rId3"/>
          <a:stretch>
            <a:fillRect/>
          </a:stretch>
        </p:blipFill>
        <p:spPr>
          <a:xfrm>
            <a:off x="-414874" y="-103993"/>
            <a:ext cx="1889924" cy="1091279"/>
          </a:xfrm>
          <a:prstGeom prst="rect">
            <a:avLst/>
          </a:prstGeom>
        </p:spPr>
      </p:pic>
      <p:sp>
        <p:nvSpPr>
          <p:cNvPr id="8" name="Arrow: Right 7">
            <a:hlinkClick r:id="rId4" action="ppaction://hlinksldjump"/>
            <a:extLst>
              <a:ext uri="{FF2B5EF4-FFF2-40B4-BE49-F238E27FC236}">
                <a16:creationId xmlns:a16="http://schemas.microsoft.com/office/drawing/2014/main" id="{B57CD530-5882-457D-9996-71DB141DF86A}"/>
              </a:ext>
            </a:extLst>
          </p:cNvPr>
          <p:cNvSpPr/>
          <p:nvPr/>
        </p:nvSpPr>
        <p:spPr>
          <a:xfrm>
            <a:off x="10575236" y="5780716"/>
            <a:ext cx="1245703" cy="671627"/>
          </a:xfrm>
          <a:prstGeom prst="rightArrow">
            <a:avLst>
              <a:gd name="adj1" fmla="val 50000"/>
              <a:gd name="adj2" fmla="val 45153"/>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C00000"/>
                </a:solidFill>
                <a:latin typeface="Algerian" panose="04020705040A02060702" pitchFamily="82" charset="0"/>
              </a:rPr>
              <a:t>ANIMASI</a:t>
            </a:r>
            <a:endParaRPr lang="en-ID" sz="1600" dirty="0">
              <a:solidFill>
                <a:srgbClr val="C00000"/>
              </a:solidFill>
              <a:latin typeface="Algerian" panose="04020705040A02060702" pitchFamily="82" charset="0"/>
            </a:endParaRPr>
          </a:p>
        </p:txBody>
      </p:sp>
      <p:sp>
        <p:nvSpPr>
          <p:cNvPr id="9" name="Arrow: Right 8">
            <a:hlinkClick r:id="rId5" action="ppaction://hlinksldjump"/>
            <a:extLst>
              <a:ext uri="{FF2B5EF4-FFF2-40B4-BE49-F238E27FC236}">
                <a16:creationId xmlns:a16="http://schemas.microsoft.com/office/drawing/2014/main" id="{43204F5C-AFE0-40B3-AFB8-D81EEFB06C7B}"/>
              </a:ext>
            </a:extLst>
          </p:cNvPr>
          <p:cNvSpPr/>
          <p:nvPr/>
        </p:nvSpPr>
        <p:spPr>
          <a:xfrm flipH="1">
            <a:off x="6983896" y="5954459"/>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8996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cxnSp>
        <p:nvCxnSpPr>
          <p:cNvPr id="48" name="Connector: Curved 47">
            <a:extLst>
              <a:ext uri="{FF2B5EF4-FFF2-40B4-BE49-F238E27FC236}">
                <a16:creationId xmlns:a16="http://schemas.microsoft.com/office/drawing/2014/main" id="{F4B88440-B067-41F1-9FCE-4ACA49102CC7}"/>
              </a:ext>
            </a:extLst>
          </p:cNvPr>
          <p:cNvCxnSpPr>
            <a:cxnSpLocks/>
          </p:cNvCxnSpPr>
          <p:nvPr/>
        </p:nvCxnSpPr>
        <p:spPr>
          <a:xfrm flipV="1">
            <a:off x="2087221" y="1944813"/>
            <a:ext cx="6973317" cy="10212"/>
          </a:xfrm>
          <a:prstGeom prst="curvedConnector3">
            <a:avLst/>
          </a:prstGeom>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343CA09-3B74-4E23-8E25-1CCF37A0FF62}"/>
              </a:ext>
            </a:extLst>
          </p:cNvPr>
          <p:cNvSpPr>
            <a:spLocks noGrp="1"/>
          </p:cNvSpPr>
          <p:nvPr>
            <p:ph type="ctrTitle"/>
          </p:nvPr>
        </p:nvSpPr>
        <p:spPr>
          <a:xfrm>
            <a:off x="510208" y="770580"/>
            <a:ext cx="3230436" cy="732941"/>
          </a:xfrm>
        </p:spPr>
        <p:txBody>
          <a:bodyPr>
            <a:normAutofit fontScale="90000"/>
          </a:bodyPr>
          <a:lstStyle/>
          <a:p>
            <a:r>
              <a:rPr lang="id-ID" sz="3600" dirty="0">
                <a:solidFill>
                  <a:srgbClr val="C00000"/>
                </a:solidFill>
                <a:latin typeface="Berlin Sans FB Demi" panose="020E0802020502020306" pitchFamily="34" charset="0"/>
              </a:rPr>
              <a:t>Teori</a:t>
            </a:r>
            <a:r>
              <a:rPr lang="en-US" sz="3600" dirty="0">
                <a:solidFill>
                  <a:srgbClr val="C00000"/>
                </a:solidFill>
                <a:latin typeface="Berlin Sans FB Demi" panose="020E0802020502020306" pitchFamily="34" charset="0"/>
              </a:rPr>
              <a:t> Dasar</a:t>
            </a:r>
            <a:br>
              <a:rPr lang="en-US" dirty="0">
                <a:solidFill>
                  <a:schemeClr val="accent1">
                    <a:lumMod val="50000"/>
                  </a:schemeClr>
                </a:solidFill>
                <a:latin typeface="Berlin Sans FB Demi" panose="020E0802020502020306" pitchFamily="34" charset="0"/>
              </a:rPr>
            </a:br>
            <a:endParaRPr lang="en-ID" dirty="0"/>
          </a:p>
        </p:txBody>
      </p:sp>
      <p:sp>
        <p:nvSpPr>
          <p:cNvPr id="9" name="Subtitle 8">
            <a:extLst>
              <a:ext uri="{FF2B5EF4-FFF2-40B4-BE49-F238E27FC236}">
                <a16:creationId xmlns:a16="http://schemas.microsoft.com/office/drawing/2014/main" id="{9F1372A9-658A-4C81-B5D9-F4ABB910C902}"/>
              </a:ext>
            </a:extLst>
          </p:cNvPr>
          <p:cNvSpPr>
            <a:spLocks noGrp="1"/>
          </p:cNvSpPr>
          <p:nvPr>
            <p:ph type="subTitle" idx="1"/>
          </p:nvPr>
        </p:nvSpPr>
        <p:spPr>
          <a:xfrm>
            <a:off x="5383572" y="6379139"/>
            <a:ext cx="2107097" cy="548136"/>
          </a:xfrm>
        </p:spPr>
        <p:txBody>
          <a:bodyPr>
            <a:normAutofit/>
          </a:bodyPr>
          <a:lstStyle/>
          <a:p>
            <a:r>
              <a:rPr lang="id-ID" sz="1600" dirty="0">
                <a:latin typeface="Adobe Caslon Pro Bold" panose="0205070206050A020403" pitchFamily="18" charset="0"/>
              </a:rPr>
              <a:t>Larutan </a:t>
            </a:r>
            <a:r>
              <a:rPr lang="en-US" sz="1600" dirty="0">
                <a:latin typeface="Adobe Caslon Pro Bold" panose="0205070206050A020403" pitchFamily="18" charset="0"/>
              </a:rPr>
              <a:t>HCl</a:t>
            </a:r>
            <a:endParaRPr lang="id-ID" sz="1600" dirty="0">
              <a:latin typeface="Adobe Caslon Pro Bold" panose="0205070206050A020403" pitchFamily="18" charset="0"/>
            </a:endParaRPr>
          </a:p>
        </p:txBody>
      </p:sp>
      <p:pic>
        <p:nvPicPr>
          <p:cNvPr id="4" name="Picture 3">
            <a:extLst>
              <a:ext uri="{FF2B5EF4-FFF2-40B4-BE49-F238E27FC236}">
                <a16:creationId xmlns:a16="http://schemas.microsoft.com/office/drawing/2014/main" id="{BE3C1AA9-57B4-48CB-BFE2-3975FDD38953}"/>
              </a:ext>
            </a:extLst>
          </p:cNvPr>
          <p:cNvPicPr>
            <a:picLocks noChangeAspect="1"/>
          </p:cNvPicPr>
          <p:nvPr/>
        </p:nvPicPr>
        <p:blipFill>
          <a:blip r:embed="rId2"/>
          <a:stretch>
            <a:fillRect/>
          </a:stretch>
        </p:blipFill>
        <p:spPr>
          <a:xfrm>
            <a:off x="-414874" y="-103993"/>
            <a:ext cx="1889924" cy="1091279"/>
          </a:xfrm>
          <a:prstGeom prst="rect">
            <a:avLst/>
          </a:prstGeom>
        </p:spPr>
      </p:pic>
      <p:sp>
        <p:nvSpPr>
          <p:cNvPr id="5" name="Cylinder 4">
            <a:extLst>
              <a:ext uri="{FF2B5EF4-FFF2-40B4-BE49-F238E27FC236}">
                <a16:creationId xmlns:a16="http://schemas.microsoft.com/office/drawing/2014/main" id="{0C8DFA04-D253-4AC6-9900-BF51B7C6836F}"/>
              </a:ext>
            </a:extLst>
          </p:cNvPr>
          <p:cNvSpPr/>
          <p:nvPr/>
        </p:nvSpPr>
        <p:spPr>
          <a:xfrm>
            <a:off x="5294244" y="3962420"/>
            <a:ext cx="2347680" cy="2327852"/>
          </a:xfrm>
          <a:prstGeom prst="can">
            <a:avLst/>
          </a:prstGeom>
          <a:solidFill>
            <a:schemeClr val="bg2">
              <a:lumMod val="9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Cylinder 7">
            <a:extLst>
              <a:ext uri="{FF2B5EF4-FFF2-40B4-BE49-F238E27FC236}">
                <a16:creationId xmlns:a16="http://schemas.microsoft.com/office/drawing/2014/main" id="{6F6A483F-ABE1-424E-8FA4-1C339A89D438}"/>
              </a:ext>
            </a:extLst>
          </p:cNvPr>
          <p:cNvSpPr/>
          <p:nvPr/>
        </p:nvSpPr>
        <p:spPr>
          <a:xfrm>
            <a:off x="5294243" y="4574996"/>
            <a:ext cx="2347679" cy="1715276"/>
          </a:xfrm>
          <a:prstGeom prst="can">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AB4416AE-B8A9-449F-8204-EEDFE31D4E3F}"/>
              </a:ext>
            </a:extLst>
          </p:cNvPr>
          <p:cNvSpPr/>
          <p:nvPr/>
        </p:nvSpPr>
        <p:spPr>
          <a:xfrm>
            <a:off x="5685128" y="3618674"/>
            <a:ext cx="265043" cy="1842052"/>
          </a:xfrm>
          <a:prstGeom prst="rect">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10">
            <a:extLst>
              <a:ext uri="{FF2B5EF4-FFF2-40B4-BE49-F238E27FC236}">
                <a16:creationId xmlns:a16="http://schemas.microsoft.com/office/drawing/2014/main" id="{0F42AAF2-4925-4B3E-AA5B-CB6DEA41C5B3}"/>
              </a:ext>
            </a:extLst>
          </p:cNvPr>
          <p:cNvSpPr/>
          <p:nvPr/>
        </p:nvSpPr>
        <p:spPr>
          <a:xfrm>
            <a:off x="6941847" y="3599484"/>
            <a:ext cx="265043" cy="1842052"/>
          </a:xfrm>
          <a:prstGeom prst="rect">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Cross 11">
            <a:extLst>
              <a:ext uri="{FF2B5EF4-FFF2-40B4-BE49-F238E27FC236}">
                <a16:creationId xmlns:a16="http://schemas.microsoft.com/office/drawing/2014/main" id="{F942A8BF-9AE8-47D0-9F64-0A4763A1CB76}"/>
              </a:ext>
            </a:extLst>
          </p:cNvPr>
          <p:cNvSpPr/>
          <p:nvPr/>
        </p:nvSpPr>
        <p:spPr>
          <a:xfrm>
            <a:off x="5072215" y="3875617"/>
            <a:ext cx="251791" cy="265043"/>
          </a:xfrm>
          <a:prstGeom prst="plus">
            <a:avLst>
              <a:gd name="adj" fmla="val 50000"/>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12">
            <a:extLst>
              <a:ext uri="{FF2B5EF4-FFF2-40B4-BE49-F238E27FC236}">
                <a16:creationId xmlns:a16="http://schemas.microsoft.com/office/drawing/2014/main" id="{947667B8-9928-469C-BF86-EF742FA31AE7}"/>
              </a:ext>
            </a:extLst>
          </p:cNvPr>
          <p:cNvSpPr/>
          <p:nvPr/>
        </p:nvSpPr>
        <p:spPr>
          <a:xfrm>
            <a:off x="7740116" y="3962420"/>
            <a:ext cx="2650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Rectangle 15">
            <a:extLst>
              <a:ext uri="{FF2B5EF4-FFF2-40B4-BE49-F238E27FC236}">
                <a16:creationId xmlns:a16="http://schemas.microsoft.com/office/drawing/2014/main" id="{B16E84A1-E790-48C7-A0E1-8D0AA75C3EA9}"/>
              </a:ext>
            </a:extLst>
          </p:cNvPr>
          <p:cNvSpPr/>
          <p:nvPr/>
        </p:nvSpPr>
        <p:spPr>
          <a:xfrm>
            <a:off x="1885121" y="4784034"/>
            <a:ext cx="854764" cy="119269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16">
            <a:extLst>
              <a:ext uri="{FF2B5EF4-FFF2-40B4-BE49-F238E27FC236}">
                <a16:creationId xmlns:a16="http://schemas.microsoft.com/office/drawing/2014/main" id="{866B6AC9-5CB0-4F67-91C1-BA3B1E1CE9B9}"/>
              </a:ext>
            </a:extLst>
          </p:cNvPr>
          <p:cNvSpPr/>
          <p:nvPr/>
        </p:nvSpPr>
        <p:spPr>
          <a:xfrm>
            <a:off x="1954694" y="4545496"/>
            <a:ext cx="238539" cy="2385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18" name="Rectangle 17">
            <a:extLst>
              <a:ext uri="{FF2B5EF4-FFF2-40B4-BE49-F238E27FC236}">
                <a16:creationId xmlns:a16="http://schemas.microsoft.com/office/drawing/2014/main" id="{E22C433D-C249-477C-AD91-C626E90C24B6}"/>
              </a:ext>
            </a:extLst>
          </p:cNvPr>
          <p:cNvSpPr/>
          <p:nvPr/>
        </p:nvSpPr>
        <p:spPr>
          <a:xfrm>
            <a:off x="2425149" y="4535220"/>
            <a:ext cx="238539" cy="248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cxnSp>
        <p:nvCxnSpPr>
          <p:cNvPr id="23" name="Connector: Curved 22">
            <a:extLst>
              <a:ext uri="{FF2B5EF4-FFF2-40B4-BE49-F238E27FC236}">
                <a16:creationId xmlns:a16="http://schemas.microsoft.com/office/drawing/2014/main" id="{0AAA4977-427A-438E-882F-0410BD9A370C}"/>
              </a:ext>
            </a:extLst>
          </p:cNvPr>
          <p:cNvCxnSpPr>
            <a:cxnSpLocks/>
            <a:stCxn id="10" idx="0"/>
            <a:endCxn id="18" idx="0"/>
          </p:cNvCxnSpPr>
          <p:nvPr/>
        </p:nvCxnSpPr>
        <p:spPr>
          <a:xfrm rot="16200000" flipH="1" flipV="1">
            <a:off x="3722762" y="2440331"/>
            <a:ext cx="916546" cy="3273231"/>
          </a:xfrm>
          <a:prstGeom prst="curvedConnector3">
            <a:avLst>
              <a:gd name="adj1" fmla="val -24941"/>
            </a:avLst>
          </a:prstGeom>
        </p:spPr>
        <p:style>
          <a:lnRef idx="3">
            <a:schemeClr val="accent1"/>
          </a:lnRef>
          <a:fillRef idx="0">
            <a:schemeClr val="accent1"/>
          </a:fillRef>
          <a:effectRef idx="2">
            <a:schemeClr val="accent1"/>
          </a:effectRef>
          <a:fontRef idx="minor">
            <a:schemeClr val="tx1"/>
          </a:fontRef>
        </p:style>
      </p:cxnSp>
      <p:sp>
        <p:nvSpPr>
          <p:cNvPr id="30" name="Flowchart: Magnetic Disk 29">
            <a:extLst>
              <a:ext uri="{FF2B5EF4-FFF2-40B4-BE49-F238E27FC236}">
                <a16:creationId xmlns:a16="http://schemas.microsoft.com/office/drawing/2014/main" id="{264D9BD8-E347-4639-B465-249A667A5770}"/>
              </a:ext>
            </a:extLst>
          </p:cNvPr>
          <p:cNvSpPr/>
          <p:nvPr/>
        </p:nvSpPr>
        <p:spPr>
          <a:xfrm>
            <a:off x="5814392" y="1666457"/>
            <a:ext cx="1076736" cy="311425"/>
          </a:xfrm>
          <a:prstGeom prst="flowChartMagneticDisk">
            <a:avLst/>
          </a:prstGeom>
          <a:solidFill>
            <a:schemeClr val="tx1">
              <a:lumMod val="95000"/>
              <a:lumOff val="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0">
            <a:extLst>
              <a:ext uri="{FF2B5EF4-FFF2-40B4-BE49-F238E27FC236}">
                <a16:creationId xmlns:a16="http://schemas.microsoft.com/office/drawing/2014/main" id="{D20E4CBA-9198-4D54-9BF4-5B7D28AF225D}"/>
              </a:ext>
            </a:extLst>
          </p:cNvPr>
          <p:cNvSpPr/>
          <p:nvPr/>
        </p:nvSpPr>
        <p:spPr>
          <a:xfrm>
            <a:off x="6084407" y="1059265"/>
            <a:ext cx="536706" cy="530085"/>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Rectangle 31">
            <a:extLst>
              <a:ext uri="{FF2B5EF4-FFF2-40B4-BE49-F238E27FC236}">
                <a16:creationId xmlns:a16="http://schemas.microsoft.com/office/drawing/2014/main" id="{01B5A359-8B2A-48FB-87E5-60CD5746107E}"/>
              </a:ext>
            </a:extLst>
          </p:cNvPr>
          <p:cNvSpPr/>
          <p:nvPr/>
        </p:nvSpPr>
        <p:spPr>
          <a:xfrm>
            <a:off x="6096000" y="1589351"/>
            <a:ext cx="530085" cy="17228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46" name="Connector: Curved 45">
            <a:extLst>
              <a:ext uri="{FF2B5EF4-FFF2-40B4-BE49-F238E27FC236}">
                <a16:creationId xmlns:a16="http://schemas.microsoft.com/office/drawing/2014/main" id="{ABE05BF2-4992-4EC6-8E1E-683C8B98CC2B}"/>
              </a:ext>
            </a:extLst>
          </p:cNvPr>
          <p:cNvCxnSpPr>
            <a:cxnSpLocks/>
            <a:stCxn id="17" idx="0"/>
          </p:cNvCxnSpPr>
          <p:nvPr/>
        </p:nvCxnSpPr>
        <p:spPr>
          <a:xfrm rot="16200000" flipV="1">
            <a:off x="785189" y="3256720"/>
            <a:ext cx="2577550" cy="1"/>
          </a:xfrm>
          <a:prstGeom prst="curvedConnector3">
            <a:avLst/>
          </a:prstGeom>
        </p:spPr>
        <p:style>
          <a:lnRef idx="3">
            <a:schemeClr val="accent1"/>
          </a:lnRef>
          <a:fillRef idx="0">
            <a:schemeClr val="accent1"/>
          </a:fillRef>
          <a:effectRef idx="2">
            <a:schemeClr val="accent1"/>
          </a:effectRef>
          <a:fontRef idx="minor">
            <a:schemeClr val="tx1"/>
          </a:fontRef>
        </p:style>
      </p:cxnSp>
      <p:cxnSp>
        <p:nvCxnSpPr>
          <p:cNvPr id="50" name="Connector: Curved 49">
            <a:extLst>
              <a:ext uri="{FF2B5EF4-FFF2-40B4-BE49-F238E27FC236}">
                <a16:creationId xmlns:a16="http://schemas.microsoft.com/office/drawing/2014/main" id="{31E41479-5FA7-4829-9759-E0625518AD8C}"/>
              </a:ext>
            </a:extLst>
          </p:cNvPr>
          <p:cNvCxnSpPr>
            <a:cxnSpLocks/>
            <a:stCxn id="11" idx="0"/>
          </p:cNvCxnSpPr>
          <p:nvPr/>
        </p:nvCxnSpPr>
        <p:spPr>
          <a:xfrm rot="5400000" flipH="1" flipV="1">
            <a:off x="7994524" y="2553071"/>
            <a:ext cx="126258" cy="1966569"/>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C2D08FC3-C9EA-4E4D-8F8D-9BD805188E73}"/>
              </a:ext>
            </a:extLst>
          </p:cNvPr>
          <p:cNvCxnSpPr>
            <a:cxnSpLocks/>
          </p:cNvCxnSpPr>
          <p:nvPr/>
        </p:nvCxnSpPr>
        <p:spPr>
          <a:xfrm rot="16200000" flipV="1">
            <a:off x="8296333" y="2709019"/>
            <a:ext cx="1528415" cy="3"/>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53" name="Lightning Bolt 52">
            <a:extLst>
              <a:ext uri="{FF2B5EF4-FFF2-40B4-BE49-F238E27FC236}">
                <a16:creationId xmlns:a16="http://schemas.microsoft.com/office/drawing/2014/main" id="{B86E3DC2-C95C-4C5B-9BF2-73527EA4A2C1}"/>
              </a:ext>
            </a:extLst>
          </p:cNvPr>
          <p:cNvSpPr/>
          <p:nvPr/>
        </p:nvSpPr>
        <p:spPr>
          <a:xfrm>
            <a:off x="2141880" y="5147607"/>
            <a:ext cx="351185" cy="475684"/>
          </a:xfrm>
          <a:prstGeom prst="lightningBol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Arrow: Right 53">
            <a:hlinkClick r:id="rId3" action="ppaction://hlinksldjump"/>
            <a:extLst>
              <a:ext uri="{FF2B5EF4-FFF2-40B4-BE49-F238E27FC236}">
                <a16:creationId xmlns:a16="http://schemas.microsoft.com/office/drawing/2014/main" id="{DC8A4C5A-DE76-40AF-A9C5-3366170810DD}"/>
              </a:ext>
            </a:extLst>
          </p:cNvPr>
          <p:cNvSpPr/>
          <p:nvPr/>
        </p:nvSpPr>
        <p:spPr>
          <a:xfrm flipH="1">
            <a:off x="66261" y="6126898"/>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sp>
        <p:nvSpPr>
          <p:cNvPr id="106" name="Flowchart: Connector 105">
            <a:extLst>
              <a:ext uri="{FF2B5EF4-FFF2-40B4-BE49-F238E27FC236}">
                <a16:creationId xmlns:a16="http://schemas.microsoft.com/office/drawing/2014/main" id="{EF79D36B-B7BB-4AA7-860B-FC9AC4143D25}"/>
              </a:ext>
            </a:extLst>
          </p:cNvPr>
          <p:cNvSpPr/>
          <p:nvPr/>
        </p:nvSpPr>
        <p:spPr>
          <a:xfrm>
            <a:off x="8358403" y="5143847"/>
            <a:ext cx="185020" cy="21866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Flowchart: Connector 107">
            <a:extLst>
              <a:ext uri="{FF2B5EF4-FFF2-40B4-BE49-F238E27FC236}">
                <a16:creationId xmlns:a16="http://schemas.microsoft.com/office/drawing/2014/main" id="{C6459BFF-9FCF-4F4B-B3DD-03A45DCD00AB}"/>
              </a:ext>
            </a:extLst>
          </p:cNvPr>
          <p:cNvSpPr/>
          <p:nvPr/>
        </p:nvSpPr>
        <p:spPr>
          <a:xfrm>
            <a:off x="8363999" y="5590104"/>
            <a:ext cx="185020" cy="218668"/>
          </a:xfrm>
          <a:prstGeom prst="flowChartConnector">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9" name="TextBox 108">
            <a:extLst>
              <a:ext uri="{FF2B5EF4-FFF2-40B4-BE49-F238E27FC236}">
                <a16:creationId xmlns:a16="http://schemas.microsoft.com/office/drawing/2014/main" id="{2A6BCE8A-6BE6-4BC6-B049-3B899CFAB59A}"/>
              </a:ext>
            </a:extLst>
          </p:cNvPr>
          <p:cNvSpPr txBox="1"/>
          <p:nvPr/>
        </p:nvSpPr>
        <p:spPr>
          <a:xfrm>
            <a:off x="8629455" y="5081866"/>
            <a:ext cx="1521709" cy="369332"/>
          </a:xfrm>
          <a:prstGeom prst="rect">
            <a:avLst/>
          </a:prstGeom>
          <a:noFill/>
        </p:spPr>
        <p:txBody>
          <a:bodyPr wrap="square" rtlCol="0">
            <a:spAutoFit/>
          </a:bodyPr>
          <a:lstStyle/>
          <a:p>
            <a:r>
              <a:rPr lang="en-US" dirty="0"/>
              <a:t>= H⁺</a:t>
            </a:r>
          </a:p>
        </p:txBody>
      </p:sp>
      <p:sp>
        <p:nvSpPr>
          <p:cNvPr id="121" name="TextBox 120">
            <a:extLst>
              <a:ext uri="{FF2B5EF4-FFF2-40B4-BE49-F238E27FC236}">
                <a16:creationId xmlns:a16="http://schemas.microsoft.com/office/drawing/2014/main" id="{81262B53-D2A1-4C35-95E4-0533E4C738D5}"/>
              </a:ext>
            </a:extLst>
          </p:cNvPr>
          <p:cNvSpPr txBox="1"/>
          <p:nvPr/>
        </p:nvSpPr>
        <p:spPr>
          <a:xfrm>
            <a:off x="9530992" y="1406802"/>
            <a:ext cx="2683437" cy="3139321"/>
          </a:xfrm>
          <a:prstGeom prst="rect">
            <a:avLst/>
          </a:prstGeom>
          <a:noFill/>
        </p:spPr>
        <p:txBody>
          <a:bodyPr wrap="square" rtlCol="0">
            <a:spAutoFit/>
          </a:bodyPr>
          <a:lstStyle/>
          <a:p>
            <a:r>
              <a:rPr lang="id-ID" dirty="0">
                <a:solidFill>
                  <a:srgbClr val="00B050"/>
                </a:solidFill>
              </a:rPr>
              <a:t>Lampu menyala</a:t>
            </a:r>
            <a:r>
              <a:rPr lang="en-US" dirty="0">
                <a:solidFill>
                  <a:srgbClr val="00B050"/>
                </a:solidFill>
              </a:rPr>
              <a:t> </a:t>
            </a:r>
            <a:r>
              <a:rPr lang="id-ID" dirty="0">
                <a:solidFill>
                  <a:srgbClr val="00B050"/>
                </a:solidFill>
              </a:rPr>
              <a:t>terang</a:t>
            </a: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id-ID" dirty="0">
              <a:solidFill>
                <a:srgbClr val="00B050"/>
              </a:solidFill>
            </a:endParaRPr>
          </a:p>
          <a:p>
            <a:endParaRPr lang="id-ID" dirty="0">
              <a:solidFill>
                <a:srgbClr val="00B050"/>
              </a:solidFill>
            </a:endParaRPr>
          </a:p>
          <a:p>
            <a:r>
              <a:rPr lang="en-US" dirty="0">
                <a:solidFill>
                  <a:srgbClr val="00B050"/>
                </a:solidFill>
              </a:rPr>
              <a:t>Banyak</a:t>
            </a:r>
            <a:r>
              <a:rPr lang="id-ID" dirty="0">
                <a:solidFill>
                  <a:srgbClr val="00B050"/>
                </a:solidFill>
              </a:rPr>
              <a:t> gelembung gas</a:t>
            </a:r>
          </a:p>
        </p:txBody>
      </p:sp>
      <p:sp>
        <p:nvSpPr>
          <p:cNvPr id="124" name="Cross 123">
            <a:extLst>
              <a:ext uri="{FF2B5EF4-FFF2-40B4-BE49-F238E27FC236}">
                <a16:creationId xmlns:a16="http://schemas.microsoft.com/office/drawing/2014/main" id="{99575269-AB96-43DA-B498-5C4B52D2C6F7}"/>
              </a:ext>
            </a:extLst>
          </p:cNvPr>
          <p:cNvSpPr/>
          <p:nvPr/>
        </p:nvSpPr>
        <p:spPr>
          <a:xfrm>
            <a:off x="5722657" y="4108848"/>
            <a:ext cx="201849" cy="214804"/>
          </a:xfrm>
          <a:prstGeom prst="plus">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Cross 124">
            <a:extLst>
              <a:ext uri="{FF2B5EF4-FFF2-40B4-BE49-F238E27FC236}">
                <a16:creationId xmlns:a16="http://schemas.microsoft.com/office/drawing/2014/main" id="{DE7EFDF3-9711-470B-B512-6117429826CD}"/>
              </a:ext>
            </a:extLst>
          </p:cNvPr>
          <p:cNvSpPr/>
          <p:nvPr/>
        </p:nvSpPr>
        <p:spPr>
          <a:xfrm>
            <a:off x="5718578" y="4929043"/>
            <a:ext cx="201849" cy="214804"/>
          </a:xfrm>
          <a:prstGeom prst="plus">
            <a:avLst>
              <a:gd name="adj" fmla="val 50000"/>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Rectangle 132">
            <a:extLst>
              <a:ext uri="{FF2B5EF4-FFF2-40B4-BE49-F238E27FC236}">
                <a16:creationId xmlns:a16="http://schemas.microsoft.com/office/drawing/2014/main" id="{38A7B3B5-D112-4632-8D17-C4F0F697AC0D}"/>
              </a:ext>
            </a:extLst>
          </p:cNvPr>
          <p:cNvSpPr/>
          <p:nvPr/>
        </p:nvSpPr>
        <p:spPr>
          <a:xfrm>
            <a:off x="6992942" y="4869423"/>
            <a:ext cx="173937" cy="45719"/>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Cross 133">
            <a:extLst>
              <a:ext uri="{FF2B5EF4-FFF2-40B4-BE49-F238E27FC236}">
                <a16:creationId xmlns:a16="http://schemas.microsoft.com/office/drawing/2014/main" id="{BD1D518E-0993-46C6-B950-94AA66DB76B6}"/>
              </a:ext>
            </a:extLst>
          </p:cNvPr>
          <p:cNvSpPr/>
          <p:nvPr/>
        </p:nvSpPr>
        <p:spPr>
          <a:xfrm>
            <a:off x="5718578" y="4520510"/>
            <a:ext cx="201849" cy="214804"/>
          </a:xfrm>
          <a:prstGeom prst="plus">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Rectangle 136">
            <a:extLst>
              <a:ext uri="{FF2B5EF4-FFF2-40B4-BE49-F238E27FC236}">
                <a16:creationId xmlns:a16="http://schemas.microsoft.com/office/drawing/2014/main" id="{848B836E-29A5-402D-A27E-33DBF0E7150B}"/>
              </a:ext>
            </a:extLst>
          </p:cNvPr>
          <p:cNvSpPr/>
          <p:nvPr/>
        </p:nvSpPr>
        <p:spPr>
          <a:xfrm>
            <a:off x="6990251" y="4529277"/>
            <a:ext cx="173937" cy="45719"/>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Rectangle 137">
            <a:extLst>
              <a:ext uri="{FF2B5EF4-FFF2-40B4-BE49-F238E27FC236}">
                <a16:creationId xmlns:a16="http://schemas.microsoft.com/office/drawing/2014/main" id="{7064C989-9674-4CE6-9476-355898E03152}"/>
              </a:ext>
            </a:extLst>
          </p:cNvPr>
          <p:cNvSpPr/>
          <p:nvPr/>
        </p:nvSpPr>
        <p:spPr>
          <a:xfrm>
            <a:off x="6981476" y="4158081"/>
            <a:ext cx="185781" cy="45719"/>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9" name="Rectangle 138">
            <a:extLst>
              <a:ext uri="{FF2B5EF4-FFF2-40B4-BE49-F238E27FC236}">
                <a16:creationId xmlns:a16="http://schemas.microsoft.com/office/drawing/2014/main" id="{F97AF11E-88F7-4A00-99BB-1723B96BF3C0}"/>
              </a:ext>
            </a:extLst>
          </p:cNvPr>
          <p:cNvSpPr/>
          <p:nvPr/>
        </p:nvSpPr>
        <p:spPr>
          <a:xfrm>
            <a:off x="6981859" y="3791476"/>
            <a:ext cx="196103" cy="45719"/>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2" name="Graphic 141" descr="Checkmark">
            <a:extLst>
              <a:ext uri="{FF2B5EF4-FFF2-40B4-BE49-F238E27FC236}">
                <a16:creationId xmlns:a16="http://schemas.microsoft.com/office/drawing/2014/main" id="{2AFCF5A4-57B7-4401-A035-19F58D5EBD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56728" y="1351820"/>
            <a:ext cx="424314" cy="424314"/>
          </a:xfrm>
          <a:prstGeom prst="rect">
            <a:avLst/>
          </a:prstGeom>
        </p:spPr>
      </p:pic>
      <p:pic>
        <p:nvPicPr>
          <p:cNvPr id="143" name="Graphic 142" descr="Checkmark">
            <a:extLst>
              <a:ext uri="{FF2B5EF4-FFF2-40B4-BE49-F238E27FC236}">
                <a16:creationId xmlns:a16="http://schemas.microsoft.com/office/drawing/2014/main" id="{DE870CC1-A6D0-48BB-A1ED-FDC155A24D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83608" y="4130600"/>
            <a:ext cx="424314" cy="424314"/>
          </a:xfrm>
          <a:prstGeom prst="rect">
            <a:avLst/>
          </a:prstGeom>
        </p:spPr>
      </p:pic>
      <p:sp>
        <p:nvSpPr>
          <p:cNvPr id="144" name="Cross 143">
            <a:extLst>
              <a:ext uri="{FF2B5EF4-FFF2-40B4-BE49-F238E27FC236}">
                <a16:creationId xmlns:a16="http://schemas.microsoft.com/office/drawing/2014/main" id="{C2D7E46E-4C6B-40CE-826F-2D71C6C05FFE}"/>
              </a:ext>
            </a:extLst>
          </p:cNvPr>
          <p:cNvSpPr/>
          <p:nvPr/>
        </p:nvSpPr>
        <p:spPr>
          <a:xfrm>
            <a:off x="5714890" y="3703183"/>
            <a:ext cx="202051" cy="208807"/>
          </a:xfrm>
          <a:prstGeom prst="plus">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76D56324-605F-46EA-B0CA-96F55428EBB6}"/>
              </a:ext>
            </a:extLst>
          </p:cNvPr>
          <p:cNvSpPr txBox="1"/>
          <p:nvPr/>
        </p:nvSpPr>
        <p:spPr>
          <a:xfrm>
            <a:off x="8629455" y="5509508"/>
            <a:ext cx="1056589" cy="369332"/>
          </a:xfrm>
          <a:prstGeom prst="rect">
            <a:avLst/>
          </a:prstGeom>
          <a:noFill/>
        </p:spPr>
        <p:txBody>
          <a:bodyPr wrap="square" rtlCol="0">
            <a:spAutoFit/>
          </a:bodyPr>
          <a:lstStyle/>
          <a:p>
            <a:r>
              <a:rPr lang="en-US" dirty="0"/>
              <a:t>= Cl⁻</a:t>
            </a:r>
            <a:endParaRPr lang="en-ID" dirty="0"/>
          </a:p>
        </p:txBody>
      </p:sp>
      <p:sp>
        <p:nvSpPr>
          <p:cNvPr id="69" name="Flowchart: Connector 68">
            <a:extLst>
              <a:ext uri="{FF2B5EF4-FFF2-40B4-BE49-F238E27FC236}">
                <a16:creationId xmlns:a16="http://schemas.microsoft.com/office/drawing/2014/main" id="{9C2D10D8-4FCD-4B59-BA69-4481A1BD69C4}"/>
              </a:ext>
            </a:extLst>
          </p:cNvPr>
          <p:cNvSpPr/>
          <p:nvPr/>
        </p:nvSpPr>
        <p:spPr>
          <a:xfrm>
            <a:off x="5465045" y="5769506"/>
            <a:ext cx="185020" cy="21866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Flowchart: Connector 69">
            <a:extLst>
              <a:ext uri="{FF2B5EF4-FFF2-40B4-BE49-F238E27FC236}">
                <a16:creationId xmlns:a16="http://schemas.microsoft.com/office/drawing/2014/main" id="{408658F0-9C09-4D09-AD91-D29FDC51F459}"/>
              </a:ext>
            </a:extLst>
          </p:cNvPr>
          <p:cNvSpPr/>
          <p:nvPr/>
        </p:nvSpPr>
        <p:spPr>
          <a:xfrm>
            <a:off x="6557162" y="5798735"/>
            <a:ext cx="185020" cy="21866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Flowchart: Connector 70">
            <a:extLst>
              <a:ext uri="{FF2B5EF4-FFF2-40B4-BE49-F238E27FC236}">
                <a16:creationId xmlns:a16="http://schemas.microsoft.com/office/drawing/2014/main" id="{3B5B6AA4-4ECA-4B05-B935-CCAD2D0E9C4C}"/>
              </a:ext>
            </a:extLst>
          </p:cNvPr>
          <p:cNvSpPr/>
          <p:nvPr/>
        </p:nvSpPr>
        <p:spPr>
          <a:xfrm>
            <a:off x="6173548" y="5676847"/>
            <a:ext cx="185020" cy="21866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Flowchart: Connector 71">
            <a:extLst>
              <a:ext uri="{FF2B5EF4-FFF2-40B4-BE49-F238E27FC236}">
                <a16:creationId xmlns:a16="http://schemas.microsoft.com/office/drawing/2014/main" id="{B0C45512-3782-41ED-B375-B26E402F52BD}"/>
              </a:ext>
            </a:extLst>
          </p:cNvPr>
          <p:cNvSpPr/>
          <p:nvPr/>
        </p:nvSpPr>
        <p:spPr>
          <a:xfrm>
            <a:off x="7356209" y="5615871"/>
            <a:ext cx="185020" cy="21866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Flowchart: Connector 72">
            <a:extLst>
              <a:ext uri="{FF2B5EF4-FFF2-40B4-BE49-F238E27FC236}">
                <a16:creationId xmlns:a16="http://schemas.microsoft.com/office/drawing/2014/main" id="{BD4286AB-52FF-41EC-9382-C3092867EA1C}"/>
              </a:ext>
            </a:extLst>
          </p:cNvPr>
          <p:cNvSpPr/>
          <p:nvPr/>
        </p:nvSpPr>
        <p:spPr>
          <a:xfrm>
            <a:off x="6160175" y="5143847"/>
            <a:ext cx="185020" cy="21866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Flowchart: Connector 73">
            <a:extLst>
              <a:ext uri="{FF2B5EF4-FFF2-40B4-BE49-F238E27FC236}">
                <a16:creationId xmlns:a16="http://schemas.microsoft.com/office/drawing/2014/main" id="{B79623B1-74C2-4AE6-9512-F34FD4BC583E}"/>
              </a:ext>
            </a:extLst>
          </p:cNvPr>
          <p:cNvSpPr/>
          <p:nvPr/>
        </p:nvSpPr>
        <p:spPr>
          <a:xfrm>
            <a:off x="5351738" y="5232530"/>
            <a:ext cx="185020" cy="218668"/>
          </a:xfrm>
          <a:prstGeom prst="flowChartConnector">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5" name="Flowchart: Connector 74">
            <a:extLst>
              <a:ext uri="{FF2B5EF4-FFF2-40B4-BE49-F238E27FC236}">
                <a16:creationId xmlns:a16="http://schemas.microsoft.com/office/drawing/2014/main" id="{9EB89E51-4AC0-4972-9655-87E806559EE1}"/>
              </a:ext>
            </a:extLst>
          </p:cNvPr>
          <p:cNvSpPr/>
          <p:nvPr/>
        </p:nvSpPr>
        <p:spPr>
          <a:xfrm>
            <a:off x="6574348" y="5345061"/>
            <a:ext cx="185020" cy="218668"/>
          </a:xfrm>
          <a:prstGeom prst="flowChartConnector">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6" name="Flowchart: Connector 75">
            <a:extLst>
              <a:ext uri="{FF2B5EF4-FFF2-40B4-BE49-F238E27FC236}">
                <a16:creationId xmlns:a16="http://schemas.microsoft.com/office/drawing/2014/main" id="{C8671B56-7CC6-4D5C-B704-FF30B7B21E9E}"/>
              </a:ext>
            </a:extLst>
          </p:cNvPr>
          <p:cNvSpPr/>
          <p:nvPr/>
        </p:nvSpPr>
        <p:spPr>
          <a:xfrm>
            <a:off x="7403076" y="5147784"/>
            <a:ext cx="185020" cy="218668"/>
          </a:xfrm>
          <a:prstGeom prst="flowChartConnector">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7" name="Flowchart: Connector 76">
            <a:extLst>
              <a:ext uri="{FF2B5EF4-FFF2-40B4-BE49-F238E27FC236}">
                <a16:creationId xmlns:a16="http://schemas.microsoft.com/office/drawing/2014/main" id="{7994B494-F54A-4719-85F2-29D7644540C3}"/>
              </a:ext>
            </a:extLst>
          </p:cNvPr>
          <p:cNvSpPr/>
          <p:nvPr/>
        </p:nvSpPr>
        <p:spPr>
          <a:xfrm>
            <a:off x="5768106" y="5904276"/>
            <a:ext cx="185020" cy="218668"/>
          </a:xfrm>
          <a:prstGeom prst="flowChartConnector">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8" name="Flowchart: Connector 77">
            <a:extLst>
              <a:ext uri="{FF2B5EF4-FFF2-40B4-BE49-F238E27FC236}">
                <a16:creationId xmlns:a16="http://schemas.microsoft.com/office/drawing/2014/main" id="{D01CBBB7-FFD7-4DAA-8A22-584B6D219AC6}"/>
              </a:ext>
            </a:extLst>
          </p:cNvPr>
          <p:cNvSpPr/>
          <p:nvPr/>
        </p:nvSpPr>
        <p:spPr>
          <a:xfrm>
            <a:off x="7114380" y="5867396"/>
            <a:ext cx="185020" cy="218668"/>
          </a:xfrm>
          <a:prstGeom prst="flowChartConnector">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 name="Flowchart: Connector 5">
            <a:extLst>
              <a:ext uri="{FF2B5EF4-FFF2-40B4-BE49-F238E27FC236}">
                <a16:creationId xmlns:a16="http://schemas.microsoft.com/office/drawing/2014/main" id="{B8B15AF0-F9BD-43A9-9412-FD26EBEB31AC}"/>
              </a:ext>
            </a:extLst>
          </p:cNvPr>
          <p:cNvSpPr/>
          <p:nvPr/>
        </p:nvSpPr>
        <p:spPr>
          <a:xfrm>
            <a:off x="5591070" y="4925875"/>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Flowchart: Connector 79">
            <a:extLst>
              <a:ext uri="{FF2B5EF4-FFF2-40B4-BE49-F238E27FC236}">
                <a16:creationId xmlns:a16="http://schemas.microsoft.com/office/drawing/2014/main" id="{7C2703EE-3B8E-4B99-83C0-ED77B11E7F58}"/>
              </a:ext>
            </a:extLst>
          </p:cNvPr>
          <p:cNvSpPr/>
          <p:nvPr/>
        </p:nvSpPr>
        <p:spPr>
          <a:xfrm>
            <a:off x="5953581" y="4983879"/>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Flowchart: Connector 80">
            <a:extLst>
              <a:ext uri="{FF2B5EF4-FFF2-40B4-BE49-F238E27FC236}">
                <a16:creationId xmlns:a16="http://schemas.microsoft.com/office/drawing/2014/main" id="{3310427F-DE9B-4231-A7AE-1E17FDE1DFB5}"/>
              </a:ext>
            </a:extLst>
          </p:cNvPr>
          <p:cNvSpPr/>
          <p:nvPr/>
        </p:nvSpPr>
        <p:spPr>
          <a:xfrm>
            <a:off x="5603036" y="5047008"/>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Flowchart: Connector 81">
            <a:extLst>
              <a:ext uri="{FF2B5EF4-FFF2-40B4-BE49-F238E27FC236}">
                <a16:creationId xmlns:a16="http://schemas.microsoft.com/office/drawing/2014/main" id="{1EAEE147-BE3C-4316-91E1-1A7E66A4C350}"/>
              </a:ext>
            </a:extLst>
          </p:cNvPr>
          <p:cNvSpPr/>
          <p:nvPr/>
        </p:nvSpPr>
        <p:spPr>
          <a:xfrm>
            <a:off x="5943563" y="5091442"/>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Flowchart: Connector 82">
            <a:extLst>
              <a:ext uri="{FF2B5EF4-FFF2-40B4-BE49-F238E27FC236}">
                <a16:creationId xmlns:a16="http://schemas.microsoft.com/office/drawing/2014/main" id="{FF40C6DD-3FEF-4FF1-AA09-99FD95B53676}"/>
              </a:ext>
            </a:extLst>
          </p:cNvPr>
          <p:cNvSpPr/>
          <p:nvPr/>
        </p:nvSpPr>
        <p:spPr>
          <a:xfrm>
            <a:off x="5586936" y="5154571"/>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0" name="Flowchart: Connector 109">
            <a:extLst>
              <a:ext uri="{FF2B5EF4-FFF2-40B4-BE49-F238E27FC236}">
                <a16:creationId xmlns:a16="http://schemas.microsoft.com/office/drawing/2014/main" id="{9C7D0981-C687-4911-AA04-755EE8260756}"/>
              </a:ext>
            </a:extLst>
          </p:cNvPr>
          <p:cNvSpPr/>
          <p:nvPr/>
        </p:nvSpPr>
        <p:spPr>
          <a:xfrm>
            <a:off x="5953580" y="5209057"/>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5" name="Flowchart: Connector 114">
            <a:extLst>
              <a:ext uri="{FF2B5EF4-FFF2-40B4-BE49-F238E27FC236}">
                <a16:creationId xmlns:a16="http://schemas.microsoft.com/office/drawing/2014/main" id="{67F6C8AA-FCAF-4437-922F-AA40FFE54152}"/>
              </a:ext>
            </a:extLst>
          </p:cNvPr>
          <p:cNvSpPr/>
          <p:nvPr/>
        </p:nvSpPr>
        <p:spPr>
          <a:xfrm>
            <a:off x="5596176" y="5263152"/>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6" name="Flowchart: Connector 115">
            <a:extLst>
              <a:ext uri="{FF2B5EF4-FFF2-40B4-BE49-F238E27FC236}">
                <a16:creationId xmlns:a16="http://schemas.microsoft.com/office/drawing/2014/main" id="{158F9DED-F318-4A4B-A22F-92E9875CB7F5}"/>
              </a:ext>
            </a:extLst>
          </p:cNvPr>
          <p:cNvSpPr/>
          <p:nvPr/>
        </p:nvSpPr>
        <p:spPr>
          <a:xfrm>
            <a:off x="5941530" y="5342786"/>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7" name="Flowchart: Connector 116">
            <a:extLst>
              <a:ext uri="{FF2B5EF4-FFF2-40B4-BE49-F238E27FC236}">
                <a16:creationId xmlns:a16="http://schemas.microsoft.com/office/drawing/2014/main" id="{60E88F21-6DAA-4E90-AEA7-FBF2ED674902}"/>
              </a:ext>
            </a:extLst>
          </p:cNvPr>
          <p:cNvSpPr/>
          <p:nvPr/>
        </p:nvSpPr>
        <p:spPr>
          <a:xfrm>
            <a:off x="5610163" y="5383741"/>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Flowchart: Connector 117">
            <a:extLst>
              <a:ext uri="{FF2B5EF4-FFF2-40B4-BE49-F238E27FC236}">
                <a16:creationId xmlns:a16="http://schemas.microsoft.com/office/drawing/2014/main" id="{860B57BA-AE92-4A4E-9CEE-6AD4A539BE11}"/>
              </a:ext>
            </a:extLst>
          </p:cNvPr>
          <p:cNvSpPr/>
          <p:nvPr/>
        </p:nvSpPr>
        <p:spPr>
          <a:xfrm>
            <a:off x="5941732" y="4882166"/>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Flowchart: Connector 118">
            <a:extLst>
              <a:ext uri="{FF2B5EF4-FFF2-40B4-BE49-F238E27FC236}">
                <a16:creationId xmlns:a16="http://schemas.microsoft.com/office/drawing/2014/main" id="{EF75E11C-1A34-4D22-AEBF-336A1F18E036}"/>
              </a:ext>
            </a:extLst>
          </p:cNvPr>
          <p:cNvSpPr/>
          <p:nvPr/>
        </p:nvSpPr>
        <p:spPr>
          <a:xfrm>
            <a:off x="7217919" y="4878759"/>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Flowchart: Connector 119">
            <a:extLst>
              <a:ext uri="{FF2B5EF4-FFF2-40B4-BE49-F238E27FC236}">
                <a16:creationId xmlns:a16="http://schemas.microsoft.com/office/drawing/2014/main" id="{228C77D4-ED39-4F56-A14F-D36CF2FE675E}"/>
              </a:ext>
            </a:extLst>
          </p:cNvPr>
          <p:cNvSpPr/>
          <p:nvPr/>
        </p:nvSpPr>
        <p:spPr>
          <a:xfrm>
            <a:off x="7226182" y="5000087"/>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Flowchart: Connector 122">
            <a:extLst>
              <a:ext uri="{FF2B5EF4-FFF2-40B4-BE49-F238E27FC236}">
                <a16:creationId xmlns:a16="http://schemas.microsoft.com/office/drawing/2014/main" id="{154DDDDF-F2A1-45A3-AE1A-0BC714577DF5}"/>
              </a:ext>
            </a:extLst>
          </p:cNvPr>
          <p:cNvSpPr/>
          <p:nvPr/>
        </p:nvSpPr>
        <p:spPr>
          <a:xfrm>
            <a:off x="7226957" y="5106271"/>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6" name="Flowchart: Connector 125">
            <a:extLst>
              <a:ext uri="{FF2B5EF4-FFF2-40B4-BE49-F238E27FC236}">
                <a16:creationId xmlns:a16="http://schemas.microsoft.com/office/drawing/2014/main" id="{A71B54BB-EC43-48C3-BC16-801BBD98D648}"/>
              </a:ext>
            </a:extLst>
          </p:cNvPr>
          <p:cNvSpPr/>
          <p:nvPr/>
        </p:nvSpPr>
        <p:spPr>
          <a:xfrm>
            <a:off x="7241923" y="5210586"/>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Flowchart: Connector 126">
            <a:extLst>
              <a:ext uri="{FF2B5EF4-FFF2-40B4-BE49-F238E27FC236}">
                <a16:creationId xmlns:a16="http://schemas.microsoft.com/office/drawing/2014/main" id="{9FD7874F-7281-43B3-82CE-BA842C470356}"/>
              </a:ext>
            </a:extLst>
          </p:cNvPr>
          <p:cNvSpPr/>
          <p:nvPr/>
        </p:nvSpPr>
        <p:spPr>
          <a:xfrm>
            <a:off x="7228513" y="5303322"/>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Flowchart: Connector 127">
            <a:extLst>
              <a:ext uri="{FF2B5EF4-FFF2-40B4-BE49-F238E27FC236}">
                <a16:creationId xmlns:a16="http://schemas.microsoft.com/office/drawing/2014/main" id="{2369BDE8-5B49-4E7C-836F-CA452E637306}"/>
              </a:ext>
            </a:extLst>
          </p:cNvPr>
          <p:cNvSpPr/>
          <p:nvPr/>
        </p:nvSpPr>
        <p:spPr>
          <a:xfrm>
            <a:off x="7188190" y="5394935"/>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Flowchart: Connector 128">
            <a:extLst>
              <a:ext uri="{FF2B5EF4-FFF2-40B4-BE49-F238E27FC236}">
                <a16:creationId xmlns:a16="http://schemas.microsoft.com/office/drawing/2014/main" id="{9FF9E846-F7A0-4DFD-90B1-7FEB5F83DD3A}"/>
              </a:ext>
            </a:extLst>
          </p:cNvPr>
          <p:cNvSpPr/>
          <p:nvPr/>
        </p:nvSpPr>
        <p:spPr>
          <a:xfrm>
            <a:off x="6856978" y="4865162"/>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Flowchart: Connector 129">
            <a:extLst>
              <a:ext uri="{FF2B5EF4-FFF2-40B4-BE49-F238E27FC236}">
                <a16:creationId xmlns:a16="http://schemas.microsoft.com/office/drawing/2014/main" id="{2B9D5C02-D570-4F91-A80D-E3520AB97F1D}"/>
              </a:ext>
            </a:extLst>
          </p:cNvPr>
          <p:cNvSpPr/>
          <p:nvPr/>
        </p:nvSpPr>
        <p:spPr>
          <a:xfrm>
            <a:off x="6867265" y="4962526"/>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Flowchart: Connector 130">
            <a:extLst>
              <a:ext uri="{FF2B5EF4-FFF2-40B4-BE49-F238E27FC236}">
                <a16:creationId xmlns:a16="http://schemas.microsoft.com/office/drawing/2014/main" id="{351EC515-7D39-467E-BAF9-0FB3CBFDDE01}"/>
              </a:ext>
            </a:extLst>
          </p:cNvPr>
          <p:cNvSpPr/>
          <p:nvPr/>
        </p:nvSpPr>
        <p:spPr>
          <a:xfrm>
            <a:off x="6856629" y="5063599"/>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2" name="Flowchart: Connector 131">
            <a:extLst>
              <a:ext uri="{FF2B5EF4-FFF2-40B4-BE49-F238E27FC236}">
                <a16:creationId xmlns:a16="http://schemas.microsoft.com/office/drawing/2014/main" id="{4F0CE317-CBA0-46D2-8735-39CB709CF429}"/>
              </a:ext>
            </a:extLst>
          </p:cNvPr>
          <p:cNvSpPr/>
          <p:nvPr/>
        </p:nvSpPr>
        <p:spPr>
          <a:xfrm>
            <a:off x="6868158" y="5145927"/>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5" name="Flowchart: Connector 134">
            <a:extLst>
              <a:ext uri="{FF2B5EF4-FFF2-40B4-BE49-F238E27FC236}">
                <a16:creationId xmlns:a16="http://schemas.microsoft.com/office/drawing/2014/main" id="{008B5D89-94B0-4478-80F5-51E3440B583A}"/>
              </a:ext>
            </a:extLst>
          </p:cNvPr>
          <p:cNvSpPr/>
          <p:nvPr/>
        </p:nvSpPr>
        <p:spPr>
          <a:xfrm>
            <a:off x="6856629" y="5276553"/>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6" name="Flowchart: Connector 135">
            <a:extLst>
              <a:ext uri="{FF2B5EF4-FFF2-40B4-BE49-F238E27FC236}">
                <a16:creationId xmlns:a16="http://schemas.microsoft.com/office/drawing/2014/main" id="{3328A82B-BDDB-426D-8BDD-34242C281735}"/>
              </a:ext>
            </a:extLst>
          </p:cNvPr>
          <p:cNvSpPr/>
          <p:nvPr/>
        </p:nvSpPr>
        <p:spPr>
          <a:xfrm>
            <a:off x="6922555" y="5383249"/>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TextBox 13">
            <a:extLst>
              <a:ext uri="{FF2B5EF4-FFF2-40B4-BE49-F238E27FC236}">
                <a16:creationId xmlns:a16="http://schemas.microsoft.com/office/drawing/2014/main" id="{08830136-80BC-4ABB-AF6F-6C9403C0932D}"/>
              </a:ext>
            </a:extLst>
          </p:cNvPr>
          <p:cNvSpPr txBox="1"/>
          <p:nvPr/>
        </p:nvSpPr>
        <p:spPr>
          <a:xfrm>
            <a:off x="170616" y="1393695"/>
            <a:ext cx="3474366" cy="369332"/>
          </a:xfrm>
          <a:prstGeom prst="rect">
            <a:avLst/>
          </a:prstGeom>
          <a:noFill/>
        </p:spPr>
        <p:txBody>
          <a:bodyPr wrap="square" rtlCol="0">
            <a:spAutoFit/>
          </a:bodyPr>
          <a:lstStyle/>
          <a:p>
            <a:r>
              <a:rPr lang="en-US" dirty="0">
                <a:solidFill>
                  <a:srgbClr val="00B050"/>
                </a:solidFill>
                <a:latin typeface="Times New Roman" panose="02020603050405020304" pitchFamily="18" charset="0"/>
                <a:cs typeface="Times New Roman" panose="02020603050405020304" pitchFamily="18" charset="0"/>
              </a:rPr>
              <a:t>H</a:t>
            </a:r>
            <a:r>
              <a:rPr kumimoji="0" lang="id-ID" sz="1800" b="0"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Cl₍aq₎      →    </a:t>
            </a:r>
            <a:r>
              <a:rPr lang="en-US" dirty="0">
                <a:solidFill>
                  <a:srgbClr val="00B050"/>
                </a:solidFill>
                <a:latin typeface="Times New Roman" panose="02020603050405020304" pitchFamily="18" charset="0"/>
                <a:cs typeface="Times New Roman" panose="02020603050405020304" pitchFamily="18" charset="0"/>
              </a:rPr>
              <a:t>H</a:t>
            </a:r>
            <a:r>
              <a:rPr kumimoji="0" lang="id-ID" sz="1800" b="0"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⁺₍aq₎ + Cl⁻₍aq₎</a:t>
            </a:r>
            <a:endParaRPr lang="en-ID" dirty="0">
              <a:solidFill>
                <a:srgbClr val="00B050"/>
              </a:solidFill>
            </a:endParaRPr>
          </a:p>
        </p:txBody>
      </p:sp>
      <p:sp>
        <p:nvSpPr>
          <p:cNvPr id="84" name="Arrow: Right 83">
            <a:hlinkClick r:id="rId6" action="ppaction://hlinksldjump"/>
            <a:extLst>
              <a:ext uri="{FF2B5EF4-FFF2-40B4-BE49-F238E27FC236}">
                <a16:creationId xmlns:a16="http://schemas.microsoft.com/office/drawing/2014/main" id="{364359D1-CBA5-45F8-8BD9-85832C2E6339}"/>
              </a:ext>
            </a:extLst>
          </p:cNvPr>
          <p:cNvSpPr/>
          <p:nvPr/>
        </p:nvSpPr>
        <p:spPr>
          <a:xfrm>
            <a:off x="10880036" y="6219659"/>
            <a:ext cx="1245703" cy="671627"/>
          </a:xfrm>
          <a:prstGeom prst="rightArrow">
            <a:avLst>
              <a:gd name="adj1" fmla="val 50000"/>
              <a:gd name="adj2" fmla="val 45153"/>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next</a:t>
            </a:r>
            <a:endParaRPr lang="en-ID" dirty="0">
              <a:solidFill>
                <a:srgbClr val="C00000"/>
              </a:solidFill>
              <a:latin typeface="Algerian" panose="04020705040A02060702" pitchFamily="82" charset="0"/>
            </a:endParaRPr>
          </a:p>
        </p:txBody>
      </p:sp>
      <p:grpSp>
        <p:nvGrpSpPr>
          <p:cNvPr id="19" name="Group 18">
            <a:extLst>
              <a:ext uri="{FF2B5EF4-FFF2-40B4-BE49-F238E27FC236}">
                <a16:creationId xmlns:a16="http://schemas.microsoft.com/office/drawing/2014/main" id="{3BA57A8F-1B2F-4C1B-9854-DA6E904A577F}"/>
              </a:ext>
            </a:extLst>
          </p:cNvPr>
          <p:cNvGrpSpPr/>
          <p:nvPr/>
        </p:nvGrpSpPr>
        <p:grpSpPr>
          <a:xfrm>
            <a:off x="8278518" y="5986941"/>
            <a:ext cx="1056589" cy="335197"/>
            <a:chOff x="9686044" y="5878840"/>
            <a:chExt cx="1056589" cy="335197"/>
          </a:xfrm>
        </p:grpSpPr>
        <p:sp>
          <p:nvSpPr>
            <p:cNvPr id="7" name="Rectangle 6">
              <a:extLst>
                <a:ext uri="{FF2B5EF4-FFF2-40B4-BE49-F238E27FC236}">
                  <a16:creationId xmlns:a16="http://schemas.microsoft.com/office/drawing/2014/main" id="{B0BC348D-F401-48EF-919E-6633127FBC91}"/>
                </a:ext>
              </a:extLst>
            </p:cNvPr>
            <p:cNvSpPr/>
            <p:nvPr/>
          </p:nvSpPr>
          <p:spPr>
            <a:xfrm>
              <a:off x="9686044" y="5878840"/>
              <a:ext cx="1056589" cy="335197"/>
            </a:xfrm>
            <a:prstGeom prst="rec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latin typeface="Aharoni" panose="02010803020104030203" pitchFamily="2" charset="-79"/>
                  <a:cs typeface="Aharoni" panose="02010803020104030203" pitchFamily="2" charset="-79"/>
                </a:rPr>
                <a:t>Play</a:t>
              </a:r>
            </a:p>
          </p:txBody>
        </p:sp>
        <p:sp>
          <p:nvSpPr>
            <p:cNvPr id="15" name="Isosceles Triangle 14">
              <a:extLst>
                <a:ext uri="{FF2B5EF4-FFF2-40B4-BE49-F238E27FC236}">
                  <a16:creationId xmlns:a16="http://schemas.microsoft.com/office/drawing/2014/main" id="{A872F80E-4DCC-4B7E-B223-655BD6B5D2C2}"/>
                </a:ext>
              </a:extLst>
            </p:cNvPr>
            <p:cNvSpPr/>
            <p:nvPr/>
          </p:nvSpPr>
          <p:spPr>
            <a:xfrm rot="5400000">
              <a:off x="10496274" y="5947651"/>
              <a:ext cx="234974" cy="197574"/>
            </a:xfrm>
            <a:prstGeom prst="triangle">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2" name="Rectangle 21">
            <a:extLst>
              <a:ext uri="{FF2B5EF4-FFF2-40B4-BE49-F238E27FC236}">
                <a16:creationId xmlns:a16="http://schemas.microsoft.com/office/drawing/2014/main" id="{7D5C2A88-CF0E-42C8-9B73-1CEC6FCE61D6}"/>
              </a:ext>
            </a:extLst>
          </p:cNvPr>
          <p:cNvSpPr/>
          <p:nvPr/>
        </p:nvSpPr>
        <p:spPr>
          <a:xfrm>
            <a:off x="5376798" y="4810191"/>
            <a:ext cx="534875" cy="523220"/>
          </a:xfrm>
          <a:prstGeom prst="rect">
            <a:avLst/>
          </a:prstGeom>
          <a:noFill/>
        </p:spPr>
        <p:txBody>
          <a:bodyPr wrap="square" lIns="91440" tIns="45720" rIns="91440" bIns="45720">
            <a:spAutoFit/>
          </a:bodyPr>
          <a:lstStyle/>
          <a:p>
            <a:pPr algn="ctr"/>
            <a:r>
              <a:rPr lang="en-US" sz="2800" b="0" cap="none" spc="0" dirty="0">
                <a:ln w="0"/>
                <a:solidFill>
                  <a:schemeClr val="tx1">
                    <a:lumMod val="95000"/>
                    <a:lumOff val="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eˉ</a:t>
            </a:r>
            <a:endParaRPr lang="en-ID" sz="2800" b="0" cap="none" spc="0" dirty="0">
              <a:ln w="0"/>
              <a:solidFill>
                <a:schemeClr val="tx1">
                  <a:lumMod val="95000"/>
                  <a:lumOff val="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77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grpId="0" nodeType="withEffect">
                                  <p:stCondLst>
                                    <p:cond delay="0"/>
                                  </p:stCondLst>
                                  <p:childTnLst>
                                    <p:animClr clrSpc="rgb" dir="cw">
                                      <p:cBhvr>
                                        <p:cTn id="6" dur="4500" fill="hold"/>
                                        <p:tgtEl>
                                          <p:spTgt spid="133"/>
                                        </p:tgtEl>
                                        <p:attrNameLst>
                                          <p:attrName>stroke.color</p:attrName>
                                        </p:attrNameLst>
                                      </p:cBhvr>
                                      <p:to>
                                        <a:schemeClr val="accent2"/>
                                      </p:to>
                                    </p:animClr>
                                    <p:set>
                                      <p:cBhvr>
                                        <p:cTn id="7" dur="4500" fill="hold"/>
                                        <p:tgtEl>
                                          <p:spTgt spid="133"/>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4500" fill="hold"/>
                                        <p:tgtEl>
                                          <p:spTgt spid="124"/>
                                        </p:tgtEl>
                                        <p:attrNameLst>
                                          <p:attrName>stroke.color</p:attrName>
                                        </p:attrNameLst>
                                      </p:cBhvr>
                                      <p:to>
                                        <a:schemeClr val="accent2"/>
                                      </p:to>
                                    </p:animClr>
                                    <p:set>
                                      <p:cBhvr>
                                        <p:cTn id="10" dur="4500" fill="hold"/>
                                        <p:tgtEl>
                                          <p:spTgt spid="124"/>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4500" fill="hold"/>
                                        <p:tgtEl>
                                          <p:spTgt spid="125"/>
                                        </p:tgtEl>
                                        <p:attrNameLst>
                                          <p:attrName>stroke.color</p:attrName>
                                        </p:attrNameLst>
                                      </p:cBhvr>
                                      <p:to>
                                        <a:schemeClr val="accent2"/>
                                      </p:to>
                                    </p:animClr>
                                    <p:set>
                                      <p:cBhvr>
                                        <p:cTn id="13" dur="4500" fill="hold"/>
                                        <p:tgtEl>
                                          <p:spTgt spid="125"/>
                                        </p:tgtEl>
                                        <p:attrNameLst>
                                          <p:attrName>stroke.on</p:attrName>
                                        </p:attrNameLst>
                                      </p:cBhvr>
                                      <p:to>
                                        <p:strVal val="true"/>
                                      </p:to>
                                    </p:set>
                                  </p:childTnLst>
                                </p:cTn>
                              </p:par>
                              <p:par>
                                <p:cTn id="14" presetID="7" presetClass="emph" presetSubtype="2" fill="hold" grpId="0" nodeType="withEffect">
                                  <p:stCondLst>
                                    <p:cond delay="0"/>
                                  </p:stCondLst>
                                  <p:childTnLst>
                                    <p:animClr clrSpc="rgb" dir="cw">
                                      <p:cBhvr>
                                        <p:cTn id="15" dur="4500" fill="hold"/>
                                        <p:tgtEl>
                                          <p:spTgt spid="137"/>
                                        </p:tgtEl>
                                        <p:attrNameLst>
                                          <p:attrName>stroke.color</p:attrName>
                                        </p:attrNameLst>
                                      </p:cBhvr>
                                      <p:to>
                                        <a:schemeClr val="accent2"/>
                                      </p:to>
                                    </p:animClr>
                                    <p:set>
                                      <p:cBhvr>
                                        <p:cTn id="16" dur="4500" fill="hold"/>
                                        <p:tgtEl>
                                          <p:spTgt spid="137"/>
                                        </p:tgtEl>
                                        <p:attrNameLst>
                                          <p:attrName>stroke.on</p:attrName>
                                        </p:attrNameLst>
                                      </p:cBhvr>
                                      <p:to>
                                        <p:strVal val="true"/>
                                      </p:to>
                                    </p:set>
                                  </p:childTnLst>
                                </p:cTn>
                              </p:par>
                              <p:par>
                                <p:cTn id="17" presetID="7" presetClass="emph" presetSubtype="2" fill="hold" grpId="0" nodeType="withEffect">
                                  <p:stCondLst>
                                    <p:cond delay="0"/>
                                  </p:stCondLst>
                                  <p:childTnLst>
                                    <p:animClr clrSpc="rgb" dir="cw">
                                      <p:cBhvr>
                                        <p:cTn id="18" dur="4500" fill="hold"/>
                                        <p:tgtEl>
                                          <p:spTgt spid="138"/>
                                        </p:tgtEl>
                                        <p:attrNameLst>
                                          <p:attrName>stroke.color</p:attrName>
                                        </p:attrNameLst>
                                      </p:cBhvr>
                                      <p:to>
                                        <a:schemeClr val="accent2"/>
                                      </p:to>
                                    </p:animClr>
                                    <p:set>
                                      <p:cBhvr>
                                        <p:cTn id="19" dur="4500" fill="hold"/>
                                        <p:tgtEl>
                                          <p:spTgt spid="138"/>
                                        </p:tgtEl>
                                        <p:attrNameLst>
                                          <p:attrName>stroke.on</p:attrName>
                                        </p:attrNameLst>
                                      </p:cBhvr>
                                      <p:to>
                                        <p:strVal val="true"/>
                                      </p:to>
                                    </p:set>
                                  </p:childTnLst>
                                </p:cTn>
                              </p:par>
                              <p:par>
                                <p:cTn id="20" presetID="7" presetClass="emph" presetSubtype="2" fill="hold" grpId="0" nodeType="withEffect">
                                  <p:stCondLst>
                                    <p:cond delay="0"/>
                                  </p:stCondLst>
                                  <p:childTnLst>
                                    <p:animClr clrSpc="rgb" dir="cw">
                                      <p:cBhvr>
                                        <p:cTn id="21" dur="4500" fill="hold"/>
                                        <p:tgtEl>
                                          <p:spTgt spid="139"/>
                                        </p:tgtEl>
                                        <p:attrNameLst>
                                          <p:attrName>stroke.color</p:attrName>
                                        </p:attrNameLst>
                                      </p:cBhvr>
                                      <p:to>
                                        <a:schemeClr val="accent2"/>
                                      </p:to>
                                    </p:animClr>
                                    <p:set>
                                      <p:cBhvr>
                                        <p:cTn id="22" dur="4500" fill="hold"/>
                                        <p:tgtEl>
                                          <p:spTgt spid="139"/>
                                        </p:tgtEl>
                                        <p:attrNameLst>
                                          <p:attrName>stroke.on</p:attrName>
                                        </p:attrNameLst>
                                      </p:cBhvr>
                                      <p:to>
                                        <p:strVal val="true"/>
                                      </p:to>
                                    </p:set>
                                  </p:childTnLst>
                                </p:cTn>
                              </p:par>
                              <p:par>
                                <p:cTn id="23" presetID="7" presetClass="emph" presetSubtype="2" fill="hold" grpId="0" nodeType="withEffect">
                                  <p:stCondLst>
                                    <p:cond delay="0"/>
                                  </p:stCondLst>
                                  <p:childTnLst>
                                    <p:animClr clrSpc="rgb" dir="cw">
                                      <p:cBhvr>
                                        <p:cTn id="24" dur="4500" fill="hold"/>
                                        <p:tgtEl>
                                          <p:spTgt spid="134"/>
                                        </p:tgtEl>
                                        <p:attrNameLst>
                                          <p:attrName>stroke.color</p:attrName>
                                        </p:attrNameLst>
                                      </p:cBhvr>
                                      <p:to>
                                        <a:schemeClr val="accent2"/>
                                      </p:to>
                                    </p:animClr>
                                    <p:set>
                                      <p:cBhvr>
                                        <p:cTn id="25" dur="4500" fill="hold"/>
                                        <p:tgtEl>
                                          <p:spTgt spid="134"/>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4500" fill="hold"/>
                                        <p:tgtEl>
                                          <p:spTgt spid="144"/>
                                        </p:tgtEl>
                                        <p:attrNameLst>
                                          <p:attrName>stroke.color</p:attrName>
                                        </p:attrNameLst>
                                      </p:cBhvr>
                                      <p:to>
                                        <a:schemeClr val="accent2"/>
                                      </p:to>
                                    </p:animClr>
                                    <p:set>
                                      <p:cBhvr>
                                        <p:cTn id="28" dur="4500" fill="hold"/>
                                        <p:tgtEl>
                                          <p:spTgt spid="144"/>
                                        </p:tgtEl>
                                        <p:attrNameLst>
                                          <p:attrName>stroke.on</p:attrName>
                                        </p:attrNameLst>
                                      </p:cBhvr>
                                      <p:to>
                                        <p:strVal val="true"/>
                                      </p:to>
                                    </p:set>
                                  </p:childTnLst>
                                </p:cTn>
                              </p:par>
                              <p:par>
                                <p:cTn id="29" presetID="1" presetClass="emph" presetSubtype="2" fill="hold" nodeType="withEffect">
                                  <p:stCondLst>
                                    <p:cond delay="3750"/>
                                  </p:stCondLst>
                                  <p:childTnLst>
                                    <p:animClr clrSpc="rgb" dir="cw">
                                      <p:cBhvr>
                                        <p:cTn id="30" dur="5000" fill="hold"/>
                                        <p:tgtEl>
                                          <p:spTgt spid="31"/>
                                        </p:tgtEl>
                                        <p:attrNameLst>
                                          <p:attrName>fillcolor</p:attrName>
                                        </p:attrNameLst>
                                      </p:cBhvr>
                                      <p:to>
                                        <a:srgbClr val="FFFF00"/>
                                      </p:to>
                                    </p:animClr>
                                    <p:set>
                                      <p:cBhvr>
                                        <p:cTn id="31" dur="5000" fill="hold"/>
                                        <p:tgtEl>
                                          <p:spTgt spid="31"/>
                                        </p:tgtEl>
                                        <p:attrNameLst>
                                          <p:attrName>fill.type</p:attrName>
                                        </p:attrNameLst>
                                      </p:cBhvr>
                                      <p:to>
                                        <p:strVal val="solid"/>
                                      </p:to>
                                    </p:set>
                                    <p:set>
                                      <p:cBhvr>
                                        <p:cTn id="32" dur="5000" fill="hold"/>
                                        <p:tgtEl>
                                          <p:spTgt spid="31"/>
                                        </p:tgtEl>
                                        <p:attrNameLst>
                                          <p:attrName>fill.on</p:attrName>
                                        </p:attrNameLst>
                                      </p:cBhvr>
                                      <p:to>
                                        <p:strVal val="true"/>
                                      </p:to>
                                    </p:set>
                                  </p:childTnLst>
                                </p:cTn>
                              </p:par>
                              <p:par>
                                <p:cTn id="33" presetID="0" presetClass="path" presetSubtype="0" accel="50000" decel="50000" fill="hold" grpId="0" nodeType="withEffect">
                                  <p:stCondLst>
                                    <p:cond delay="0"/>
                                  </p:stCondLst>
                                  <p:childTnLst>
                                    <p:animMotion origin="layout" path="M 0.00782 -0.00602 L 0.00782 -0.00602 C 0.00925 -0.01135 0.01003 -0.01713 0.01211 -0.02153 C 0.01589 -0.02963 0.02162 -0.02917 0.01758 -0.02917 L 0.01758 -0.02917 " pathEditMode="relative" ptsTypes="AAAAA">
                                      <p:cBhvr>
                                        <p:cTn id="34" dur="4000" fill="hold"/>
                                        <p:tgtEl>
                                          <p:spTgt spid="74"/>
                                        </p:tgtEl>
                                        <p:attrNameLst>
                                          <p:attrName>ppt_x</p:attrName>
                                          <p:attrName>ppt_y</p:attrName>
                                        </p:attrNameLst>
                                      </p:cBhvr>
                                    </p:animMotion>
                                  </p:childTnLst>
                                </p:cTn>
                              </p:par>
                              <p:par>
                                <p:cTn id="35" presetID="0" presetClass="path" presetSubtype="0" accel="50000" decel="50000" fill="hold" grpId="0" nodeType="withEffect">
                                  <p:stCondLst>
                                    <p:cond delay="0"/>
                                  </p:stCondLst>
                                  <p:childTnLst>
                                    <p:animMotion origin="layout" path="M -0.00847 2.22222E-6 L -0.00847 2.22222E-6 C -0.00886 -0.00602 -0.00886 -0.01181 -0.00964 -0.01759 C -0.0099 -0.01968 -0.01094 -0.02153 -0.01185 -0.02338 C -0.01407 -0.02847 -0.01407 -0.02662 -0.01719 -0.03102 C -0.01797 -0.03218 -0.01862 -0.03357 -0.01941 -0.03496 C -0.0198 -0.03681 -0.01967 -0.03935 -0.02045 -0.04074 C -0.02188 -0.04306 -0.02618 -0.04537 -0.02813 -0.04653 C -0.02917 -0.04838 -0.03008 -0.0507 -0.03138 -0.05232 C -0.0323 -0.05347 -0.03386 -0.05278 -0.03464 -0.05417 C -0.03542 -0.05579 -0.03503 -0.05834 -0.03568 -0.05996 C -0.03842 -0.06713 -0.03946 -0.06528 -0.04336 -0.06968 C -0.04414 -0.0706 -0.04948 -0.07824 -0.05092 -0.0794 C -0.05235 -0.08033 -0.05378 -0.08056 -0.05521 -0.08125 C -0.05743 -0.0838 -0.05925 -0.0875 -0.06172 -0.08912 C -0.06693 -0.09213 -0.06394 -0.09028 -0.07045 -0.09491 C -0.08086 -0.11343 -0.06758 -0.09144 -0.07696 -0.10255 C -0.08164 -0.1081 -0.07852 -0.10834 -0.08347 -0.11227 C -0.0849 -0.1132 -0.08646 -0.11343 -0.08789 -0.11412 C -0.08894 -0.11482 -0.08998 -0.11551 -0.09115 -0.11597 C -0.09336 -0.11551 -0.09597 -0.11667 -0.09766 -0.11412 C -0.09909 -0.11204 -0.0987 -0.1044 -0.0987 -0.1044 L -0.0987 -0.1044 " pathEditMode="relative" ptsTypes="AAAAAAAAAAAAAAAAAAAAAAA">
                                      <p:cBhvr>
                                        <p:cTn id="36" dur="4000" fill="hold"/>
                                        <p:tgtEl>
                                          <p:spTgt spid="78"/>
                                        </p:tgtEl>
                                        <p:attrNameLst>
                                          <p:attrName>ppt_x</p:attrName>
                                          <p:attrName>ppt_y</p:attrName>
                                        </p:attrNameLst>
                                      </p:cBhvr>
                                    </p:animMotion>
                                  </p:childTnLst>
                                </p:cTn>
                              </p:par>
                              <p:par>
                                <p:cTn id="37" presetID="0" presetClass="path" presetSubtype="0" accel="50000" decel="50000" fill="hold" grpId="0" nodeType="withEffect">
                                  <p:stCondLst>
                                    <p:cond delay="0"/>
                                  </p:stCondLst>
                                  <p:childTnLst>
                                    <p:animMotion origin="layout" path="M -0.00339 0.01204 L -0.00339 0.00232 C -0.00417 -0.00856 -0.0056 -0.03079 -0.0056 -0.04028 C -0.0056 -0.05509 -0.00456 -0.08449 -0.00456 -0.08449 L -0.00456 -0.08449 " pathEditMode="relative" ptsTypes="AAAAA">
                                      <p:cBhvr>
                                        <p:cTn id="38" dur="4000" fill="hold"/>
                                        <p:tgtEl>
                                          <p:spTgt spid="77"/>
                                        </p:tgtEl>
                                        <p:attrNameLst>
                                          <p:attrName>ppt_x</p:attrName>
                                          <p:attrName>ppt_y</p:attrName>
                                        </p:attrNameLst>
                                      </p:cBhvr>
                                    </p:animMotion>
                                  </p:childTnLst>
                                </p:cTn>
                              </p:par>
                              <p:par>
                                <p:cTn id="39" presetID="0" presetClass="path" presetSubtype="0" accel="50000" decel="50000" fill="hold" grpId="0" nodeType="withEffect">
                                  <p:stCondLst>
                                    <p:cond delay="0"/>
                                  </p:stCondLst>
                                  <p:childTnLst>
                                    <p:animMotion origin="layout" path="M -0.00091 0.01134 L -0.00091 0.01134 C -0.00351 0.01782 -0.00573 0.02476 -0.00846 0.03125 C -0.0095 0.03379 -0.01106 0.03541 -0.01224 0.03796 C -0.01315 0.04004 -0.01354 0.04282 -0.01471 0.04467 C -0.01614 0.04675 -0.0181 0.04745 -0.01979 0.04907 C -0.02213 0.05555 -0.02239 0.05694 -0.02604 0.06226 C -0.02708 0.06412 -0.02838 0.06574 -0.02968 0.06689 C -0.03541 0.0706 -0.03515 0.06712 -0.03971 0.07129 C -0.0483 0.07893 -0.03802 0.07337 -0.04843 0.078 C -0.05638 0.07708 -0.06432 0.07685 -0.07226 0.07569 C -0.07408 0.07546 -0.07994 0.07037 -0.08099 0.06898 C -0.08242 0.06712 -0.0832 0.06388 -0.08476 0.06226 C -0.08619 0.06087 -0.08802 0.06087 -0.08971 0.06018 C -0.09231 0.05671 -0.1 0.04606 -0.10221 0.04467 C -0.10429 0.04305 -0.10638 0.04143 -0.10846 0.04004 C -0.11093 0.03842 -0.1138 0.03819 -0.11601 0.03564 C -0.11718 0.03425 -0.11823 0.03171 -0.11979 0.03125 C -0.12304 0.03009 -0.12643 0.03125 -0.12968 0.03125 L -0.12968 0.03125 " pathEditMode="relative" ptsTypes="AAAAAAAAAAAAAAAAAAAA">
                                      <p:cBhvr>
                                        <p:cTn id="40" dur="4000" fill="hold"/>
                                        <p:tgtEl>
                                          <p:spTgt spid="76"/>
                                        </p:tgtEl>
                                        <p:attrNameLst>
                                          <p:attrName>ppt_x</p:attrName>
                                          <p:attrName>ppt_y</p:attrName>
                                        </p:attrNameLst>
                                      </p:cBhvr>
                                    </p:animMotion>
                                  </p:childTnLst>
                                </p:cTn>
                              </p:par>
                              <p:par>
                                <p:cTn id="41" presetID="0" presetClass="path" presetSubtype="0" accel="50000" decel="50000" fill="hold" grpId="0" nodeType="withEffect">
                                  <p:stCondLst>
                                    <p:cond delay="0"/>
                                  </p:stCondLst>
                                  <p:childTnLst>
                                    <p:animMotion origin="layout" path="M 0.00573 0.0088 L 0.00573 0.0088 C 0.01289 0.00602 0.02044 0.00509 0.02734 0.00093 C 0.06732 -0.02268 0.02787 -0.00764 0.04688 -0.01458 C 0.05365 -0.01921 0.05039 -0.01828 0.05677 -0.01828 L 0.05677 -0.01828 " pathEditMode="relative" ptsTypes="AAAAAA">
                                      <p:cBhvr>
                                        <p:cTn id="42" dur="4000" fill="hold"/>
                                        <p:tgtEl>
                                          <p:spTgt spid="73"/>
                                        </p:tgtEl>
                                        <p:attrNameLst>
                                          <p:attrName>ppt_x</p:attrName>
                                          <p:attrName>ppt_y</p:attrName>
                                        </p:attrNameLst>
                                      </p:cBhvr>
                                    </p:animMotion>
                                  </p:childTnLst>
                                </p:cTn>
                              </p:par>
                              <p:par>
                                <p:cTn id="43" presetID="0" presetClass="path" presetSubtype="0" accel="50000" decel="50000" fill="hold" grpId="0" nodeType="withEffect">
                                  <p:stCondLst>
                                    <p:cond delay="0"/>
                                  </p:stCondLst>
                                  <p:childTnLst>
                                    <p:animMotion origin="layout" path="M 0.0013 0.00116 L 0.0013 0.00139 C 0.00482 -0.00093 0.00873 -0.00162 0.01211 -0.00486 C 0.01433 -0.00694 0.01511 -0.01296 0.01758 -0.01435 L 0.02084 -0.01644 C 0.02149 -0.01829 0.02214 -0.02037 0.02292 -0.02222 C 0.02604 -0.02847 0.02969 -0.03403 0.03386 -0.03773 C 0.03529 -0.03889 0.03672 -0.04051 0.03815 -0.04144 C 0.03959 -0.04236 0.04115 -0.04282 0.04258 -0.04352 C 0.04323 -0.04537 0.04388 -0.04745 0.04466 -0.04931 C 0.04766 -0.05579 0.04909 -0.05324 0.05117 -0.06481 C 0.05156 -0.06667 0.0513 -0.06944 0.05235 -0.0706 C 0.053 -0.0713 0.05378 -0.06921 0.05456 -0.06852 L 0.05456 -0.06829 " pathEditMode="relative" rAng="0" ptsTypes="AAAAAAAAAAAAAA">
                                      <p:cBhvr>
                                        <p:cTn id="44" dur="4000" fill="hold"/>
                                        <p:tgtEl>
                                          <p:spTgt spid="71"/>
                                        </p:tgtEl>
                                        <p:attrNameLst>
                                          <p:attrName>ppt_x</p:attrName>
                                          <p:attrName>ppt_y</p:attrName>
                                        </p:attrNameLst>
                                      </p:cBhvr>
                                      <p:rCtr x="2656" y="-3588"/>
                                    </p:animMotion>
                                  </p:childTnLst>
                                </p:cTn>
                              </p:par>
                              <p:par>
                                <p:cTn id="45" presetID="0" presetClass="path" presetSubtype="0" accel="50000" decel="50000" fill="hold" grpId="0" nodeType="withEffect">
                                  <p:stCondLst>
                                    <p:cond delay="0"/>
                                  </p:stCondLst>
                                  <p:childTnLst>
                                    <p:animMotion origin="layout" path="M 0.00495 0.00277 L 0.00495 0.00277 C 0.02513 -0.00139 0.00573 0.00439 0.02122 -0.0051 C 0.02617 -0.00811 0.03112 -0.01158 0.03646 -0.01274 C 0.04583 -0.01528 0.04154 -0.01389 0.04948 -0.01667 C 0.0513 -0.01806 0.05312 -0.01922 0.05495 -0.02061 C 0.05638 -0.02176 0.05768 -0.02362 0.05924 -0.02431 C 0.06081 -0.02524 0.07005 -0.02801 0.07122 -0.02824 C 0.07227 -0.02894 0.07344 -0.0294 0.07448 -0.03033 C 0.07734 -0.03264 0.07995 -0.03658 0.0832 -0.03797 C 0.09401 -0.04283 0.08893 -0.04098 0.09831 -0.04375 C 0.10729 -0.04908 0.1026 -0.04699 0.1125 -0.04954 C 0.11354 -0.05024 0.11458 -0.05093 0.11575 -0.05139 C 0.11797 -0.05232 0.12018 -0.05209 0.12227 -0.05348 C 0.12943 -0.05764 0.12331 -0.05718 0.12669 -0.05718 L 0.12669 -0.05718 " pathEditMode="relative" ptsTypes="AAAAAAAAAAAAAAAA">
                                      <p:cBhvr>
                                        <p:cTn id="46" dur="4000" fill="hold"/>
                                        <p:tgtEl>
                                          <p:spTgt spid="69"/>
                                        </p:tgtEl>
                                        <p:attrNameLst>
                                          <p:attrName>ppt_x</p:attrName>
                                          <p:attrName>ppt_y</p:attrName>
                                        </p:attrNameLst>
                                      </p:cBhvr>
                                    </p:animMotion>
                                  </p:childTnLst>
                                </p:cTn>
                              </p:par>
                              <p:par>
                                <p:cTn id="47" presetID="0" presetClass="path" presetSubtype="0" accel="50000" decel="50000" fill="hold" grpId="0" nodeType="withEffect">
                                  <p:stCondLst>
                                    <p:cond delay="0"/>
                                  </p:stCondLst>
                                  <p:childTnLst>
                                    <p:animMotion origin="layout" path="M -0.00117 -0.00578 L -0.00117 -0.00578 C -0.00078 -0.01435 0.00013 -0.02268 -0.00013 -0.03102 C -0.00026 -0.03634 -0.00117 -0.04143 -0.00235 -0.04653 C -0.00521 -0.06018 -0.00495 -0.05903 -0.00886 -0.06574 C -0.01133 -0.09028 -0.0069 -0.08703 -0.01641 -0.08703 L -0.01641 -0.08703 " pathEditMode="relative" ptsTypes="AAAAAAA">
                                      <p:cBhvr>
                                        <p:cTn id="48" dur="4000" fill="hold"/>
                                        <p:tgtEl>
                                          <p:spTgt spid="72"/>
                                        </p:tgtEl>
                                        <p:attrNameLst>
                                          <p:attrName>ppt_x</p:attrName>
                                          <p:attrName>ppt_y</p:attrName>
                                        </p:attrNameLst>
                                      </p:cBhvr>
                                    </p:animMotion>
                                  </p:childTnLst>
                                </p:cTn>
                              </p:par>
                              <p:par>
                                <p:cTn id="49" presetID="0" presetClass="path" presetSubtype="0" accel="50000" decel="50000" fill="hold" grpId="0" nodeType="withEffect">
                                  <p:stCondLst>
                                    <p:cond delay="0"/>
                                  </p:stCondLst>
                                  <p:childTnLst>
                                    <p:animMotion origin="layout" path="M 0.00573 0.00625 L 0.00573 0.00625 C 0.01081 0.00301 0.01563 -0.00185 0.02097 -0.00347 C 0.02305 -0.00416 0.02526 -0.00486 0.02748 -0.00532 C 0.05964 -0.0125 0.02149 -0.00301 0.04597 -0.00926 C 0.04662 -0.01111 0.04766 -0.01296 0.04818 -0.01504 C 0.04909 -0.01875 0.04961 -0.02291 0.05026 -0.02662 C 0.05065 -0.02847 0.05052 -0.03102 0.05143 -0.0324 L 0.05352 -0.03634 C 0.05625 -0.05046 0.05521 -0.04398 0.0569 -0.05555 C 0.05651 -0.06065 0.05625 -0.06597 0.05573 -0.07106 C 0.05547 -0.07361 0.0556 -0.07662 0.05469 -0.0787 C 0.05391 -0.08032 0.05143 -0.08055 0.05143 -0.08055 L 0.05143 -0.08055 " pathEditMode="relative" ptsTypes="AAAAAAAAAAAAAA">
                                      <p:cBhvr>
                                        <p:cTn id="50" dur="4000" fill="hold"/>
                                        <p:tgtEl>
                                          <p:spTgt spid="70"/>
                                        </p:tgtEl>
                                        <p:attrNameLst>
                                          <p:attrName>ppt_x</p:attrName>
                                          <p:attrName>ppt_y</p:attrName>
                                        </p:attrNameLst>
                                      </p:cBhvr>
                                    </p:animMotion>
                                  </p:childTnLst>
                                </p:cTn>
                              </p:par>
                              <p:par>
                                <p:cTn id="51" presetID="0" presetClass="path" presetSubtype="0" accel="50000" decel="50000" fill="hold" grpId="0" nodeType="withEffect">
                                  <p:stCondLst>
                                    <p:cond delay="0"/>
                                  </p:stCondLst>
                                  <p:childTnLst>
                                    <p:animMotion origin="layout" path="M -0.00872 -0.00301 L -0.00872 -0.00301 C -0.02161 0.0125 -0.02369 0.02245 -0.03593 0.02384 C -0.03997 0.02407 -0.04388 0.02384 -0.04791 0.02384 L -0.07174 0.00255 " pathEditMode="relative" ptsTypes="AAAAA">
                                      <p:cBhvr>
                                        <p:cTn id="52" dur="4000" fill="hold"/>
                                        <p:tgtEl>
                                          <p:spTgt spid="75"/>
                                        </p:tgtEl>
                                        <p:attrNameLst>
                                          <p:attrName>ppt_x</p:attrName>
                                          <p:attrName>ppt_y</p:attrName>
                                        </p:attrNameLst>
                                      </p:cBhvr>
                                    </p:animMotion>
                                  </p:childTnLst>
                                </p:cTn>
                              </p:par>
                              <p:par>
                                <p:cTn id="53" presetID="10" presetClass="entr" presetSubtype="0" fill="hold" grpId="0" nodeType="withEffect">
                                  <p:stCondLst>
                                    <p:cond delay="200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3000"/>
                                        <p:tgtEl>
                                          <p:spTgt spid="22"/>
                                        </p:tgtEl>
                                      </p:cBhvr>
                                    </p:animEffect>
                                  </p:childTnLst>
                                </p:cTn>
                              </p:par>
                              <p:par>
                                <p:cTn id="56" presetID="0" presetClass="path" presetSubtype="0" accel="50000" decel="50000" fill="hold" grpId="1" nodeType="withEffect">
                                  <p:stCondLst>
                                    <p:cond delay="3000"/>
                                  </p:stCondLst>
                                  <p:childTnLst>
                                    <p:animMotion origin="layout" path="M 0.00078 -0.03495 L 0.00703 -0.21944 L -0.07539 -0.23287 C -0.08958 -0.23541 -0.10365 -0.24166 -0.11797 -0.24166 C -0.12643 -0.24166 -0.13476 -0.23657 -0.14297 -0.23287 C -0.16146 -0.22407 -0.17956 -0.21342 -0.19792 -0.20393 C -0.2013 -0.19861 -0.20443 -0.19305 -0.20794 -0.18842 C -0.21836 -0.1743 -0.20703 -0.19652 -0.21914 -0.175 C -0.23828 -0.1412 -0.23411 -0.15023 -0.24414 -0.12176 C -0.24753 -0.09953 -0.24844 -0.09259 -0.25299 -0.0706 C -0.25404 -0.06527 -0.25573 -0.06041 -0.25664 -0.05509 C -0.26029 -0.03402 -0.26029 -0.02754 -0.26172 -0.00833 C -0.26575 -0.00902 -0.28294 -0.01134 -0.28672 -0.01504 C -0.2888 -0.01713 -0.28893 -0.02291 -0.29049 -0.02615 C -0.29141 -0.02801 -0.29297 -0.02916 -0.29414 -0.03055 C -0.29115 -0.08125 -0.29154 -0.07199 -0.28919 -0.12824 C -0.28828 -0.14977 -0.28776 -0.17129 -0.28672 -0.19282 C -0.28568 -0.21504 -0.28424 -0.23727 -0.28294 -0.25949 C -0.28424 -0.27731 -0.28555 -0.2949 -0.28672 -0.31273 C -0.28724 -0.32014 -0.28997 -0.32847 -0.28789 -0.33495 C -0.275 -0.37639 -0.25794 -0.41342 -0.24297 -0.45277 C -0.22747 -0.44791 -0.19219 -0.43657 -0.17799 -0.43495 C -0.16836 -0.43402 -0.15872 -0.43657 -0.14922 -0.43727 C -0.03398 -0.46319 -0.09023 -0.46064 0.01953 -0.44838 C 0.02878 -0.44467 0.03763 -0.43842 0.04701 -0.43727 C 0.05638 -0.43611 0.10078 -0.44027 0.11589 -0.44166 C 0.125 -0.44097 0.13412 -0.43935 0.14336 -0.43935 C 0.1832 -0.44004 0.22878 -0.45 0.27083 -0.44166 C 0.27331 -0.4412 0.27578 -0.44027 0.27839 -0.43935 C 0.29453 -0.41064 0.28529 -0.43264 0.28333 -0.35277 C 0.28307 -0.33935 0.28151 -0.30787 0.27956 -0.2949 C 0.27813 -0.28495 0.27539 -0.27569 0.27331 -0.2662 C 0.27292 -0.25879 0.27305 -0.25115 0.27214 -0.24398 C 0.2681 -0.21342 0.26081 -0.22662 0.23958 -0.22176 L 0.18333 -0.22824 C 0.175 -0.22916 0.16667 -0.23217 0.15833 -0.23055 C 0.15182 -0.22916 0.14583 -0.22314 0.13958 -0.21944 C 0.13919 -0.21064 0.13828 -0.20162 0.13828 -0.19282 C 0.13828 -0.12824 0.13958 -0.06389 0.13958 0.0007 L 0.13958 0.00093 " pathEditMode="relative" rAng="0" ptsTypes="AAAAAAAAAAAAAAAAAAAAAAAAAAAAAAAAAAAAAAAA">
                                      <p:cBhvr>
                                        <p:cTn id="57" dur="3500" fill="hold"/>
                                        <p:tgtEl>
                                          <p:spTgt spid="22"/>
                                        </p:tgtEl>
                                        <p:attrNameLst>
                                          <p:attrName>ppt_x</p:attrName>
                                          <p:attrName>ppt_y</p:attrName>
                                        </p:attrNameLst>
                                      </p:cBhvr>
                                      <p:rCtr x="-404" y="-19329"/>
                                    </p:animMotion>
                                  </p:childTnLst>
                                </p:cTn>
                              </p:par>
                            </p:childTnLst>
                          </p:cTn>
                        </p:par>
                        <p:par>
                          <p:cTn id="58" fill="hold">
                            <p:stCondLst>
                              <p:cond delay="8750"/>
                            </p:stCondLst>
                            <p:childTnLst>
                              <p:par>
                                <p:cTn id="59" presetID="42" presetClass="entr" presetSubtype="0" fill="hold" grpId="0" nodeType="afterEffect">
                                  <p:stCondLst>
                                    <p:cond delay="1000"/>
                                  </p:stCondLst>
                                  <p:childTnLst>
                                    <p:set>
                                      <p:cBhvr>
                                        <p:cTn id="60" dur="1" fill="hold">
                                          <p:stCondLst>
                                            <p:cond delay="0"/>
                                          </p:stCondLst>
                                        </p:cTn>
                                        <p:tgtEl>
                                          <p:spTgt spid="121"/>
                                        </p:tgtEl>
                                        <p:attrNameLst>
                                          <p:attrName>style.visibility</p:attrName>
                                        </p:attrNameLst>
                                      </p:cBhvr>
                                      <p:to>
                                        <p:strVal val="visible"/>
                                      </p:to>
                                    </p:set>
                                    <p:animEffect transition="in" filter="fade">
                                      <p:cBhvr>
                                        <p:cTn id="61" dur="4500"/>
                                        <p:tgtEl>
                                          <p:spTgt spid="121"/>
                                        </p:tgtEl>
                                      </p:cBhvr>
                                    </p:animEffect>
                                    <p:anim calcmode="lin" valueType="num">
                                      <p:cBhvr>
                                        <p:cTn id="62" dur="4500" fill="hold"/>
                                        <p:tgtEl>
                                          <p:spTgt spid="121"/>
                                        </p:tgtEl>
                                        <p:attrNameLst>
                                          <p:attrName>ppt_x</p:attrName>
                                        </p:attrNameLst>
                                      </p:cBhvr>
                                      <p:tavLst>
                                        <p:tav tm="0">
                                          <p:val>
                                            <p:strVal val="#ppt_x"/>
                                          </p:val>
                                        </p:tav>
                                        <p:tav tm="100000">
                                          <p:val>
                                            <p:strVal val="#ppt_x"/>
                                          </p:val>
                                        </p:tav>
                                      </p:tavLst>
                                    </p:anim>
                                    <p:anim calcmode="lin" valueType="num">
                                      <p:cBhvr>
                                        <p:cTn id="63" dur="4500" fill="hold"/>
                                        <p:tgtEl>
                                          <p:spTgt spid="121"/>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1000"/>
                                  </p:stCondLst>
                                  <p:childTnLst>
                                    <p:set>
                                      <p:cBhvr>
                                        <p:cTn id="65" dur="1" fill="hold">
                                          <p:stCondLst>
                                            <p:cond delay="0"/>
                                          </p:stCondLst>
                                        </p:cTn>
                                        <p:tgtEl>
                                          <p:spTgt spid="143"/>
                                        </p:tgtEl>
                                        <p:attrNameLst>
                                          <p:attrName>style.visibility</p:attrName>
                                        </p:attrNameLst>
                                      </p:cBhvr>
                                      <p:to>
                                        <p:strVal val="visible"/>
                                      </p:to>
                                    </p:set>
                                    <p:animEffect transition="in" filter="fade">
                                      <p:cBhvr>
                                        <p:cTn id="66" dur="4500"/>
                                        <p:tgtEl>
                                          <p:spTgt spid="143"/>
                                        </p:tgtEl>
                                      </p:cBhvr>
                                    </p:animEffect>
                                    <p:anim calcmode="lin" valueType="num">
                                      <p:cBhvr>
                                        <p:cTn id="67" dur="4500" fill="hold"/>
                                        <p:tgtEl>
                                          <p:spTgt spid="143"/>
                                        </p:tgtEl>
                                        <p:attrNameLst>
                                          <p:attrName>ppt_x</p:attrName>
                                        </p:attrNameLst>
                                      </p:cBhvr>
                                      <p:tavLst>
                                        <p:tav tm="0">
                                          <p:val>
                                            <p:strVal val="#ppt_x"/>
                                          </p:val>
                                        </p:tav>
                                        <p:tav tm="100000">
                                          <p:val>
                                            <p:strVal val="#ppt_x"/>
                                          </p:val>
                                        </p:tav>
                                      </p:tavLst>
                                    </p:anim>
                                    <p:anim calcmode="lin" valueType="num">
                                      <p:cBhvr>
                                        <p:cTn id="68" dur="4500" fill="hold"/>
                                        <p:tgtEl>
                                          <p:spTgt spid="143"/>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1000"/>
                                  </p:stCondLst>
                                  <p:childTnLst>
                                    <p:set>
                                      <p:cBhvr>
                                        <p:cTn id="70" dur="1" fill="hold">
                                          <p:stCondLst>
                                            <p:cond delay="0"/>
                                          </p:stCondLst>
                                        </p:cTn>
                                        <p:tgtEl>
                                          <p:spTgt spid="142"/>
                                        </p:tgtEl>
                                        <p:attrNameLst>
                                          <p:attrName>style.visibility</p:attrName>
                                        </p:attrNameLst>
                                      </p:cBhvr>
                                      <p:to>
                                        <p:strVal val="visible"/>
                                      </p:to>
                                    </p:set>
                                    <p:animEffect transition="in" filter="fade">
                                      <p:cBhvr>
                                        <p:cTn id="71" dur="4500"/>
                                        <p:tgtEl>
                                          <p:spTgt spid="142"/>
                                        </p:tgtEl>
                                      </p:cBhvr>
                                    </p:animEffect>
                                    <p:anim calcmode="lin" valueType="num">
                                      <p:cBhvr>
                                        <p:cTn id="72" dur="4500" fill="hold"/>
                                        <p:tgtEl>
                                          <p:spTgt spid="142"/>
                                        </p:tgtEl>
                                        <p:attrNameLst>
                                          <p:attrName>ppt_x</p:attrName>
                                        </p:attrNameLst>
                                      </p:cBhvr>
                                      <p:tavLst>
                                        <p:tav tm="0">
                                          <p:val>
                                            <p:strVal val="#ppt_x"/>
                                          </p:val>
                                        </p:tav>
                                        <p:tav tm="100000">
                                          <p:val>
                                            <p:strVal val="#ppt_x"/>
                                          </p:val>
                                        </p:tav>
                                      </p:tavLst>
                                    </p:anim>
                                    <p:anim calcmode="lin" valueType="num">
                                      <p:cBhvr>
                                        <p:cTn id="73" dur="4500" fill="hold"/>
                                        <p:tgtEl>
                                          <p:spTgt spid="142"/>
                                        </p:tgtEl>
                                        <p:attrNameLst>
                                          <p:attrName>ppt_y</p:attrName>
                                        </p:attrNameLst>
                                      </p:cBhvr>
                                      <p:tavLst>
                                        <p:tav tm="0">
                                          <p:val>
                                            <p:strVal val="#ppt_y+.1"/>
                                          </p:val>
                                        </p:tav>
                                        <p:tav tm="100000">
                                          <p:val>
                                            <p:strVal val="#ppt_y"/>
                                          </p:val>
                                        </p:tav>
                                      </p:tavLst>
                                    </p:anim>
                                  </p:childTnLst>
                                </p:cTn>
                              </p:par>
                              <p:par>
                                <p:cTn id="74" presetID="22" presetClass="entr" presetSubtype="4" fill="hold" grpId="0" nodeType="withEffect">
                                  <p:stCondLst>
                                    <p:cond delay="550"/>
                                  </p:stCondLst>
                                  <p:childTnLst>
                                    <p:set>
                                      <p:cBhvr>
                                        <p:cTn id="75" dur="1" fill="hold">
                                          <p:stCondLst>
                                            <p:cond delay="0"/>
                                          </p:stCondLst>
                                        </p:cTn>
                                        <p:tgtEl>
                                          <p:spTgt spid="83"/>
                                        </p:tgtEl>
                                        <p:attrNameLst>
                                          <p:attrName>style.visibility</p:attrName>
                                        </p:attrNameLst>
                                      </p:cBhvr>
                                      <p:to>
                                        <p:strVal val="visible"/>
                                      </p:to>
                                    </p:set>
                                    <p:animEffect transition="in" filter="wipe(down)">
                                      <p:cBhvr>
                                        <p:cTn id="76" dur="4000"/>
                                        <p:tgtEl>
                                          <p:spTgt spid="83"/>
                                        </p:tgtEl>
                                      </p:cBhvr>
                                    </p:animEffect>
                                  </p:childTnLst>
                                </p:cTn>
                              </p:par>
                              <p:par>
                                <p:cTn id="77" presetID="22" presetClass="entr" presetSubtype="4" fill="hold" grpId="0" nodeType="withEffect">
                                  <p:stCondLst>
                                    <p:cond delay="500"/>
                                  </p:stCondLst>
                                  <p:childTnLst>
                                    <p:set>
                                      <p:cBhvr>
                                        <p:cTn id="78" dur="1" fill="hold">
                                          <p:stCondLst>
                                            <p:cond delay="0"/>
                                          </p:stCondLst>
                                        </p:cTn>
                                        <p:tgtEl>
                                          <p:spTgt spid="82"/>
                                        </p:tgtEl>
                                        <p:attrNameLst>
                                          <p:attrName>style.visibility</p:attrName>
                                        </p:attrNameLst>
                                      </p:cBhvr>
                                      <p:to>
                                        <p:strVal val="visible"/>
                                      </p:to>
                                    </p:set>
                                    <p:animEffect transition="in" filter="wipe(down)">
                                      <p:cBhvr>
                                        <p:cTn id="79" dur="4000"/>
                                        <p:tgtEl>
                                          <p:spTgt spid="82"/>
                                        </p:tgtEl>
                                      </p:cBhvr>
                                    </p:animEffect>
                                  </p:childTnLst>
                                </p:cTn>
                              </p:par>
                              <p:par>
                                <p:cTn id="80" presetID="22" presetClass="entr" presetSubtype="4" fill="hold" grpId="0" nodeType="withEffect">
                                  <p:stCondLst>
                                    <p:cond delay="500"/>
                                  </p:stCondLst>
                                  <p:childTnLst>
                                    <p:set>
                                      <p:cBhvr>
                                        <p:cTn id="81" dur="1" fill="hold">
                                          <p:stCondLst>
                                            <p:cond delay="0"/>
                                          </p:stCondLst>
                                        </p:cTn>
                                        <p:tgtEl>
                                          <p:spTgt spid="80"/>
                                        </p:tgtEl>
                                        <p:attrNameLst>
                                          <p:attrName>style.visibility</p:attrName>
                                        </p:attrNameLst>
                                      </p:cBhvr>
                                      <p:to>
                                        <p:strVal val="visible"/>
                                      </p:to>
                                    </p:set>
                                    <p:animEffect transition="in" filter="wipe(down)">
                                      <p:cBhvr>
                                        <p:cTn id="82" dur="4000"/>
                                        <p:tgtEl>
                                          <p:spTgt spid="80"/>
                                        </p:tgtEl>
                                      </p:cBhvr>
                                    </p:animEffect>
                                  </p:childTnLst>
                                </p:cTn>
                              </p:par>
                              <p:par>
                                <p:cTn id="83" presetID="22" presetClass="entr" presetSubtype="4" fill="hold" grpId="0" nodeType="withEffect">
                                  <p:stCondLst>
                                    <p:cond delay="500"/>
                                  </p:stCondLst>
                                  <p:childTnLst>
                                    <p:set>
                                      <p:cBhvr>
                                        <p:cTn id="84" dur="1" fill="hold">
                                          <p:stCondLst>
                                            <p:cond delay="0"/>
                                          </p:stCondLst>
                                        </p:cTn>
                                        <p:tgtEl>
                                          <p:spTgt spid="6"/>
                                        </p:tgtEl>
                                        <p:attrNameLst>
                                          <p:attrName>style.visibility</p:attrName>
                                        </p:attrNameLst>
                                      </p:cBhvr>
                                      <p:to>
                                        <p:strVal val="visible"/>
                                      </p:to>
                                    </p:set>
                                    <p:animEffect transition="in" filter="wipe(down)">
                                      <p:cBhvr>
                                        <p:cTn id="85" dur="4000"/>
                                        <p:tgtEl>
                                          <p:spTgt spid="6"/>
                                        </p:tgtEl>
                                      </p:cBhvr>
                                    </p:animEffect>
                                  </p:childTnLst>
                                </p:cTn>
                              </p:par>
                              <p:par>
                                <p:cTn id="86" presetID="22" presetClass="entr" presetSubtype="4" fill="hold" grpId="0" nodeType="withEffect">
                                  <p:stCondLst>
                                    <p:cond delay="500"/>
                                  </p:stCondLst>
                                  <p:childTnLst>
                                    <p:set>
                                      <p:cBhvr>
                                        <p:cTn id="87" dur="1" fill="hold">
                                          <p:stCondLst>
                                            <p:cond delay="0"/>
                                          </p:stCondLst>
                                        </p:cTn>
                                        <p:tgtEl>
                                          <p:spTgt spid="81"/>
                                        </p:tgtEl>
                                        <p:attrNameLst>
                                          <p:attrName>style.visibility</p:attrName>
                                        </p:attrNameLst>
                                      </p:cBhvr>
                                      <p:to>
                                        <p:strVal val="visible"/>
                                      </p:to>
                                    </p:set>
                                    <p:animEffect transition="in" filter="wipe(down)">
                                      <p:cBhvr>
                                        <p:cTn id="88" dur="4000"/>
                                        <p:tgtEl>
                                          <p:spTgt spid="81"/>
                                        </p:tgtEl>
                                      </p:cBhvr>
                                    </p:animEffect>
                                  </p:childTnLst>
                                </p:cTn>
                              </p:par>
                              <p:par>
                                <p:cTn id="89" presetID="22" presetClass="entr" presetSubtype="4" fill="hold" grpId="0" nodeType="withEffect">
                                  <p:stCondLst>
                                    <p:cond delay="500"/>
                                  </p:stCondLst>
                                  <p:childTnLst>
                                    <p:set>
                                      <p:cBhvr>
                                        <p:cTn id="90" dur="1" fill="hold">
                                          <p:stCondLst>
                                            <p:cond delay="0"/>
                                          </p:stCondLst>
                                        </p:cTn>
                                        <p:tgtEl>
                                          <p:spTgt spid="110"/>
                                        </p:tgtEl>
                                        <p:attrNameLst>
                                          <p:attrName>style.visibility</p:attrName>
                                        </p:attrNameLst>
                                      </p:cBhvr>
                                      <p:to>
                                        <p:strVal val="visible"/>
                                      </p:to>
                                    </p:set>
                                    <p:animEffect transition="in" filter="wipe(down)">
                                      <p:cBhvr>
                                        <p:cTn id="91" dur="4000"/>
                                        <p:tgtEl>
                                          <p:spTgt spid="110"/>
                                        </p:tgtEl>
                                      </p:cBhvr>
                                    </p:animEffect>
                                  </p:childTnLst>
                                </p:cTn>
                              </p:par>
                              <p:par>
                                <p:cTn id="92" presetID="22" presetClass="entr" presetSubtype="4" fill="hold" grpId="0" nodeType="withEffect">
                                  <p:stCondLst>
                                    <p:cond delay="500"/>
                                  </p:stCondLst>
                                  <p:childTnLst>
                                    <p:set>
                                      <p:cBhvr>
                                        <p:cTn id="93" dur="1" fill="hold">
                                          <p:stCondLst>
                                            <p:cond delay="0"/>
                                          </p:stCondLst>
                                        </p:cTn>
                                        <p:tgtEl>
                                          <p:spTgt spid="115"/>
                                        </p:tgtEl>
                                        <p:attrNameLst>
                                          <p:attrName>style.visibility</p:attrName>
                                        </p:attrNameLst>
                                      </p:cBhvr>
                                      <p:to>
                                        <p:strVal val="visible"/>
                                      </p:to>
                                    </p:set>
                                    <p:animEffect transition="in" filter="wipe(down)">
                                      <p:cBhvr>
                                        <p:cTn id="94" dur="4000"/>
                                        <p:tgtEl>
                                          <p:spTgt spid="115"/>
                                        </p:tgtEl>
                                      </p:cBhvr>
                                    </p:animEffect>
                                  </p:childTnLst>
                                </p:cTn>
                              </p:par>
                              <p:par>
                                <p:cTn id="95" presetID="22" presetClass="entr" presetSubtype="4" fill="hold" grpId="0" nodeType="withEffect">
                                  <p:stCondLst>
                                    <p:cond delay="500"/>
                                  </p:stCondLst>
                                  <p:childTnLst>
                                    <p:set>
                                      <p:cBhvr>
                                        <p:cTn id="96" dur="1" fill="hold">
                                          <p:stCondLst>
                                            <p:cond delay="0"/>
                                          </p:stCondLst>
                                        </p:cTn>
                                        <p:tgtEl>
                                          <p:spTgt spid="116"/>
                                        </p:tgtEl>
                                        <p:attrNameLst>
                                          <p:attrName>style.visibility</p:attrName>
                                        </p:attrNameLst>
                                      </p:cBhvr>
                                      <p:to>
                                        <p:strVal val="visible"/>
                                      </p:to>
                                    </p:set>
                                    <p:animEffect transition="in" filter="wipe(down)">
                                      <p:cBhvr>
                                        <p:cTn id="97" dur="4000"/>
                                        <p:tgtEl>
                                          <p:spTgt spid="116"/>
                                        </p:tgtEl>
                                      </p:cBhvr>
                                    </p:animEffect>
                                  </p:childTnLst>
                                </p:cTn>
                              </p:par>
                              <p:par>
                                <p:cTn id="98" presetID="22" presetClass="entr" presetSubtype="4" fill="hold" grpId="0" nodeType="withEffect">
                                  <p:stCondLst>
                                    <p:cond delay="500"/>
                                  </p:stCondLst>
                                  <p:childTnLst>
                                    <p:set>
                                      <p:cBhvr>
                                        <p:cTn id="99" dur="1" fill="hold">
                                          <p:stCondLst>
                                            <p:cond delay="0"/>
                                          </p:stCondLst>
                                        </p:cTn>
                                        <p:tgtEl>
                                          <p:spTgt spid="117"/>
                                        </p:tgtEl>
                                        <p:attrNameLst>
                                          <p:attrName>style.visibility</p:attrName>
                                        </p:attrNameLst>
                                      </p:cBhvr>
                                      <p:to>
                                        <p:strVal val="visible"/>
                                      </p:to>
                                    </p:set>
                                    <p:animEffect transition="in" filter="wipe(down)">
                                      <p:cBhvr>
                                        <p:cTn id="100" dur="4000"/>
                                        <p:tgtEl>
                                          <p:spTgt spid="117"/>
                                        </p:tgtEl>
                                      </p:cBhvr>
                                    </p:animEffect>
                                  </p:childTnLst>
                                </p:cTn>
                              </p:par>
                              <p:par>
                                <p:cTn id="101" presetID="22" presetClass="entr" presetSubtype="4" fill="hold" grpId="0" nodeType="withEffect">
                                  <p:stCondLst>
                                    <p:cond delay="500"/>
                                  </p:stCondLst>
                                  <p:childTnLst>
                                    <p:set>
                                      <p:cBhvr>
                                        <p:cTn id="102" dur="1" fill="hold">
                                          <p:stCondLst>
                                            <p:cond delay="0"/>
                                          </p:stCondLst>
                                        </p:cTn>
                                        <p:tgtEl>
                                          <p:spTgt spid="118"/>
                                        </p:tgtEl>
                                        <p:attrNameLst>
                                          <p:attrName>style.visibility</p:attrName>
                                        </p:attrNameLst>
                                      </p:cBhvr>
                                      <p:to>
                                        <p:strVal val="visible"/>
                                      </p:to>
                                    </p:set>
                                    <p:animEffect transition="in" filter="wipe(down)">
                                      <p:cBhvr>
                                        <p:cTn id="103" dur="4000"/>
                                        <p:tgtEl>
                                          <p:spTgt spid="118"/>
                                        </p:tgtEl>
                                      </p:cBhvr>
                                    </p:animEffect>
                                  </p:childTnLst>
                                </p:cTn>
                              </p:par>
                              <p:par>
                                <p:cTn id="104" presetID="22" presetClass="entr" presetSubtype="4" fill="hold" grpId="0" nodeType="withEffect">
                                  <p:stCondLst>
                                    <p:cond delay="500"/>
                                  </p:stCondLst>
                                  <p:childTnLst>
                                    <p:set>
                                      <p:cBhvr>
                                        <p:cTn id="105" dur="1" fill="hold">
                                          <p:stCondLst>
                                            <p:cond delay="0"/>
                                          </p:stCondLst>
                                        </p:cTn>
                                        <p:tgtEl>
                                          <p:spTgt spid="119"/>
                                        </p:tgtEl>
                                        <p:attrNameLst>
                                          <p:attrName>style.visibility</p:attrName>
                                        </p:attrNameLst>
                                      </p:cBhvr>
                                      <p:to>
                                        <p:strVal val="visible"/>
                                      </p:to>
                                    </p:set>
                                    <p:animEffect transition="in" filter="wipe(down)">
                                      <p:cBhvr>
                                        <p:cTn id="106" dur="4000"/>
                                        <p:tgtEl>
                                          <p:spTgt spid="119"/>
                                        </p:tgtEl>
                                      </p:cBhvr>
                                    </p:animEffect>
                                  </p:childTnLst>
                                </p:cTn>
                              </p:par>
                              <p:par>
                                <p:cTn id="107" presetID="22" presetClass="entr" presetSubtype="4" fill="hold" grpId="0" nodeType="withEffect">
                                  <p:stCondLst>
                                    <p:cond delay="500"/>
                                  </p:stCondLst>
                                  <p:childTnLst>
                                    <p:set>
                                      <p:cBhvr>
                                        <p:cTn id="108" dur="1" fill="hold">
                                          <p:stCondLst>
                                            <p:cond delay="0"/>
                                          </p:stCondLst>
                                        </p:cTn>
                                        <p:tgtEl>
                                          <p:spTgt spid="120"/>
                                        </p:tgtEl>
                                        <p:attrNameLst>
                                          <p:attrName>style.visibility</p:attrName>
                                        </p:attrNameLst>
                                      </p:cBhvr>
                                      <p:to>
                                        <p:strVal val="visible"/>
                                      </p:to>
                                    </p:set>
                                    <p:animEffect transition="in" filter="wipe(down)">
                                      <p:cBhvr>
                                        <p:cTn id="109" dur="4000"/>
                                        <p:tgtEl>
                                          <p:spTgt spid="120"/>
                                        </p:tgtEl>
                                      </p:cBhvr>
                                    </p:animEffect>
                                  </p:childTnLst>
                                </p:cTn>
                              </p:par>
                              <p:par>
                                <p:cTn id="110" presetID="22" presetClass="entr" presetSubtype="4" fill="hold" grpId="0" nodeType="withEffect">
                                  <p:stCondLst>
                                    <p:cond delay="500"/>
                                  </p:stCondLst>
                                  <p:childTnLst>
                                    <p:set>
                                      <p:cBhvr>
                                        <p:cTn id="111" dur="1" fill="hold">
                                          <p:stCondLst>
                                            <p:cond delay="0"/>
                                          </p:stCondLst>
                                        </p:cTn>
                                        <p:tgtEl>
                                          <p:spTgt spid="123"/>
                                        </p:tgtEl>
                                        <p:attrNameLst>
                                          <p:attrName>style.visibility</p:attrName>
                                        </p:attrNameLst>
                                      </p:cBhvr>
                                      <p:to>
                                        <p:strVal val="visible"/>
                                      </p:to>
                                    </p:set>
                                    <p:animEffect transition="in" filter="wipe(down)">
                                      <p:cBhvr>
                                        <p:cTn id="112" dur="4000"/>
                                        <p:tgtEl>
                                          <p:spTgt spid="123"/>
                                        </p:tgtEl>
                                      </p:cBhvr>
                                    </p:animEffect>
                                  </p:childTnLst>
                                </p:cTn>
                              </p:par>
                              <p:par>
                                <p:cTn id="113" presetID="22" presetClass="entr" presetSubtype="4" fill="hold" grpId="0" nodeType="withEffect">
                                  <p:stCondLst>
                                    <p:cond delay="500"/>
                                  </p:stCondLst>
                                  <p:childTnLst>
                                    <p:set>
                                      <p:cBhvr>
                                        <p:cTn id="114" dur="1" fill="hold">
                                          <p:stCondLst>
                                            <p:cond delay="0"/>
                                          </p:stCondLst>
                                        </p:cTn>
                                        <p:tgtEl>
                                          <p:spTgt spid="126"/>
                                        </p:tgtEl>
                                        <p:attrNameLst>
                                          <p:attrName>style.visibility</p:attrName>
                                        </p:attrNameLst>
                                      </p:cBhvr>
                                      <p:to>
                                        <p:strVal val="visible"/>
                                      </p:to>
                                    </p:set>
                                    <p:animEffect transition="in" filter="wipe(down)">
                                      <p:cBhvr>
                                        <p:cTn id="115" dur="4000"/>
                                        <p:tgtEl>
                                          <p:spTgt spid="126"/>
                                        </p:tgtEl>
                                      </p:cBhvr>
                                    </p:animEffect>
                                  </p:childTnLst>
                                </p:cTn>
                              </p:par>
                              <p:par>
                                <p:cTn id="116" presetID="22" presetClass="entr" presetSubtype="4" fill="hold" grpId="0" nodeType="withEffect">
                                  <p:stCondLst>
                                    <p:cond delay="500"/>
                                  </p:stCondLst>
                                  <p:childTnLst>
                                    <p:set>
                                      <p:cBhvr>
                                        <p:cTn id="117" dur="1" fill="hold">
                                          <p:stCondLst>
                                            <p:cond delay="0"/>
                                          </p:stCondLst>
                                        </p:cTn>
                                        <p:tgtEl>
                                          <p:spTgt spid="127"/>
                                        </p:tgtEl>
                                        <p:attrNameLst>
                                          <p:attrName>style.visibility</p:attrName>
                                        </p:attrNameLst>
                                      </p:cBhvr>
                                      <p:to>
                                        <p:strVal val="visible"/>
                                      </p:to>
                                    </p:set>
                                    <p:animEffect transition="in" filter="wipe(down)">
                                      <p:cBhvr>
                                        <p:cTn id="118" dur="4000"/>
                                        <p:tgtEl>
                                          <p:spTgt spid="127"/>
                                        </p:tgtEl>
                                      </p:cBhvr>
                                    </p:animEffect>
                                  </p:childTnLst>
                                </p:cTn>
                              </p:par>
                              <p:par>
                                <p:cTn id="119" presetID="22" presetClass="entr" presetSubtype="4" fill="hold" grpId="0" nodeType="withEffect">
                                  <p:stCondLst>
                                    <p:cond delay="500"/>
                                  </p:stCondLst>
                                  <p:childTnLst>
                                    <p:set>
                                      <p:cBhvr>
                                        <p:cTn id="120" dur="1" fill="hold">
                                          <p:stCondLst>
                                            <p:cond delay="0"/>
                                          </p:stCondLst>
                                        </p:cTn>
                                        <p:tgtEl>
                                          <p:spTgt spid="128"/>
                                        </p:tgtEl>
                                        <p:attrNameLst>
                                          <p:attrName>style.visibility</p:attrName>
                                        </p:attrNameLst>
                                      </p:cBhvr>
                                      <p:to>
                                        <p:strVal val="visible"/>
                                      </p:to>
                                    </p:set>
                                    <p:animEffect transition="in" filter="wipe(down)">
                                      <p:cBhvr>
                                        <p:cTn id="121" dur="4000"/>
                                        <p:tgtEl>
                                          <p:spTgt spid="128"/>
                                        </p:tgtEl>
                                      </p:cBhvr>
                                    </p:animEffect>
                                  </p:childTnLst>
                                </p:cTn>
                              </p:par>
                              <p:par>
                                <p:cTn id="122" presetID="22" presetClass="entr" presetSubtype="4" fill="hold" grpId="0" nodeType="withEffect">
                                  <p:stCondLst>
                                    <p:cond delay="500"/>
                                  </p:stCondLst>
                                  <p:childTnLst>
                                    <p:set>
                                      <p:cBhvr>
                                        <p:cTn id="123" dur="1" fill="hold">
                                          <p:stCondLst>
                                            <p:cond delay="0"/>
                                          </p:stCondLst>
                                        </p:cTn>
                                        <p:tgtEl>
                                          <p:spTgt spid="129"/>
                                        </p:tgtEl>
                                        <p:attrNameLst>
                                          <p:attrName>style.visibility</p:attrName>
                                        </p:attrNameLst>
                                      </p:cBhvr>
                                      <p:to>
                                        <p:strVal val="visible"/>
                                      </p:to>
                                    </p:set>
                                    <p:animEffect transition="in" filter="wipe(down)">
                                      <p:cBhvr>
                                        <p:cTn id="124" dur="4000"/>
                                        <p:tgtEl>
                                          <p:spTgt spid="129"/>
                                        </p:tgtEl>
                                      </p:cBhvr>
                                    </p:animEffect>
                                  </p:childTnLst>
                                </p:cTn>
                              </p:par>
                              <p:par>
                                <p:cTn id="125" presetID="22" presetClass="entr" presetSubtype="4" fill="hold" grpId="0" nodeType="withEffect">
                                  <p:stCondLst>
                                    <p:cond delay="500"/>
                                  </p:stCondLst>
                                  <p:childTnLst>
                                    <p:set>
                                      <p:cBhvr>
                                        <p:cTn id="126" dur="1" fill="hold">
                                          <p:stCondLst>
                                            <p:cond delay="0"/>
                                          </p:stCondLst>
                                        </p:cTn>
                                        <p:tgtEl>
                                          <p:spTgt spid="130"/>
                                        </p:tgtEl>
                                        <p:attrNameLst>
                                          <p:attrName>style.visibility</p:attrName>
                                        </p:attrNameLst>
                                      </p:cBhvr>
                                      <p:to>
                                        <p:strVal val="visible"/>
                                      </p:to>
                                    </p:set>
                                    <p:animEffect transition="in" filter="wipe(down)">
                                      <p:cBhvr>
                                        <p:cTn id="127" dur="4000"/>
                                        <p:tgtEl>
                                          <p:spTgt spid="130"/>
                                        </p:tgtEl>
                                      </p:cBhvr>
                                    </p:animEffect>
                                  </p:childTnLst>
                                </p:cTn>
                              </p:par>
                              <p:par>
                                <p:cTn id="128" presetID="22" presetClass="entr" presetSubtype="4" fill="hold" grpId="0" nodeType="withEffect">
                                  <p:stCondLst>
                                    <p:cond delay="500"/>
                                  </p:stCondLst>
                                  <p:childTnLst>
                                    <p:set>
                                      <p:cBhvr>
                                        <p:cTn id="129" dur="1" fill="hold">
                                          <p:stCondLst>
                                            <p:cond delay="0"/>
                                          </p:stCondLst>
                                        </p:cTn>
                                        <p:tgtEl>
                                          <p:spTgt spid="131"/>
                                        </p:tgtEl>
                                        <p:attrNameLst>
                                          <p:attrName>style.visibility</p:attrName>
                                        </p:attrNameLst>
                                      </p:cBhvr>
                                      <p:to>
                                        <p:strVal val="visible"/>
                                      </p:to>
                                    </p:set>
                                    <p:animEffect transition="in" filter="wipe(down)">
                                      <p:cBhvr>
                                        <p:cTn id="130" dur="4000"/>
                                        <p:tgtEl>
                                          <p:spTgt spid="131"/>
                                        </p:tgtEl>
                                      </p:cBhvr>
                                    </p:animEffect>
                                  </p:childTnLst>
                                </p:cTn>
                              </p:par>
                              <p:par>
                                <p:cTn id="131" presetID="22" presetClass="entr" presetSubtype="4" fill="hold" grpId="0" nodeType="withEffect">
                                  <p:stCondLst>
                                    <p:cond delay="500"/>
                                  </p:stCondLst>
                                  <p:childTnLst>
                                    <p:set>
                                      <p:cBhvr>
                                        <p:cTn id="132" dur="1" fill="hold">
                                          <p:stCondLst>
                                            <p:cond delay="0"/>
                                          </p:stCondLst>
                                        </p:cTn>
                                        <p:tgtEl>
                                          <p:spTgt spid="132"/>
                                        </p:tgtEl>
                                        <p:attrNameLst>
                                          <p:attrName>style.visibility</p:attrName>
                                        </p:attrNameLst>
                                      </p:cBhvr>
                                      <p:to>
                                        <p:strVal val="visible"/>
                                      </p:to>
                                    </p:set>
                                    <p:animEffect transition="in" filter="wipe(down)">
                                      <p:cBhvr>
                                        <p:cTn id="133" dur="4000"/>
                                        <p:tgtEl>
                                          <p:spTgt spid="132"/>
                                        </p:tgtEl>
                                      </p:cBhvr>
                                    </p:animEffect>
                                  </p:childTnLst>
                                </p:cTn>
                              </p:par>
                              <p:par>
                                <p:cTn id="134" presetID="22" presetClass="entr" presetSubtype="4" fill="hold" grpId="0" nodeType="withEffect">
                                  <p:stCondLst>
                                    <p:cond delay="500"/>
                                  </p:stCondLst>
                                  <p:childTnLst>
                                    <p:set>
                                      <p:cBhvr>
                                        <p:cTn id="135" dur="1" fill="hold">
                                          <p:stCondLst>
                                            <p:cond delay="0"/>
                                          </p:stCondLst>
                                        </p:cTn>
                                        <p:tgtEl>
                                          <p:spTgt spid="135"/>
                                        </p:tgtEl>
                                        <p:attrNameLst>
                                          <p:attrName>style.visibility</p:attrName>
                                        </p:attrNameLst>
                                      </p:cBhvr>
                                      <p:to>
                                        <p:strVal val="visible"/>
                                      </p:to>
                                    </p:set>
                                    <p:animEffect transition="in" filter="wipe(down)">
                                      <p:cBhvr>
                                        <p:cTn id="136" dur="4000"/>
                                        <p:tgtEl>
                                          <p:spTgt spid="135"/>
                                        </p:tgtEl>
                                      </p:cBhvr>
                                    </p:animEffect>
                                  </p:childTnLst>
                                </p:cTn>
                              </p:par>
                              <p:par>
                                <p:cTn id="137" presetID="22" presetClass="entr" presetSubtype="4" fill="hold" grpId="0" nodeType="withEffect">
                                  <p:stCondLst>
                                    <p:cond delay="500"/>
                                  </p:stCondLst>
                                  <p:childTnLst>
                                    <p:set>
                                      <p:cBhvr>
                                        <p:cTn id="138" dur="1" fill="hold">
                                          <p:stCondLst>
                                            <p:cond delay="0"/>
                                          </p:stCondLst>
                                        </p:cTn>
                                        <p:tgtEl>
                                          <p:spTgt spid="136"/>
                                        </p:tgtEl>
                                        <p:attrNameLst>
                                          <p:attrName>style.visibility</p:attrName>
                                        </p:attrNameLst>
                                      </p:cBhvr>
                                      <p:to>
                                        <p:strVal val="visible"/>
                                      </p:to>
                                    </p:set>
                                    <p:animEffect transition="in" filter="wipe(down)">
                                      <p:cBhvr>
                                        <p:cTn id="139" dur="4000"/>
                                        <p:tgtEl>
                                          <p:spTgt spid="136"/>
                                        </p:tgtEl>
                                      </p:cBhvr>
                                    </p:animEffect>
                                  </p:childTnLst>
                                </p:cTn>
                              </p:par>
                              <p:par>
                                <p:cTn id="140" presetID="42" presetClass="entr" presetSubtype="0" fill="hold" grpId="0" nodeType="withEffect">
                                  <p:stCondLst>
                                    <p:cond delay="500"/>
                                  </p:stCondLst>
                                  <p:childTnLst>
                                    <p:set>
                                      <p:cBhvr>
                                        <p:cTn id="141" dur="1" fill="hold">
                                          <p:stCondLst>
                                            <p:cond delay="0"/>
                                          </p:stCondLst>
                                        </p:cTn>
                                        <p:tgtEl>
                                          <p:spTgt spid="14"/>
                                        </p:tgtEl>
                                        <p:attrNameLst>
                                          <p:attrName>style.visibility</p:attrName>
                                        </p:attrNameLst>
                                      </p:cBhvr>
                                      <p:to>
                                        <p:strVal val="visible"/>
                                      </p:to>
                                    </p:set>
                                    <p:animEffect transition="in" filter="fade">
                                      <p:cBhvr>
                                        <p:cTn id="142" dur="4500"/>
                                        <p:tgtEl>
                                          <p:spTgt spid="14"/>
                                        </p:tgtEl>
                                      </p:cBhvr>
                                    </p:animEffect>
                                    <p:anim calcmode="lin" valueType="num">
                                      <p:cBhvr>
                                        <p:cTn id="143" dur="4500" fill="hold"/>
                                        <p:tgtEl>
                                          <p:spTgt spid="14"/>
                                        </p:tgtEl>
                                        <p:attrNameLst>
                                          <p:attrName>ppt_x</p:attrName>
                                        </p:attrNameLst>
                                      </p:cBhvr>
                                      <p:tavLst>
                                        <p:tav tm="0">
                                          <p:val>
                                            <p:strVal val="#ppt_x"/>
                                          </p:val>
                                        </p:tav>
                                        <p:tav tm="100000">
                                          <p:val>
                                            <p:strVal val="#ppt_x"/>
                                          </p:val>
                                        </p:tav>
                                      </p:tavLst>
                                    </p:anim>
                                    <p:anim calcmode="lin" valueType="num">
                                      <p:cBhvr>
                                        <p:cTn id="144" dur="4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33" grpId="0" animBg="1"/>
      <p:bldP spid="134" grpId="0" animBg="1"/>
      <p:bldP spid="137" grpId="0" animBg="1"/>
      <p:bldP spid="138" grpId="0" animBg="1"/>
      <p:bldP spid="139"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6" grpId="0" animBg="1"/>
      <p:bldP spid="80" grpId="0" animBg="1"/>
      <p:bldP spid="81" grpId="0" animBg="1"/>
      <p:bldP spid="82" grpId="0" animBg="1"/>
      <p:bldP spid="83" grpId="0" animBg="1"/>
      <p:bldP spid="110" grpId="0" animBg="1"/>
      <p:bldP spid="115" grpId="0" animBg="1"/>
      <p:bldP spid="116" grpId="0" animBg="1"/>
      <p:bldP spid="117" grpId="0" animBg="1"/>
      <p:bldP spid="118" grpId="0" animBg="1"/>
      <p:bldP spid="119" grpId="0" animBg="1"/>
      <p:bldP spid="120" grpId="0" animBg="1"/>
      <p:bldP spid="123" grpId="0" animBg="1"/>
      <p:bldP spid="126" grpId="0" animBg="1"/>
      <p:bldP spid="127" grpId="0" animBg="1"/>
      <p:bldP spid="128" grpId="0" animBg="1"/>
      <p:bldP spid="129" grpId="0" animBg="1"/>
      <p:bldP spid="130" grpId="0" animBg="1"/>
      <p:bldP spid="131" grpId="0" animBg="1"/>
      <p:bldP spid="132" grpId="0" animBg="1"/>
      <p:bldP spid="135" grpId="0" animBg="1"/>
      <p:bldP spid="136" grpId="0" animBg="1"/>
      <p:bldP spid="14" grpId="0"/>
      <p:bldP spid="22" grpId="0"/>
      <p:bldP spid="22"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r="-3000" b="-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CA09-3B74-4E23-8E25-1CCF37A0FF62}"/>
              </a:ext>
            </a:extLst>
          </p:cNvPr>
          <p:cNvSpPr>
            <a:spLocks noGrp="1"/>
          </p:cNvSpPr>
          <p:nvPr>
            <p:ph type="title"/>
          </p:nvPr>
        </p:nvSpPr>
        <p:spPr>
          <a:xfrm>
            <a:off x="896178" y="307008"/>
            <a:ext cx="10399643" cy="748058"/>
          </a:xfrm>
        </p:spPr>
        <p:txBody>
          <a:bodyPr>
            <a:normAutofit fontScale="90000"/>
          </a:bodyPr>
          <a:lstStyle/>
          <a:p>
            <a:r>
              <a:rPr lang="id-ID" sz="3600" dirty="0">
                <a:solidFill>
                  <a:srgbClr val="C00000"/>
                </a:solidFill>
                <a:latin typeface="Berlin Sans FB Demi" panose="020E0802020502020306" pitchFamily="34" charset="0"/>
              </a:rPr>
              <a:t>Teori</a:t>
            </a:r>
            <a:r>
              <a:rPr lang="en-US" sz="3600" dirty="0">
                <a:solidFill>
                  <a:srgbClr val="C00000"/>
                </a:solidFill>
                <a:latin typeface="Berlin Sans FB Demi" panose="020E0802020502020306" pitchFamily="34" charset="0"/>
              </a:rPr>
              <a:t> Dasar</a:t>
            </a:r>
            <a:br>
              <a:rPr lang="en-US" dirty="0">
                <a:solidFill>
                  <a:schemeClr val="accent1">
                    <a:lumMod val="50000"/>
                  </a:schemeClr>
                </a:solidFill>
                <a:latin typeface="Berlin Sans FB Demi" panose="020E0802020502020306" pitchFamily="34" charset="0"/>
              </a:rPr>
            </a:br>
            <a:endParaRPr lang="en-ID" dirty="0"/>
          </a:p>
        </p:txBody>
      </p:sp>
      <p:sp>
        <p:nvSpPr>
          <p:cNvPr id="3" name="Content Placeholder 2">
            <a:extLst>
              <a:ext uri="{FF2B5EF4-FFF2-40B4-BE49-F238E27FC236}">
                <a16:creationId xmlns:a16="http://schemas.microsoft.com/office/drawing/2014/main" id="{66576E5F-4DF1-407B-B9C4-988709DCD801}"/>
              </a:ext>
            </a:extLst>
          </p:cNvPr>
          <p:cNvSpPr>
            <a:spLocks noGrp="1"/>
          </p:cNvSpPr>
          <p:nvPr>
            <p:ph idx="1"/>
          </p:nvPr>
        </p:nvSpPr>
        <p:spPr>
          <a:xfrm>
            <a:off x="198780" y="794833"/>
            <a:ext cx="9356037" cy="4240992"/>
          </a:xfrm>
        </p:spPr>
        <p:txBody>
          <a:bodyPr>
            <a:normAutofit lnSpcReduction="10000"/>
          </a:bodyPr>
          <a:lstStyle/>
          <a:p>
            <a:pPr marL="0" indent="0" algn="just">
              <a:buNone/>
            </a:pPr>
            <a:endParaRPr lang="id-ID" sz="1800" dirty="0">
              <a:latin typeface="Times New Roman" panose="02020603050405020304" pitchFamily="18" charset="0"/>
              <a:cs typeface="Times New Roman" panose="02020603050405020304" pitchFamily="18" charset="0"/>
            </a:endParaRPr>
          </a:p>
          <a:p>
            <a:pPr algn="just">
              <a:buFontTx/>
              <a:buChar char="-"/>
            </a:pPr>
            <a:r>
              <a:rPr lang="id-ID" sz="1800" b="1" dirty="0">
                <a:solidFill>
                  <a:schemeClr val="accent1">
                    <a:lumMod val="75000"/>
                  </a:schemeClr>
                </a:solidFill>
                <a:latin typeface="Times New Roman" panose="02020603050405020304" pitchFamily="18" charset="0"/>
                <a:cs typeface="Times New Roman" panose="02020603050405020304" pitchFamily="18" charset="0"/>
              </a:rPr>
              <a:t>Larutan Elektrolit Lemah</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Larutan elektrolit lemah adalah larutan yang dapat menghantarkan listrik dengan buruk atau lemah, karena mengalami ionisasi tidak sempurna atau sebagian. Dimana zat yang dimasukkan ke dalam pelarut hanya sebagian saja yang berubah menjadi ion-ionnya.</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Contoh larutannya yaitu CH₃COOH, HCN, H₂S, NH₃, H₃PO₄, Fe(OH)₂, NH₄OH, dll. Reaksi yang tidak sempurna ditandai dengan</a:t>
            </a:r>
            <a:r>
              <a:rPr lang="en-US" sz="1800" dirty="0">
                <a:latin typeface="Times New Roman" panose="02020603050405020304" pitchFamily="18" charset="0"/>
                <a:cs typeface="Times New Roman" panose="02020603050405020304" pitchFamily="18" charset="0"/>
              </a:rPr>
              <a:t> </a:t>
            </a:r>
            <a:r>
              <a:rPr lang="en-US" sz="1800" dirty="0">
                <a:latin typeface="Lucida Sans Unicode" panose="020B0602030504020204" pitchFamily="34" charset="0"/>
                <a:cs typeface="Lucida Sans Unicode" panose="020B0602030504020204" pitchFamily="34" charset="0"/>
              </a:rPr>
              <a:t>⇋</a:t>
            </a:r>
            <a:r>
              <a:rPr lang="id-ID" sz="1800" dirty="0">
                <a:latin typeface="Times New Roman" panose="02020603050405020304" pitchFamily="18" charset="0"/>
                <a:cs typeface="Times New Roman" panose="02020603050405020304" pitchFamily="18" charset="0"/>
              </a:rPr>
              <a:t> maka</a:t>
            </a:r>
            <a:r>
              <a:rPr lang="en-US" sz="1800" dirty="0">
                <a:latin typeface="Times New Roman" panose="02020603050405020304" pitchFamily="18" charset="0"/>
                <a:cs typeface="Times New Roman" panose="02020603050405020304" pitchFamily="18" charset="0"/>
              </a:rPr>
              <a:t> p</a:t>
            </a:r>
            <a:r>
              <a:rPr lang="id-ID" sz="1800" dirty="0">
                <a:latin typeface="Times New Roman" panose="02020603050405020304" pitchFamily="18" charset="0"/>
                <a:cs typeface="Times New Roman" panose="02020603050405020304" pitchFamily="18" charset="0"/>
              </a:rPr>
              <a:t>ersamaan reaksinya:</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solidFill>
                  <a:srgbClr val="C00000"/>
                </a:solidFill>
                <a:latin typeface="Times New Roman" panose="02020603050405020304" pitchFamily="18" charset="0"/>
                <a:cs typeface="Times New Roman" panose="02020603050405020304" pitchFamily="18" charset="0"/>
              </a:rPr>
              <a:t>	</a:t>
            </a:r>
            <a:r>
              <a:rPr lang="id-ID" sz="2200" dirty="0">
                <a:solidFill>
                  <a:srgbClr val="C00000"/>
                </a:solidFill>
                <a:latin typeface="Times New Roman" panose="02020603050405020304" pitchFamily="18" charset="0"/>
                <a:cs typeface="Times New Roman" panose="02020603050405020304" pitchFamily="18" charset="0"/>
              </a:rPr>
              <a:t>CH₃COOH₍aq₎   </a:t>
            </a:r>
            <a:r>
              <a:rPr lang="en-US" sz="2200" dirty="0">
                <a:solidFill>
                  <a:srgbClr val="C00000"/>
                </a:solidFill>
                <a:latin typeface="Times New Roman" panose="02020603050405020304" pitchFamily="18" charset="0"/>
                <a:cs typeface="Times New Roman" panose="02020603050405020304" pitchFamily="18" charset="0"/>
              </a:rPr>
              <a:t> ⇋</a:t>
            </a:r>
            <a:r>
              <a:rPr lang="id-ID" sz="2200" dirty="0">
                <a:solidFill>
                  <a:srgbClr val="C00000"/>
                </a:solidFill>
                <a:latin typeface="Times New Roman" panose="02020603050405020304" pitchFamily="18" charset="0"/>
                <a:cs typeface="Times New Roman" panose="02020603050405020304" pitchFamily="18" charset="0"/>
              </a:rPr>
              <a:t>     CH₃COO⁻₍aq₎   +   H⁺₍aq₎</a:t>
            </a:r>
          </a:p>
          <a:p>
            <a:pPr marL="0" indent="0" algn="just">
              <a:buNone/>
            </a:pPr>
            <a:r>
              <a:rPr lang="id-ID" sz="1800" dirty="0">
                <a:latin typeface="Times New Roman" panose="02020603050405020304" pitchFamily="18" charset="0"/>
                <a:cs typeface="Times New Roman" panose="02020603050405020304" pitchFamily="18" charset="0"/>
              </a:rPr>
              <a:t>Misalnya dalam larutan CH₃COOH dengan konsentrasi 1.0 M, sekitar 0,42% yang akan terionisasi di dalam larutan. Sisanya akan tetap berbentuk molekul-molekul yang tidak bermuatan. Oleh karena ion-ion yang menghantarkan arus listrik sedikit, maka konduktornya buruk atau lemah. Tanda panah bolak balik menunjukan adanya reaksi kesetimbangan. Dimana ion-ion yang terbentuk yaitu CH₃COO⁻ dan H⁺ dapat membentuk kembali molekul CH₃COOH. Ketika diuji dengan alat uji elektrolit, larutan</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akan menghasilkan nyala lampu yang redup atau lampu tidak menyala dan muncul gelembung gas dengan jumlah yang sedikit.</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3C1AA9-57B4-48CB-BFE2-3975FDD38953}"/>
              </a:ext>
            </a:extLst>
          </p:cNvPr>
          <p:cNvPicPr>
            <a:picLocks noChangeAspect="1"/>
          </p:cNvPicPr>
          <p:nvPr/>
        </p:nvPicPr>
        <p:blipFill>
          <a:blip r:embed="rId3"/>
          <a:stretch>
            <a:fillRect/>
          </a:stretch>
        </p:blipFill>
        <p:spPr>
          <a:xfrm>
            <a:off x="-414874" y="-103993"/>
            <a:ext cx="1889924" cy="1091279"/>
          </a:xfrm>
          <a:prstGeom prst="rect">
            <a:avLst/>
          </a:prstGeom>
        </p:spPr>
      </p:pic>
      <p:sp>
        <p:nvSpPr>
          <p:cNvPr id="9" name="Arrow: Right 8">
            <a:hlinkClick r:id="rId4" action="ppaction://hlinksldjump"/>
            <a:extLst>
              <a:ext uri="{FF2B5EF4-FFF2-40B4-BE49-F238E27FC236}">
                <a16:creationId xmlns:a16="http://schemas.microsoft.com/office/drawing/2014/main" id="{2AE39403-6B6E-4147-A603-8531BD6A7A8C}"/>
              </a:ext>
            </a:extLst>
          </p:cNvPr>
          <p:cNvSpPr/>
          <p:nvPr/>
        </p:nvSpPr>
        <p:spPr>
          <a:xfrm>
            <a:off x="10575236" y="5807220"/>
            <a:ext cx="1245703" cy="671627"/>
          </a:xfrm>
          <a:prstGeom prst="rightArrow">
            <a:avLst>
              <a:gd name="adj1" fmla="val 50000"/>
              <a:gd name="adj2" fmla="val 45153"/>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latin typeface="Algerian" panose="04020705040A02060702" pitchFamily="82" charset="0"/>
              </a:rPr>
              <a:t>next</a:t>
            </a:r>
            <a:endParaRPr lang="en-ID" sz="2000" dirty="0">
              <a:solidFill>
                <a:srgbClr val="C00000"/>
              </a:solidFill>
              <a:latin typeface="Algerian" panose="04020705040A02060702" pitchFamily="82" charset="0"/>
            </a:endParaRPr>
          </a:p>
        </p:txBody>
      </p:sp>
      <p:sp>
        <p:nvSpPr>
          <p:cNvPr id="10" name="Arrow: Right 9">
            <a:hlinkClick r:id="rId5" action="ppaction://hlinksldjump"/>
            <a:extLst>
              <a:ext uri="{FF2B5EF4-FFF2-40B4-BE49-F238E27FC236}">
                <a16:creationId xmlns:a16="http://schemas.microsoft.com/office/drawing/2014/main" id="{D28D200F-16F1-40C6-82FE-C6BBF5589096}"/>
              </a:ext>
            </a:extLst>
          </p:cNvPr>
          <p:cNvSpPr/>
          <p:nvPr/>
        </p:nvSpPr>
        <p:spPr>
          <a:xfrm flipH="1">
            <a:off x="6983896" y="5954459"/>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113039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r="-3000" b="-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CA09-3B74-4E23-8E25-1CCF37A0FF62}"/>
              </a:ext>
            </a:extLst>
          </p:cNvPr>
          <p:cNvSpPr>
            <a:spLocks noGrp="1"/>
          </p:cNvSpPr>
          <p:nvPr>
            <p:ph type="title"/>
          </p:nvPr>
        </p:nvSpPr>
        <p:spPr>
          <a:xfrm>
            <a:off x="896178" y="307008"/>
            <a:ext cx="10399643" cy="748058"/>
          </a:xfrm>
        </p:spPr>
        <p:txBody>
          <a:bodyPr>
            <a:normAutofit fontScale="90000"/>
          </a:bodyPr>
          <a:lstStyle/>
          <a:p>
            <a:r>
              <a:rPr lang="id-ID" sz="3600" dirty="0">
                <a:solidFill>
                  <a:srgbClr val="C00000"/>
                </a:solidFill>
                <a:latin typeface="Berlin Sans FB Demi" panose="020E0802020502020306" pitchFamily="34" charset="0"/>
              </a:rPr>
              <a:t>Teori</a:t>
            </a:r>
            <a:r>
              <a:rPr lang="en-US" sz="3600" dirty="0">
                <a:solidFill>
                  <a:srgbClr val="C00000"/>
                </a:solidFill>
                <a:latin typeface="Berlin Sans FB Demi" panose="020E0802020502020306" pitchFamily="34" charset="0"/>
              </a:rPr>
              <a:t> Dasar</a:t>
            </a:r>
            <a:br>
              <a:rPr lang="en-US" dirty="0">
                <a:solidFill>
                  <a:schemeClr val="accent1">
                    <a:lumMod val="50000"/>
                  </a:schemeClr>
                </a:solidFill>
                <a:latin typeface="Berlin Sans FB Demi" panose="020E0802020502020306" pitchFamily="34" charset="0"/>
              </a:rPr>
            </a:br>
            <a:endParaRPr lang="en-ID" dirty="0"/>
          </a:p>
        </p:txBody>
      </p:sp>
      <p:sp>
        <p:nvSpPr>
          <p:cNvPr id="3" name="Content Placeholder 2">
            <a:extLst>
              <a:ext uri="{FF2B5EF4-FFF2-40B4-BE49-F238E27FC236}">
                <a16:creationId xmlns:a16="http://schemas.microsoft.com/office/drawing/2014/main" id="{66576E5F-4DF1-407B-B9C4-988709DCD801}"/>
              </a:ext>
            </a:extLst>
          </p:cNvPr>
          <p:cNvSpPr>
            <a:spLocks noGrp="1"/>
          </p:cNvSpPr>
          <p:nvPr>
            <p:ph idx="1"/>
          </p:nvPr>
        </p:nvSpPr>
        <p:spPr>
          <a:xfrm>
            <a:off x="185528" y="1398287"/>
            <a:ext cx="9541567" cy="3332739"/>
          </a:xfrm>
        </p:spPr>
        <p:txBody>
          <a:bodyPr>
            <a:normAutofit/>
          </a:bodyPr>
          <a:lstStyle/>
          <a:p>
            <a:pPr>
              <a:buFontTx/>
              <a:buChar char="-"/>
            </a:pPr>
            <a:r>
              <a:rPr lang="id-ID" sz="1800" b="1" dirty="0">
                <a:solidFill>
                  <a:schemeClr val="accent1">
                    <a:lumMod val="75000"/>
                  </a:schemeClr>
                </a:solidFill>
                <a:latin typeface="Times New Roman" panose="02020603050405020304" pitchFamily="18" charset="0"/>
                <a:cs typeface="Times New Roman" panose="02020603050405020304" pitchFamily="18" charset="0"/>
              </a:rPr>
              <a:t>Laruta</a:t>
            </a:r>
            <a:r>
              <a:rPr lang="en-US" sz="1800" b="1" dirty="0">
                <a:solidFill>
                  <a:schemeClr val="accent1">
                    <a:lumMod val="75000"/>
                  </a:schemeClr>
                </a:solidFill>
                <a:latin typeface="Times New Roman" panose="02020603050405020304" pitchFamily="18" charset="0"/>
                <a:cs typeface="Times New Roman" panose="02020603050405020304" pitchFamily="18" charset="0"/>
              </a:rPr>
              <a:t>n </a:t>
            </a:r>
            <a:r>
              <a:rPr lang="id-ID" sz="1800" b="1" dirty="0">
                <a:solidFill>
                  <a:schemeClr val="accent1">
                    <a:lumMod val="75000"/>
                  </a:schemeClr>
                </a:solidFill>
                <a:latin typeface="Times New Roman" panose="02020603050405020304" pitchFamily="18" charset="0"/>
                <a:cs typeface="Times New Roman" panose="02020603050405020304" pitchFamily="18" charset="0"/>
              </a:rPr>
              <a:t>Elektrolit Lemah</a:t>
            </a:r>
          </a:p>
          <a:p>
            <a:pPr marL="0" indent="0" algn="just">
              <a:buNone/>
            </a:pPr>
            <a:r>
              <a:rPr lang="id-ID"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Pada </a:t>
            </a:r>
            <a:r>
              <a:rPr lang="id-ID" sz="1800" dirty="0">
                <a:latin typeface="Times New Roman" panose="02020603050405020304" pitchFamily="18" charset="0"/>
                <a:cs typeface="Times New Roman" panose="02020603050405020304" pitchFamily="18" charset="0"/>
              </a:rPr>
              <a:t>larutan</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CH₃COOH</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ketika sumber listrik dinyalakan, molekul CH₃COOH akan terurai</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sebagian menjadi ion </a:t>
            </a:r>
            <a:r>
              <a:rPr lang="en-US" sz="1800" dirty="0">
                <a:latin typeface="Times New Roman" panose="02020603050405020304" pitchFamily="18" charset="0"/>
                <a:cs typeface="Times New Roman" panose="02020603050405020304" pitchFamily="18" charset="0"/>
              </a:rPr>
              <a:t>H</a:t>
            </a:r>
            <a:r>
              <a:rPr lang="id-ID" sz="1800" dirty="0">
                <a:latin typeface="Times New Roman" panose="02020603050405020304" pitchFamily="18" charset="0"/>
                <a:cs typeface="Times New Roman" panose="02020603050405020304" pitchFamily="18" charset="0"/>
              </a:rPr>
              <a:t>⁺ dan ion CH₃COO⁻. Ion-ion negatif</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anion</a:t>
            </a:r>
            <a:r>
              <a:rPr lang="en-US" sz="1800" dirty="0">
                <a:latin typeface="Times New Roman" panose="02020603050405020304" pitchFamily="18" charset="0"/>
                <a:cs typeface="Times New Roman" panose="02020603050405020304" pitchFamily="18" charset="0"/>
              </a:rPr>
              <a:t>)</a:t>
            </a:r>
            <a:r>
              <a:rPr lang="id-ID" sz="1800" dirty="0">
                <a:latin typeface="Times New Roman" panose="02020603050405020304" pitchFamily="18" charset="0"/>
                <a:cs typeface="Times New Roman" panose="02020603050405020304" pitchFamily="18" charset="0"/>
              </a:rPr>
              <a:t> pada</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CH₃COO⁻  akan bergerak ke elektroda positif untuk melepaskan elektron. Sedangkan ion-ion positif</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kation</a:t>
            </a:r>
            <a:r>
              <a:rPr lang="en-US" sz="1800" dirty="0">
                <a:latin typeface="Times New Roman" panose="02020603050405020304" pitchFamily="18" charset="0"/>
                <a:cs typeface="Times New Roman" panose="02020603050405020304" pitchFamily="18" charset="0"/>
              </a:rPr>
              <a:t>)</a:t>
            </a:r>
            <a:r>
              <a:rPr lang="id-ID" sz="1800" dirty="0">
                <a:latin typeface="Times New Roman" panose="02020603050405020304" pitchFamily="18" charset="0"/>
                <a:cs typeface="Times New Roman" panose="02020603050405020304" pitchFamily="18" charset="0"/>
              </a:rPr>
              <a:t> pada </a:t>
            </a:r>
            <a:r>
              <a:rPr lang="en-US" sz="1800" dirty="0">
                <a:latin typeface="Times New Roman" panose="02020603050405020304" pitchFamily="18" charset="0"/>
                <a:cs typeface="Times New Roman" panose="02020603050405020304" pitchFamily="18" charset="0"/>
              </a:rPr>
              <a:t>H</a:t>
            </a:r>
            <a:r>
              <a:rPr lang="id-ID" sz="1800" dirty="0">
                <a:latin typeface="Times New Roman" panose="02020603050405020304" pitchFamily="18" charset="0"/>
                <a:cs typeface="Times New Roman" panose="02020603050405020304" pitchFamily="18" charset="0"/>
              </a:rPr>
              <a:t>⁺ akan bergerak ke elektroda negatif untuk menerima elektron. ion-ion negatif</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anion</a:t>
            </a:r>
            <a:r>
              <a:rPr lang="en-US" sz="1800" dirty="0">
                <a:latin typeface="Times New Roman" panose="02020603050405020304" pitchFamily="18" charset="0"/>
                <a:cs typeface="Times New Roman" panose="02020603050405020304" pitchFamily="18" charset="0"/>
              </a:rPr>
              <a:t>) pada CH₃COO⁻ </a:t>
            </a:r>
            <a:r>
              <a:rPr lang="id-ID" sz="1800" dirty="0">
                <a:latin typeface="Times New Roman" panose="02020603050405020304" pitchFamily="18" charset="0"/>
                <a:cs typeface="Times New Roman" panose="02020603050405020304" pitchFamily="18" charset="0"/>
              </a:rPr>
              <a:t>ini karena kelebihan elektron akan melepaskan elektronnya melalui elektroda membentuk gas. Kemudian elektron dialirkan dan diteruskan ke kutub positif baterai lalu ke kutub negatif baterai. Setelah itu elektron diteruskan ke elektroda negatif. Elektron akan diterima oleh </a:t>
            </a:r>
            <a:r>
              <a:rPr lang="en-US" sz="1800" dirty="0">
                <a:latin typeface="Times New Roman" panose="02020603050405020304" pitchFamily="18" charset="0"/>
                <a:cs typeface="Times New Roman" panose="02020603050405020304" pitchFamily="18" charset="0"/>
              </a:rPr>
              <a:t>H</a:t>
            </a:r>
            <a:r>
              <a:rPr lang="id-ID" sz="1800" dirty="0">
                <a:latin typeface="Times New Roman" panose="02020603050405020304" pitchFamily="18" charset="0"/>
                <a:cs typeface="Times New Roman" panose="02020603050405020304" pitchFamily="18" charset="0"/>
              </a:rPr>
              <a:t>⁺ kemudian akan terjadi reaksi membentuk gelembung ga</a:t>
            </a:r>
            <a:r>
              <a:rPr lang="en-US" sz="1800" dirty="0">
                <a:latin typeface="Times New Roman" panose="02020603050405020304" pitchFamily="18" charset="0"/>
                <a:cs typeface="Times New Roman" panose="02020603050405020304" pitchFamily="18" charset="0"/>
              </a:rPr>
              <a:t>s H₂</a:t>
            </a:r>
            <a:r>
              <a:rPr lang="id-ID" sz="1800" dirty="0">
                <a:latin typeface="Times New Roman" panose="02020603050405020304" pitchFamily="18" charset="0"/>
                <a:cs typeface="Times New Roman" panose="02020603050405020304" pitchFamily="18" charset="0"/>
              </a:rPr>
              <a:t> disekitar katoda. </a:t>
            </a:r>
            <a:r>
              <a:rPr lang="en-US" sz="1800" dirty="0">
                <a:latin typeface="Times New Roman" panose="02020603050405020304" pitchFamily="18" charset="0"/>
                <a:cs typeface="Times New Roman" panose="02020603050405020304" pitchFamily="18" charset="0"/>
              </a:rPr>
              <a:t>A</a:t>
            </a:r>
            <a:r>
              <a:rPr lang="id-ID" sz="1800" dirty="0">
                <a:latin typeface="Times New Roman" panose="02020603050405020304" pitchFamily="18" charset="0"/>
                <a:cs typeface="Times New Roman" panose="02020603050405020304" pitchFamily="18" charset="0"/>
              </a:rPr>
              <a:t>danya aliran elektron dan ion-ion yang bisa bergerak bebas</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menyebabkan larutan dapat menghantrkan arus listrik</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Sehingga lampu yang dihasilkan menyala redup dan larutan CH₃COOH merupakan larutan elektrolit lemah.</a:t>
            </a:r>
            <a:endParaRPr lang="id-ID" sz="1800" dirty="0">
              <a:solidFill>
                <a:prstClr val="black"/>
              </a:solidFill>
              <a:latin typeface="Times New Roman" panose="02020603050405020304" pitchFamily="18" charset="0"/>
              <a:cs typeface="Times New Roman" panose="02020603050405020304" pitchFamily="18" charset="0"/>
            </a:endParaRPr>
          </a:p>
          <a:p>
            <a:pPr marL="0" indent="0" algn="just">
              <a:buNone/>
            </a:pPr>
            <a:endParaRPr lang="id-ID" sz="1800"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3C1AA9-57B4-48CB-BFE2-3975FDD38953}"/>
              </a:ext>
            </a:extLst>
          </p:cNvPr>
          <p:cNvPicPr>
            <a:picLocks noChangeAspect="1"/>
          </p:cNvPicPr>
          <p:nvPr/>
        </p:nvPicPr>
        <p:blipFill>
          <a:blip r:embed="rId3"/>
          <a:stretch>
            <a:fillRect/>
          </a:stretch>
        </p:blipFill>
        <p:spPr>
          <a:xfrm>
            <a:off x="-414874" y="-103993"/>
            <a:ext cx="1889924" cy="1091279"/>
          </a:xfrm>
          <a:prstGeom prst="rect">
            <a:avLst/>
          </a:prstGeom>
        </p:spPr>
      </p:pic>
      <p:sp>
        <p:nvSpPr>
          <p:cNvPr id="8" name="Arrow: Right 7">
            <a:hlinkClick r:id="rId4" action="ppaction://hlinksldjump"/>
            <a:extLst>
              <a:ext uri="{FF2B5EF4-FFF2-40B4-BE49-F238E27FC236}">
                <a16:creationId xmlns:a16="http://schemas.microsoft.com/office/drawing/2014/main" id="{B57CD530-5882-457D-9996-71DB141DF86A}"/>
              </a:ext>
            </a:extLst>
          </p:cNvPr>
          <p:cNvSpPr/>
          <p:nvPr/>
        </p:nvSpPr>
        <p:spPr>
          <a:xfrm>
            <a:off x="10575236" y="5780716"/>
            <a:ext cx="1245703" cy="671627"/>
          </a:xfrm>
          <a:prstGeom prst="rightArrow">
            <a:avLst>
              <a:gd name="adj1" fmla="val 50000"/>
              <a:gd name="adj2" fmla="val 45153"/>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Algerian" panose="04020705040A02060702" pitchFamily="82" charset="0"/>
              </a:rPr>
              <a:t>ANIMASI</a:t>
            </a:r>
            <a:endParaRPr lang="en-ID" sz="1600" dirty="0">
              <a:solidFill>
                <a:srgbClr val="FF0000"/>
              </a:solidFill>
              <a:latin typeface="Algerian" panose="04020705040A02060702" pitchFamily="82" charset="0"/>
            </a:endParaRPr>
          </a:p>
        </p:txBody>
      </p:sp>
      <p:sp>
        <p:nvSpPr>
          <p:cNvPr id="9" name="Arrow: Right 8">
            <a:hlinkClick r:id="rId5" action="ppaction://hlinksldjump"/>
            <a:extLst>
              <a:ext uri="{FF2B5EF4-FFF2-40B4-BE49-F238E27FC236}">
                <a16:creationId xmlns:a16="http://schemas.microsoft.com/office/drawing/2014/main" id="{43204F5C-AFE0-40B3-AFB8-D81EEFB06C7B}"/>
              </a:ext>
            </a:extLst>
          </p:cNvPr>
          <p:cNvSpPr/>
          <p:nvPr/>
        </p:nvSpPr>
        <p:spPr>
          <a:xfrm flipH="1">
            <a:off x="6983896" y="5954459"/>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229624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cxnSp>
        <p:nvCxnSpPr>
          <p:cNvPr id="48" name="Connector: Curved 47">
            <a:extLst>
              <a:ext uri="{FF2B5EF4-FFF2-40B4-BE49-F238E27FC236}">
                <a16:creationId xmlns:a16="http://schemas.microsoft.com/office/drawing/2014/main" id="{F4B88440-B067-41F1-9FCE-4ACA49102CC7}"/>
              </a:ext>
            </a:extLst>
          </p:cNvPr>
          <p:cNvCxnSpPr>
            <a:cxnSpLocks/>
          </p:cNvCxnSpPr>
          <p:nvPr/>
        </p:nvCxnSpPr>
        <p:spPr>
          <a:xfrm flipV="1">
            <a:off x="2087221" y="1944813"/>
            <a:ext cx="6973317" cy="10212"/>
          </a:xfrm>
          <a:prstGeom prst="curvedConnector3">
            <a:avLst/>
          </a:prstGeom>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343CA09-3B74-4E23-8E25-1CCF37A0FF62}"/>
              </a:ext>
            </a:extLst>
          </p:cNvPr>
          <p:cNvSpPr>
            <a:spLocks noGrp="1"/>
          </p:cNvSpPr>
          <p:nvPr>
            <p:ph type="ctrTitle"/>
          </p:nvPr>
        </p:nvSpPr>
        <p:spPr>
          <a:xfrm>
            <a:off x="510208" y="770580"/>
            <a:ext cx="3127513" cy="732941"/>
          </a:xfrm>
        </p:spPr>
        <p:txBody>
          <a:bodyPr>
            <a:normAutofit fontScale="90000"/>
          </a:bodyPr>
          <a:lstStyle/>
          <a:p>
            <a:r>
              <a:rPr lang="id-ID" sz="3600" dirty="0">
                <a:solidFill>
                  <a:srgbClr val="C00000"/>
                </a:solidFill>
                <a:latin typeface="Berlin Sans FB Demi" panose="020E0802020502020306" pitchFamily="34" charset="0"/>
              </a:rPr>
              <a:t>Teori</a:t>
            </a:r>
            <a:r>
              <a:rPr lang="en-US" sz="3600" dirty="0">
                <a:solidFill>
                  <a:srgbClr val="C00000"/>
                </a:solidFill>
                <a:latin typeface="Berlin Sans FB Demi" panose="020E0802020502020306" pitchFamily="34" charset="0"/>
              </a:rPr>
              <a:t> Dasar</a:t>
            </a:r>
            <a:br>
              <a:rPr lang="en-US" dirty="0">
                <a:solidFill>
                  <a:schemeClr val="accent1">
                    <a:lumMod val="50000"/>
                  </a:schemeClr>
                </a:solidFill>
                <a:latin typeface="Berlin Sans FB Demi" panose="020E0802020502020306" pitchFamily="34" charset="0"/>
              </a:rPr>
            </a:br>
            <a:endParaRPr lang="en-ID" dirty="0"/>
          </a:p>
        </p:txBody>
      </p:sp>
      <p:sp>
        <p:nvSpPr>
          <p:cNvPr id="9" name="Subtitle 8">
            <a:extLst>
              <a:ext uri="{FF2B5EF4-FFF2-40B4-BE49-F238E27FC236}">
                <a16:creationId xmlns:a16="http://schemas.microsoft.com/office/drawing/2014/main" id="{9F1372A9-658A-4C81-B5D9-F4ABB910C902}"/>
              </a:ext>
            </a:extLst>
          </p:cNvPr>
          <p:cNvSpPr>
            <a:spLocks noGrp="1"/>
          </p:cNvSpPr>
          <p:nvPr>
            <p:ph type="subTitle" idx="1"/>
          </p:nvPr>
        </p:nvSpPr>
        <p:spPr>
          <a:xfrm>
            <a:off x="5383572" y="6379139"/>
            <a:ext cx="2107097" cy="548136"/>
          </a:xfrm>
        </p:spPr>
        <p:txBody>
          <a:bodyPr>
            <a:normAutofit/>
          </a:bodyPr>
          <a:lstStyle/>
          <a:p>
            <a:r>
              <a:rPr lang="id-ID" sz="1600" dirty="0">
                <a:latin typeface="Adobe Caslon Pro Bold" panose="0205070206050A020403" pitchFamily="18" charset="0"/>
              </a:rPr>
              <a:t>Larutan </a:t>
            </a:r>
            <a:r>
              <a:rPr lang="en-US" sz="1600" dirty="0">
                <a:latin typeface="Adobe Caslon Pro Bold" panose="0205070206050A020403" pitchFamily="18" charset="0"/>
              </a:rPr>
              <a:t>CH₃COOH</a:t>
            </a:r>
            <a:endParaRPr lang="id-ID" sz="1600" dirty="0">
              <a:latin typeface="Adobe Caslon Pro Bold" panose="0205070206050A020403" pitchFamily="18" charset="0"/>
            </a:endParaRPr>
          </a:p>
        </p:txBody>
      </p:sp>
      <p:pic>
        <p:nvPicPr>
          <p:cNvPr id="4" name="Picture 3">
            <a:extLst>
              <a:ext uri="{FF2B5EF4-FFF2-40B4-BE49-F238E27FC236}">
                <a16:creationId xmlns:a16="http://schemas.microsoft.com/office/drawing/2014/main" id="{BE3C1AA9-57B4-48CB-BFE2-3975FDD38953}"/>
              </a:ext>
            </a:extLst>
          </p:cNvPr>
          <p:cNvPicPr>
            <a:picLocks noChangeAspect="1"/>
          </p:cNvPicPr>
          <p:nvPr/>
        </p:nvPicPr>
        <p:blipFill>
          <a:blip r:embed="rId2"/>
          <a:stretch>
            <a:fillRect/>
          </a:stretch>
        </p:blipFill>
        <p:spPr>
          <a:xfrm>
            <a:off x="-414874" y="-103993"/>
            <a:ext cx="1889924" cy="1091279"/>
          </a:xfrm>
          <a:prstGeom prst="rect">
            <a:avLst/>
          </a:prstGeom>
        </p:spPr>
      </p:pic>
      <p:sp>
        <p:nvSpPr>
          <p:cNvPr id="5" name="Cylinder 4">
            <a:extLst>
              <a:ext uri="{FF2B5EF4-FFF2-40B4-BE49-F238E27FC236}">
                <a16:creationId xmlns:a16="http://schemas.microsoft.com/office/drawing/2014/main" id="{0C8DFA04-D253-4AC6-9900-BF51B7C6836F}"/>
              </a:ext>
            </a:extLst>
          </p:cNvPr>
          <p:cNvSpPr/>
          <p:nvPr/>
        </p:nvSpPr>
        <p:spPr>
          <a:xfrm>
            <a:off x="5294244" y="3962420"/>
            <a:ext cx="2347680" cy="2327852"/>
          </a:xfrm>
          <a:prstGeom prst="can">
            <a:avLst/>
          </a:prstGeom>
          <a:solidFill>
            <a:schemeClr val="bg2">
              <a:lumMod val="9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Cylinder 7">
            <a:extLst>
              <a:ext uri="{FF2B5EF4-FFF2-40B4-BE49-F238E27FC236}">
                <a16:creationId xmlns:a16="http://schemas.microsoft.com/office/drawing/2014/main" id="{6F6A483F-ABE1-424E-8FA4-1C339A89D438}"/>
              </a:ext>
            </a:extLst>
          </p:cNvPr>
          <p:cNvSpPr/>
          <p:nvPr/>
        </p:nvSpPr>
        <p:spPr>
          <a:xfrm>
            <a:off x="5294243" y="4574996"/>
            <a:ext cx="2347679" cy="1715276"/>
          </a:xfrm>
          <a:prstGeom prst="can">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AB4416AE-B8A9-449F-8204-EEDFE31D4E3F}"/>
              </a:ext>
            </a:extLst>
          </p:cNvPr>
          <p:cNvSpPr/>
          <p:nvPr/>
        </p:nvSpPr>
        <p:spPr>
          <a:xfrm>
            <a:off x="5685128" y="3618674"/>
            <a:ext cx="265043" cy="1842052"/>
          </a:xfrm>
          <a:prstGeom prst="rect">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10">
            <a:extLst>
              <a:ext uri="{FF2B5EF4-FFF2-40B4-BE49-F238E27FC236}">
                <a16:creationId xmlns:a16="http://schemas.microsoft.com/office/drawing/2014/main" id="{0F42AAF2-4925-4B3E-AA5B-CB6DEA41C5B3}"/>
              </a:ext>
            </a:extLst>
          </p:cNvPr>
          <p:cNvSpPr/>
          <p:nvPr/>
        </p:nvSpPr>
        <p:spPr>
          <a:xfrm>
            <a:off x="6941847" y="3599484"/>
            <a:ext cx="265043" cy="1842052"/>
          </a:xfrm>
          <a:prstGeom prst="rect">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Cross 11">
            <a:extLst>
              <a:ext uri="{FF2B5EF4-FFF2-40B4-BE49-F238E27FC236}">
                <a16:creationId xmlns:a16="http://schemas.microsoft.com/office/drawing/2014/main" id="{F942A8BF-9AE8-47D0-9F64-0A4763A1CB76}"/>
              </a:ext>
            </a:extLst>
          </p:cNvPr>
          <p:cNvSpPr/>
          <p:nvPr/>
        </p:nvSpPr>
        <p:spPr>
          <a:xfrm>
            <a:off x="5072215" y="3875617"/>
            <a:ext cx="251791" cy="265043"/>
          </a:xfrm>
          <a:prstGeom prst="plus">
            <a:avLst>
              <a:gd name="adj" fmla="val 50000"/>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12">
            <a:extLst>
              <a:ext uri="{FF2B5EF4-FFF2-40B4-BE49-F238E27FC236}">
                <a16:creationId xmlns:a16="http://schemas.microsoft.com/office/drawing/2014/main" id="{947667B8-9928-469C-BF86-EF742FA31AE7}"/>
              </a:ext>
            </a:extLst>
          </p:cNvPr>
          <p:cNvSpPr/>
          <p:nvPr/>
        </p:nvSpPr>
        <p:spPr>
          <a:xfrm>
            <a:off x="7740116" y="3962420"/>
            <a:ext cx="2650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Rectangle 15">
            <a:extLst>
              <a:ext uri="{FF2B5EF4-FFF2-40B4-BE49-F238E27FC236}">
                <a16:creationId xmlns:a16="http://schemas.microsoft.com/office/drawing/2014/main" id="{B16E84A1-E790-48C7-A0E1-8D0AA75C3EA9}"/>
              </a:ext>
            </a:extLst>
          </p:cNvPr>
          <p:cNvSpPr/>
          <p:nvPr/>
        </p:nvSpPr>
        <p:spPr>
          <a:xfrm>
            <a:off x="1885121" y="4784034"/>
            <a:ext cx="854764" cy="119269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16">
            <a:extLst>
              <a:ext uri="{FF2B5EF4-FFF2-40B4-BE49-F238E27FC236}">
                <a16:creationId xmlns:a16="http://schemas.microsoft.com/office/drawing/2014/main" id="{866B6AC9-5CB0-4F67-91C1-BA3B1E1CE9B9}"/>
              </a:ext>
            </a:extLst>
          </p:cNvPr>
          <p:cNvSpPr/>
          <p:nvPr/>
        </p:nvSpPr>
        <p:spPr>
          <a:xfrm>
            <a:off x="1954694" y="4545496"/>
            <a:ext cx="238539" cy="2385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18" name="Rectangle 17">
            <a:extLst>
              <a:ext uri="{FF2B5EF4-FFF2-40B4-BE49-F238E27FC236}">
                <a16:creationId xmlns:a16="http://schemas.microsoft.com/office/drawing/2014/main" id="{E22C433D-C249-477C-AD91-C626E90C24B6}"/>
              </a:ext>
            </a:extLst>
          </p:cNvPr>
          <p:cNvSpPr/>
          <p:nvPr/>
        </p:nvSpPr>
        <p:spPr>
          <a:xfrm>
            <a:off x="2425149" y="4535220"/>
            <a:ext cx="238539" cy="248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cxnSp>
        <p:nvCxnSpPr>
          <p:cNvPr id="23" name="Connector: Curved 22">
            <a:extLst>
              <a:ext uri="{FF2B5EF4-FFF2-40B4-BE49-F238E27FC236}">
                <a16:creationId xmlns:a16="http://schemas.microsoft.com/office/drawing/2014/main" id="{0AAA4977-427A-438E-882F-0410BD9A370C}"/>
              </a:ext>
            </a:extLst>
          </p:cNvPr>
          <p:cNvCxnSpPr>
            <a:cxnSpLocks/>
            <a:stCxn id="10" idx="0"/>
            <a:endCxn id="18" idx="0"/>
          </p:cNvCxnSpPr>
          <p:nvPr/>
        </p:nvCxnSpPr>
        <p:spPr>
          <a:xfrm rot="16200000" flipH="1" flipV="1">
            <a:off x="3722762" y="2440331"/>
            <a:ext cx="916546" cy="3273231"/>
          </a:xfrm>
          <a:prstGeom prst="curvedConnector3">
            <a:avLst>
              <a:gd name="adj1" fmla="val -24941"/>
            </a:avLst>
          </a:prstGeom>
        </p:spPr>
        <p:style>
          <a:lnRef idx="3">
            <a:schemeClr val="accent1"/>
          </a:lnRef>
          <a:fillRef idx="0">
            <a:schemeClr val="accent1"/>
          </a:fillRef>
          <a:effectRef idx="2">
            <a:schemeClr val="accent1"/>
          </a:effectRef>
          <a:fontRef idx="minor">
            <a:schemeClr val="tx1"/>
          </a:fontRef>
        </p:style>
      </p:cxnSp>
      <p:sp>
        <p:nvSpPr>
          <p:cNvPr id="30" name="Flowchart: Magnetic Disk 29">
            <a:extLst>
              <a:ext uri="{FF2B5EF4-FFF2-40B4-BE49-F238E27FC236}">
                <a16:creationId xmlns:a16="http://schemas.microsoft.com/office/drawing/2014/main" id="{264D9BD8-E347-4639-B465-249A667A5770}"/>
              </a:ext>
            </a:extLst>
          </p:cNvPr>
          <p:cNvSpPr/>
          <p:nvPr/>
        </p:nvSpPr>
        <p:spPr>
          <a:xfrm>
            <a:off x="5814392" y="1666457"/>
            <a:ext cx="1076736" cy="311425"/>
          </a:xfrm>
          <a:prstGeom prst="flowChartMagneticDisk">
            <a:avLst/>
          </a:prstGeom>
          <a:solidFill>
            <a:schemeClr val="tx1">
              <a:lumMod val="95000"/>
              <a:lumOff val="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0">
            <a:extLst>
              <a:ext uri="{FF2B5EF4-FFF2-40B4-BE49-F238E27FC236}">
                <a16:creationId xmlns:a16="http://schemas.microsoft.com/office/drawing/2014/main" id="{D20E4CBA-9198-4D54-9BF4-5B7D28AF225D}"/>
              </a:ext>
            </a:extLst>
          </p:cNvPr>
          <p:cNvSpPr/>
          <p:nvPr/>
        </p:nvSpPr>
        <p:spPr>
          <a:xfrm>
            <a:off x="6089379" y="1073759"/>
            <a:ext cx="536706" cy="530085"/>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Rectangle 31">
            <a:extLst>
              <a:ext uri="{FF2B5EF4-FFF2-40B4-BE49-F238E27FC236}">
                <a16:creationId xmlns:a16="http://schemas.microsoft.com/office/drawing/2014/main" id="{01B5A359-8B2A-48FB-87E5-60CD5746107E}"/>
              </a:ext>
            </a:extLst>
          </p:cNvPr>
          <p:cNvSpPr/>
          <p:nvPr/>
        </p:nvSpPr>
        <p:spPr>
          <a:xfrm>
            <a:off x="6096000" y="1589351"/>
            <a:ext cx="530085" cy="17228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46" name="Connector: Curved 45">
            <a:extLst>
              <a:ext uri="{FF2B5EF4-FFF2-40B4-BE49-F238E27FC236}">
                <a16:creationId xmlns:a16="http://schemas.microsoft.com/office/drawing/2014/main" id="{ABE05BF2-4992-4EC6-8E1E-683C8B98CC2B}"/>
              </a:ext>
            </a:extLst>
          </p:cNvPr>
          <p:cNvCxnSpPr>
            <a:stCxn id="17" idx="0"/>
          </p:cNvCxnSpPr>
          <p:nvPr/>
        </p:nvCxnSpPr>
        <p:spPr>
          <a:xfrm rot="16200000" flipV="1">
            <a:off x="785189" y="3256720"/>
            <a:ext cx="2577550" cy="1"/>
          </a:xfrm>
          <a:prstGeom prst="curvedConnector3">
            <a:avLst/>
          </a:prstGeom>
        </p:spPr>
        <p:style>
          <a:lnRef idx="3">
            <a:schemeClr val="accent1"/>
          </a:lnRef>
          <a:fillRef idx="0">
            <a:schemeClr val="accent1"/>
          </a:fillRef>
          <a:effectRef idx="2">
            <a:schemeClr val="accent1"/>
          </a:effectRef>
          <a:fontRef idx="minor">
            <a:schemeClr val="tx1"/>
          </a:fontRef>
        </p:style>
      </p:cxnSp>
      <p:cxnSp>
        <p:nvCxnSpPr>
          <p:cNvPr id="50" name="Connector: Curved 49">
            <a:extLst>
              <a:ext uri="{FF2B5EF4-FFF2-40B4-BE49-F238E27FC236}">
                <a16:creationId xmlns:a16="http://schemas.microsoft.com/office/drawing/2014/main" id="{31E41479-5FA7-4829-9759-E0625518AD8C}"/>
              </a:ext>
            </a:extLst>
          </p:cNvPr>
          <p:cNvCxnSpPr>
            <a:cxnSpLocks/>
            <a:stCxn id="11" idx="0"/>
          </p:cNvCxnSpPr>
          <p:nvPr/>
        </p:nvCxnSpPr>
        <p:spPr>
          <a:xfrm rot="5400000" flipH="1" flipV="1">
            <a:off x="7994524" y="2553071"/>
            <a:ext cx="126258" cy="1966569"/>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C2D08FC3-C9EA-4E4D-8F8D-9BD805188E73}"/>
              </a:ext>
            </a:extLst>
          </p:cNvPr>
          <p:cNvCxnSpPr>
            <a:cxnSpLocks/>
          </p:cNvCxnSpPr>
          <p:nvPr/>
        </p:nvCxnSpPr>
        <p:spPr>
          <a:xfrm rot="16200000" flipV="1">
            <a:off x="8296333" y="2709019"/>
            <a:ext cx="1528415" cy="3"/>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53" name="Lightning Bolt 52">
            <a:extLst>
              <a:ext uri="{FF2B5EF4-FFF2-40B4-BE49-F238E27FC236}">
                <a16:creationId xmlns:a16="http://schemas.microsoft.com/office/drawing/2014/main" id="{B86E3DC2-C95C-4C5B-9BF2-73527EA4A2C1}"/>
              </a:ext>
            </a:extLst>
          </p:cNvPr>
          <p:cNvSpPr/>
          <p:nvPr/>
        </p:nvSpPr>
        <p:spPr>
          <a:xfrm>
            <a:off x="2141880" y="5147607"/>
            <a:ext cx="351185" cy="475684"/>
          </a:xfrm>
          <a:prstGeom prst="lightningBol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Arrow: Right 53">
            <a:hlinkClick r:id="rId3" action="ppaction://hlinksldjump"/>
            <a:extLst>
              <a:ext uri="{FF2B5EF4-FFF2-40B4-BE49-F238E27FC236}">
                <a16:creationId xmlns:a16="http://schemas.microsoft.com/office/drawing/2014/main" id="{DC8A4C5A-DE76-40AF-A9C5-3366170810DD}"/>
              </a:ext>
            </a:extLst>
          </p:cNvPr>
          <p:cNvSpPr/>
          <p:nvPr/>
        </p:nvSpPr>
        <p:spPr>
          <a:xfrm flipH="1">
            <a:off x="66261" y="6126898"/>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sp>
        <p:nvSpPr>
          <p:cNvPr id="109" name="TextBox 108">
            <a:extLst>
              <a:ext uri="{FF2B5EF4-FFF2-40B4-BE49-F238E27FC236}">
                <a16:creationId xmlns:a16="http://schemas.microsoft.com/office/drawing/2014/main" id="{2A6BCE8A-6BE6-4BC6-B049-3B899CFAB59A}"/>
              </a:ext>
            </a:extLst>
          </p:cNvPr>
          <p:cNvSpPr txBox="1"/>
          <p:nvPr/>
        </p:nvSpPr>
        <p:spPr>
          <a:xfrm>
            <a:off x="8644913" y="5081866"/>
            <a:ext cx="1521709" cy="369332"/>
          </a:xfrm>
          <a:prstGeom prst="rect">
            <a:avLst/>
          </a:prstGeom>
          <a:noFill/>
        </p:spPr>
        <p:txBody>
          <a:bodyPr wrap="square" rtlCol="0">
            <a:spAutoFit/>
          </a:bodyPr>
          <a:lstStyle/>
          <a:p>
            <a:r>
              <a:rPr lang="en-US" dirty="0"/>
              <a:t>= H⁺</a:t>
            </a:r>
          </a:p>
        </p:txBody>
      </p:sp>
      <p:sp>
        <p:nvSpPr>
          <p:cNvPr id="121" name="TextBox 120">
            <a:extLst>
              <a:ext uri="{FF2B5EF4-FFF2-40B4-BE49-F238E27FC236}">
                <a16:creationId xmlns:a16="http://schemas.microsoft.com/office/drawing/2014/main" id="{81262B53-D2A1-4C35-95E4-0533E4C738D5}"/>
              </a:ext>
            </a:extLst>
          </p:cNvPr>
          <p:cNvSpPr txBox="1"/>
          <p:nvPr/>
        </p:nvSpPr>
        <p:spPr>
          <a:xfrm>
            <a:off x="9530992" y="1406802"/>
            <a:ext cx="2683437" cy="3139321"/>
          </a:xfrm>
          <a:prstGeom prst="rect">
            <a:avLst/>
          </a:prstGeom>
          <a:noFill/>
        </p:spPr>
        <p:txBody>
          <a:bodyPr wrap="square" rtlCol="0">
            <a:spAutoFit/>
          </a:bodyPr>
          <a:lstStyle/>
          <a:p>
            <a:r>
              <a:rPr lang="id-ID" dirty="0">
                <a:solidFill>
                  <a:srgbClr val="00B050"/>
                </a:solidFill>
              </a:rPr>
              <a:t>Lampu menyala</a:t>
            </a:r>
            <a:r>
              <a:rPr lang="en-US" dirty="0">
                <a:solidFill>
                  <a:srgbClr val="00B050"/>
                </a:solidFill>
              </a:rPr>
              <a:t> </a:t>
            </a:r>
            <a:r>
              <a:rPr lang="id-ID" dirty="0">
                <a:solidFill>
                  <a:srgbClr val="00B050"/>
                </a:solidFill>
              </a:rPr>
              <a:t>redup</a:t>
            </a:r>
            <a:r>
              <a:rPr lang="en-US" dirty="0">
                <a:solidFill>
                  <a:srgbClr val="00B050"/>
                </a:solidFill>
              </a:rPr>
              <a:t> </a:t>
            </a:r>
            <a:r>
              <a:rPr lang="id-ID" dirty="0">
                <a:solidFill>
                  <a:srgbClr val="00B050"/>
                </a:solidFill>
              </a:rPr>
              <a:t>atau mati</a:t>
            </a: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en-US" dirty="0">
              <a:solidFill>
                <a:srgbClr val="00B050"/>
              </a:solidFill>
            </a:endParaRPr>
          </a:p>
          <a:p>
            <a:endParaRPr lang="id-ID" dirty="0">
              <a:solidFill>
                <a:srgbClr val="00B050"/>
              </a:solidFill>
            </a:endParaRPr>
          </a:p>
          <a:p>
            <a:endParaRPr lang="id-ID" dirty="0">
              <a:solidFill>
                <a:srgbClr val="00B050"/>
              </a:solidFill>
            </a:endParaRPr>
          </a:p>
          <a:p>
            <a:r>
              <a:rPr lang="id-ID" dirty="0">
                <a:solidFill>
                  <a:srgbClr val="00B050"/>
                </a:solidFill>
              </a:rPr>
              <a:t>Sedikit gelembung gas</a:t>
            </a:r>
          </a:p>
        </p:txBody>
      </p:sp>
      <p:sp>
        <p:nvSpPr>
          <p:cNvPr id="124" name="Cross 123">
            <a:extLst>
              <a:ext uri="{FF2B5EF4-FFF2-40B4-BE49-F238E27FC236}">
                <a16:creationId xmlns:a16="http://schemas.microsoft.com/office/drawing/2014/main" id="{99575269-AB96-43DA-B498-5C4B52D2C6F7}"/>
              </a:ext>
            </a:extLst>
          </p:cNvPr>
          <p:cNvSpPr/>
          <p:nvPr/>
        </p:nvSpPr>
        <p:spPr>
          <a:xfrm>
            <a:off x="5722657" y="4108848"/>
            <a:ext cx="201849" cy="214804"/>
          </a:xfrm>
          <a:prstGeom prst="plus">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Cross 124">
            <a:extLst>
              <a:ext uri="{FF2B5EF4-FFF2-40B4-BE49-F238E27FC236}">
                <a16:creationId xmlns:a16="http://schemas.microsoft.com/office/drawing/2014/main" id="{DE7EFDF3-9711-470B-B512-6117429826CD}"/>
              </a:ext>
            </a:extLst>
          </p:cNvPr>
          <p:cNvSpPr/>
          <p:nvPr/>
        </p:nvSpPr>
        <p:spPr>
          <a:xfrm>
            <a:off x="5718578" y="4929043"/>
            <a:ext cx="201849" cy="214804"/>
          </a:xfrm>
          <a:prstGeom prst="plus">
            <a:avLst>
              <a:gd name="adj" fmla="val 50000"/>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Rectangle 132">
            <a:extLst>
              <a:ext uri="{FF2B5EF4-FFF2-40B4-BE49-F238E27FC236}">
                <a16:creationId xmlns:a16="http://schemas.microsoft.com/office/drawing/2014/main" id="{38A7B3B5-D112-4632-8D17-C4F0F697AC0D}"/>
              </a:ext>
            </a:extLst>
          </p:cNvPr>
          <p:cNvSpPr/>
          <p:nvPr/>
        </p:nvSpPr>
        <p:spPr>
          <a:xfrm>
            <a:off x="6992942" y="4869423"/>
            <a:ext cx="173937" cy="45719"/>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Cross 133">
            <a:extLst>
              <a:ext uri="{FF2B5EF4-FFF2-40B4-BE49-F238E27FC236}">
                <a16:creationId xmlns:a16="http://schemas.microsoft.com/office/drawing/2014/main" id="{BD1D518E-0993-46C6-B950-94AA66DB76B6}"/>
              </a:ext>
            </a:extLst>
          </p:cNvPr>
          <p:cNvSpPr/>
          <p:nvPr/>
        </p:nvSpPr>
        <p:spPr>
          <a:xfrm>
            <a:off x="5718578" y="4520510"/>
            <a:ext cx="201849" cy="214804"/>
          </a:xfrm>
          <a:prstGeom prst="plus">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Rectangle 136">
            <a:extLst>
              <a:ext uri="{FF2B5EF4-FFF2-40B4-BE49-F238E27FC236}">
                <a16:creationId xmlns:a16="http://schemas.microsoft.com/office/drawing/2014/main" id="{848B836E-29A5-402D-A27E-33DBF0E7150B}"/>
              </a:ext>
            </a:extLst>
          </p:cNvPr>
          <p:cNvSpPr/>
          <p:nvPr/>
        </p:nvSpPr>
        <p:spPr>
          <a:xfrm>
            <a:off x="6990251" y="4529277"/>
            <a:ext cx="173937" cy="45719"/>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Rectangle 137">
            <a:extLst>
              <a:ext uri="{FF2B5EF4-FFF2-40B4-BE49-F238E27FC236}">
                <a16:creationId xmlns:a16="http://schemas.microsoft.com/office/drawing/2014/main" id="{7064C989-9674-4CE6-9476-355898E03152}"/>
              </a:ext>
            </a:extLst>
          </p:cNvPr>
          <p:cNvSpPr/>
          <p:nvPr/>
        </p:nvSpPr>
        <p:spPr>
          <a:xfrm>
            <a:off x="6981476" y="4158081"/>
            <a:ext cx="185781" cy="45719"/>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9" name="Rectangle 138">
            <a:extLst>
              <a:ext uri="{FF2B5EF4-FFF2-40B4-BE49-F238E27FC236}">
                <a16:creationId xmlns:a16="http://schemas.microsoft.com/office/drawing/2014/main" id="{F97AF11E-88F7-4A00-99BB-1723B96BF3C0}"/>
              </a:ext>
            </a:extLst>
          </p:cNvPr>
          <p:cNvSpPr/>
          <p:nvPr/>
        </p:nvSpPr>
        <p:spPr>
          <a:xfrm>
            <a:off x="6981859" y="3791476"/>
            <a:ext cx="19610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2" name="Graphic 141" descr="Checkmark">
            <a:extLst>
              <a:ext uri="{FF2B5EF4-FFF2-40B4-BE49-F238E27FC236}">
                <a16:creationId xmlns:a16="http://schemas.microsoft.com/office/drawing/2014/main" id="{2AFCF5A4-57B7-4401-A035-19F58D5EBD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25657" y="1416737"/>
            <a:ext cx="424314" cy="424314"/>
          </a:xfrm>
          <a:prstGeom prst="rect">
            <a:avLst/>
          </a:prstGeom>
        </p:spPr>
      </p:pic>
      <p:pic>
        <p:nvPicPr>
          <p:cNvPr id="143" name="Graphic 142" descr="Checkmark">
            <a:extLst>
              <a:ext uri="{FF2B5EF4-FFF2-40B4-BE49-F238E27FC236}">
                <a16:creationId xmlns:a16="http://schemas.microsoft.com/office/drawing/2014/main" id="{DE870CC1-A6D0-48BB-A1ED-FDC155A24D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83608" y="4130600"/>
            <a:ext cx="424314" cy="424314"/>
          </a:xfrm>
          <a:prstGeom prst="rect">
            <a:avLst/>
          </a:prstGeom>
        </p:spPr>
      </p:pic>
      <p:sp>
        <p:nvSpPr>
          <p:cNvPr id="144" name="Cross 143">
            <a:extLst>
              <a:ext uri="{FF2B5EF4-FFF2-40B4-BE49-F238E27FC236}">
                <a16:creationId xmlns:a16="http://schemas.microsoft.com/office/drawing/2014/main" id="{C2D7E46E-4C6B-40CE-826F-2D71C6C05FFE}"/>
              </a:ext>
            </a:extLst>
          </p:cNvPr>
          <p:cNvSpPr/>
          <p:nvPr/>
        </p:nvSpPr>
        <p:spPr>
          <a:xfrm>
            <a:off x="5714890" y="3703183"/>
            <a:ext cx="202051" cy="208807"/>
          </a:xfrm>
          <a:prstGeom prst="plus">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76D56324-605F-46EA-B0CA-96F55428EBB6}"/>
              </a:ext>
            </a:extLst>
          </p:cNvPr>
          <p:cNvSpPr txBox="1"/>
          <p:nvPr/>
        </p:nvSpPr>
        <p:spPr>
          <a:xfrm>
            <a:off x="8667431" y="5510338"/>
            <a:ext cx="1256667" cy="369332"/>
          </a:xfrm>
          <a:prstGeom prst="rect">
            <a:avLst/>
          </a:prstGeom>
          <a:noFill/>
        </p:spPr>
        <p:txBody>
          <a:bodyPr wrap="square" rtlCol="0">
            <a:spAutoFit/>
          </a:bodyPr>
          <a:lstStyle/>
          <a:p>
            <a:r>
              <a:rPr lang="en-US" dirty="0"/>
              <a:t>= CH₃COO⁻</a:t>
            </a:r>
            <a:endParaRPr lang="en-ID" dirty="0"/>
          </a:p>
        </p:txBody>
      </p:sp>
      <p:sp>
        <p:nvSpPr>
          <p:cNvPr id="69" name="Flowchart: Connector 68">
            <a:extLst>
              <a:ext uri="{FF2B5EF4-FFF2-40B4-BE49-F238E27FC236}">
                <a16:creationId xmlns:a16="http://schemas.microsoft.com/office/drawing/2014/main" id="{9C2D10D8-4FCD-4B59-BA69-4481A1BD69C4}"/>
              </a:ext>
            </a:extLst>
          </p:cNvPr>
          <p:cNvSpPr/>
          <p:nvPr/>
        </p:nvSpPr>
        <p:spPr>
          <a:xfrm>
            <a:off x="5465045" y="5769506"/>
            <a:ext cx="185020" cy="218668"/>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Flowchart: Connector 71">
            <a:extLst>
              <a:ext uri="{FF2B5EF4-FFF2-40B4-BE49-F238E27FC236}">
                <a16:creationId xmlns:a16="http://schemas.microsoft.com/office/drawing/2014/main" id="{B0C45512-3782-41ED-B375-B26E402F52BD}"/>
              </a:ext>
            </a:extLst>
          </p:cNvPr>
          <p:cNvSpPr/>
          <p:nvPr/>
        </p:nvSpPr>
        <p:spPr>
          <a:xfrm>
            <a:off x="7356209" y="5615871"/>
            <a:ext cx="185020" cy="218668"/>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Flowchart: Connector 72">
            <a:extLst>
              <a:ext uri="{FF2B5EF4-FFF2-40B4-BE49-F238E27FC236}">
                <a16:creationId xmlns:a16="http://schemas.microsoft.com/office/drawing/2014/main" id="{BD4286AB-52FF-41EC-9382-C3092867EA1C}"/>
              </a:ext>
            </a:extLst>
          </p:cNvPr>
          <p:cNvSpPr/>
          <p:nvPr/>
        </p:nvSpPr>
        <p:spPr>
          <a:xfrm>
            <a:off x="6160175" y="5143847"/>
            <a:ext cx="185020" cy="218668"/>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Flowchart: Connector 73">
            <a:extLst>
              <a:ext uri="{FF2B5EF4-FFF2-40B4-BE49-F238E27FC236}">
                <a16:creationId xmlns:a16="http://schemas.microsoft.com/office/drawing/2014/main" id="{B79623B1-74C2-4AE6-9512-F34FD4BC583E}"/>
              </a:ext>
            </a:extLst>
          </p:cNvPr>
          <p:cNvSpPr/>
          <p:nvPr/>
        </p:nvSpPr>
        <p:spPr>
          <a:xfrm>
            <a:off x="5351738" y="5232530"/>
            <a:ext cx="185020" cy="218668"/>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5" name="Flowchart: Connector 74">
            <a:extLst>
              <a:ext uri="{FF2B5EF4-FFF2-40B4-BE49-F238E27FC236}">
                <a16:creationId xmlns:a16="http://schemas.microsoft.com/office/drawing/2014/main" id="{9EB89E51-4AC0-4972-9655-87E806559EE1}"/>
              </a:ext>
            </a:extLst>
          </p:cNvPr>
          <p:cNvSpPr/>
          <p:nvPr/>
        </p:nvSpPr>
        <p:spPr>
          <a:xfrm>
            <a:off x="6574348" y="5345061"/>
            <a:ext cx="185020" cy="218668"/>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6" name="Flowchart: Connector 75">
            <a:extLst>
              <a:ext uri="{FF2B5EF4-FFF2-40B4-BE49-F238E27FC236}">
                <a16:creationId xmlns:a16="http://schemas.microsoft.com/office/drawing/2014/main" id="{C8671B56-7CC6-4D5C-B704-FF30B7B21E9E}"/>
              </a:ext>
            </a:extLst>
          </p:cNvPr>
          <p:cNvSpPr/>
          <p:nvPr/>
        </p:nvSpPr>
        <p:spPr>
          <a:xfrm>
            <a:off x="7400139" y="5053955"/>
            <a:ext cx="185020" cy="218668"/>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7" name="Flowchart: Connector 76">
            <a:extLst>
              <a:ext uri="{FF2B5EF4-FFF2-40B4-BE49-F238E27FC236}">
                <a16:creationId xmlns:a16="http://schemas.microsoft.com/office/drawing/2014/main" id="{7994B494-F54A-4719-85F2-29D7644540C3}"/>
              </a:ext>
            </a:extLst>
          </p:cNvPr>
          <p:cNvSpPr/>
          <p:nvPr/>
        </p:nvSpPr>
        <p:spPr>
          <a:xfrm>
            <a:off x="5768106" y="5904276"/>
            <a:ext cx="185020" cy="218668"/>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8" name="Flowchart: Connector 77">
            <a:extLst>
              <a:ext uri="{FF2B5EF4-FFF2-40B4-BE49-F238E27FC236}">
                <a16:creationId xmlns:a16="http://schemas.microsoft.com/office/drawing/2014/main" id="{D01CBBB7-FFD7-4DAA-8A22-584B6D219AC6}"/>
              </a:ext>
            </a:extLst>
          </p:cNvPr>
          <p:cNvSpPr/>
          <p:nvPr/>
        </p:nvSpPr>
        <p:spPr>
          <a:xfrm>
            <a:off x="7114380" y="5867396"/>
            <a:ext cx="185020" cy="218668"/>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 name="Flowchart: Connector 5">
            <a:extLst>
              <a:ext uri="{FF2B5EF4-FFF2-40B4-BE49-F238E27FC236}">
                <a16:creationId xmlns:a16="http://schemas.microsoft.com/office/drawing/2014/main" id="{B8B15AF0-F9BD-43A9-9412-FD26EBEB31AC}"/>
              </a:ext>
            </a:extLst>
          </p:cNvPr>
          <p:cNvSpPr/>
          <p:nvPr/>
        </p:nvSpPr>
        <p:spPr>
          <a:xfrm>
            <a:off x="5591070" y="4925875"/>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0" name="Flowchart: Connector 79">
            <a:extLst>
              <a:ext uri="{FF2B5EF4-FFF2-40B4-BE49-F238E27FC236}">
                <a16:creationId xmlns:a16="http://schemas.microsoft.com/office/drawing/2014/main" id="{7C2703EE-3B8E-4B99-83C0-ED77B11E7F58}"/>
              </a:ext>
            </a:extLst>
          </p:cNvPr>
          <p:cNvSpPr/>
          <p:nvPr/>
        </p:nvSpPr>
        <p:spPr>
          <a:xfrm>
            <a:off x="5953126" y="5047894"/>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1" name="Flowchart: Connector 80">
            <a:extLst>
              <a:ext uri="{FF2B5EF4-FFF2-40B4-BE49-F238E27FC236}">
                <a16:creationId xmlns:a16="http://schemas.microsoft.com/office/drawing/2014/main" id="{3310427F-DE9B-4231-A7AE-1E17FDE1DFB5}"/>
              </a:ext>
            </a:extLst>
          </p:cNvPr>
          <p:cNvSpPr/>
          <p:nvPr/>
        </p:nvSpPr>
        <p:spPr>
          <a:xfrm>
            <a:off x="5603036" y="5047008"/>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Flowchart: Connector 81">
            <a:extLst>
              <a:ext uri="{FF2B5EF4-FFF2-40B4-BE49-F238E27FC236}">
                <a16:creationId xmlns:a16="http://schemas.microsoft.com/office/drawing/2014/main" id="{1EAEE147-BE3C-4316-91E1-1A7E66A4C350}"/>
              </a:ext>
            </a:extLst>
          </p:cNvPr>
          <p:cNvSpPr/>
          <p:nvPr/>
        </p:nvSpPr>
        <p:spPr>
          <a:xfrm>
            <a:off x="5931022" y="5183072"/>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3" name="Flowchart: Connector 82">
            <a:extLst>
              <a:ext uri="{FF2B5EF4-FFF2-40B4-BE49-F238E27FC236}">
                <a16:creationId xmlns:a16="http://schemas.microsoft.com/office/drawing/2014/main" id="{FF40C6DD-3FEF-4FF1-AA09-99FD95B53676}"/>
              </a:ext>
            </a:extLst>
          </p:cNvPr>
          <p:cNvSpPr/>
          <p:nvPr/>
        </p:nvSpPr>
        <p:spPr>
          <a:xfrm>
            <a:off x="5601364" y="5208699"/>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8" name="Flowchart: Connector 117">
            <a:extLst>
              <a:ext uri="{FF2B5EF4-FFF2-40B4-BE49-F238E27FC236}">
                <a16:creationId xmlns:a16="http://schemas.microsoft.com/office/drawing/2014/main" id="{860B57BA-AE92-4A4E-9CEE-6AD4A539BE11}"/>
              </a:ext>
            </a:extLst>
          </p:cNvPr>
          <p:cNvSpPr/>
          <p:nvPr/>
        </p:nvSpPr>
        <p:spPr>
          <a:xfrm>
            <a:off x="5941732" y="4882166"/>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9" name="Flowchart: Connector 118">
            <a:extLst>
              <a:ext uri="{FF2B5EF4-FFF2-40B4-BE49-F238E27FC236}">
                <a16:creationId xmlns:a16="http://schemas.microsoft.com/office/drawing/2014/main" id="{EF75E11C-1A34-4D22-AEBF-336A1F18E036}"/>
              </a:ext>
            </a:extLst>
          </p:cNvPr>
          <p:cNvSpPr/>
          <p:nvPr/>
        </p:nvSpPr>
        <p:spPr>
          <a:xfrm>
            <a:off x="7217919" y="4878759"/>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0" name="Flowchart: Connector 119">
            <a:extLst>
              <a:ext uri="{FF2B5EF4-FFF2-40B4-BE49-F238E27FC236}">
                <a16:creationId xmlns:a16="http://schemas.microsoft.com/office/drawing/2014/main" id="{228C77D4-ED39-4F56-A14F-D36CF2FE675E}"/>
              </a:ext>
            </a:extLst>
          </p:cNvPr>
          <p:cNvSpPr/>
          <p:nvPr/>
        </p:nvSpPr>
        <p:spPr>
          <a:xfrm>
            <a:off x="7217918" y="5000087"/>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3" name="Flowchart: Connector 122">
            <a:extLst>
              <a:ext uri="{FF2B5EF4-FFF2-40B4-BE49-F238E27FC236}">
                <a16:creationId xmlns:a16="http://schemas.microsoft.com/office/drawing/2014/main" id="{154DDDDF-F2A1-45A3-AE1A-0BC714577DF5}"/>
              </a:ext>
            </a:extLst>
          </p:cNvPr>
          <p:cNvSpPr/>
          <p:nvPr/>
        </p:nvSpPr>
        <p:spPr>
          <a:xfrm>
            <a:off x="7214443" y="5154571"/>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9" name="Flowchart: Connector 128">
            <a:extLst>
              <a:ext uri="{FF2B5EF4-FFF2-40B4-BE49-F238E27FC236}">
                <a16:creationId xmlns:a16="http://schemas.microsoft.com/office/drawing/2014/main" id="{9FF9E846-F7A0-4DFD-90B1-7FEB5F83DD3A}"/>
              </a:ext>
            </a:extLst>
          </p:cNvPr>
          <p:cNvSpPr/>
          <p:nvPr/>
        </p:nvSpPr>
        <p:spPr>
          <a:xfrm>
            <a:off x="6856978" y="4865162"/>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0" name="Flowchart: Connector 129">
            <a:extLst>
              <a:ext uri="{FF2B5EF4-FFF2-40B4-BE49-F238E27FC236}">
                <a16:creationId xmlns:a16="http://schemas.microsoft.com/office/drawing/2014/main" id="{2B9D5C02-D570-4F91-A80D-E3520AB97F1D}"/>
              </a:ext>
            </a:extLst>
          </p:cNvPr>
          <p:cNvSpPr/>
          <p:nvPr/>
        </p:nvSpPr>
        <p:spPr>
          <a:xfrm>
            <a:off x="6852384" y="5015094"/>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1" name="Flowchart: Connector 130">
            <a:extLst>
              <a:ext uri="{FF2B5EF4-FFF2-40B4-BE49-F238E27FC236}">
                <a16:creationId xmlns:a16="http://schemas.microsoft.com/office/drawing/2014/main" id="{351EC515-7D39-467E-BAF9-0FB3CBFDDE01}"/>
              </a:ext>
            </a:extLst>
          </p:cNvPr>
          <p:cNvSpPr/>
          <p:nvPr/>
        </p:nvSpPr>
        <p:spPr>
          <a:xfrm>
            <a:off x="6856977" y="5169400"/>
            <a:ext cx="94057" cy="126259"/>
          </a:xfrm>
          <a:prstGeom prst="flowChartConnector">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Flowchart: Connector 78">
            <a:extLst>
              <a:ext uri="{FF2B5EF4-FFF2-40B4-BE49-F238E27FC236}">
                <a16:creationId xmlns:a16="http://schemas.microsoft.com/office/drawing/2014/main" id="{4FF20AB5-03B1-49A1-8C1A-49D34938C6F6}"/>
              </a:ext>
            </a:extLst>
          </p:cNvPr>
          <p:cNvSpPr/>
          <p:nvPr/>
        </p:nvSpPr>
        <p:spPr>
          <a:xfrm>
            <a:off x="8442050" y="5573714"/>
            <a:ext cx="173420" cy="206266"/>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Flowchart: Connector 83">
            <a:extLst>
              <a:ext uri="{FF2B5EF4-FFF2-40B4-BE49-F238E27FC236}">
                <a16:creationId xmlns:a16="http://schemas.microsoft.com/office/drawing/2014/main" id="{210FE64C-3F7B-452D-82EF-96C4E244E15D}"/>
              </a:ext>
            </a:extLst>
          </p:cNvPr>
          <p:cNvSpPr/>
          <p:nvPr/>
        </p:nvSpPr>
        <p:spPr>
          <a:xfrm>
            <a:off x="8450913" y="5173147"/>
            <a:ext cx="173420" cy="206266"/>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6" name="TextBox 85">
            <a:extLst>
              <a:ext uri="{FF2B5EF4-FFF2-40B4-BE49-F238E27FC236}">
                <a16:creationId xmlns:a16="http://schemas.microsoft.com/office/drawing/2014/main" id="{9FC6B291-7DFB-4F1D-95E7-51CB184B57DB}"/>
              </a:ext>
            </a:extLst>
          </p:cNvPr>
          <p:cNvSpPr txBox="1"/>
          <p:nvPr/>
        </p:nvSpPr>
        <p:spPr>
          <a:xfrm>
            <a:off x="8634074" y="5867396"/>
            <a:ext cx="1517090" cy="369332"/>
          </a:xfrm>
          <a:prstGeom prst="rect">
            <a:avLst/>
          </a:prstGeom>
          <a:noFill/>
        </p:spPr>
        <p:txBody>
          <a:bodyPr wrap="square">
            <a:spAutoFit/>
          </a:bodyPr>
          <a:lstStyle/>
          <a:p>
            <a:r>
              <a:rPr lang="en-US" dirty="0"/>
              <a:t> = CH₃COOH</a:t>
            </a:r>
            <a:endParaRPr lang="en-ID" dirty="0"/>
          </a:p>
        </p:txBody>
      </p:sp>
      <p:sp>
        <p:nvSpPr>
          <p:cNvPr id="14" name="TextBox 13">
            <a:extLst>
              <a:ext uri="{FF2B5EF4-FFF2-40B4-BE49-F238E27FC236}">
                <a16:creationId xmlns:a16="http://schemas.microsoft.com/office/drawing/2014/main" id="{34010F85-7E00-4D0E-8238-5E24639DF4F7}"/>
              </a:ext>
            </a:extLst>
          </p:cNvPr>
          <p:cNvSpPr txBox="1"/>
          <p:nvPr/>
        </p:nvSpPr>
        <p:spPr>
          <a:xfrm>
            <a:off x="66261" y="1451710"/>
            <a:ext cx="4611724" cy="400110"/>
          </a:xfrm>
          <a:prstGeom prst="rect">
            <a:avLst/>
          </a:prstGeom>
          <a:noFill/>
        </p:spPr>
        <p:txBody>
          <a:bodyPr wrap="square" rtlCol="0">
            <a:spAutoFit/>
          </a:bodyPr>
          <a:lstStyle/>
          <a:p>
            <a:pPr algn="just"/>
            <a:r>
              <a:rPr lang="id-ID" sz="1800" dirty="0">
                <a:solidFill>
                  <a:srgbClr val="00B050"/>
                </a:solidFill>
                <a:latin typeface="Times New Roman" panose="02020603050405020304" pitchFamily="18" charset="0"/>
                <a:cs typeface="Times New Roman" panose="02020603050405020304" pitchFamily="18" charset="0"/>
              </a:rPr>
              <a:t>CH₃COOH₍aq₎  </a:t>
            </a:r>
            <a:r>
              <a:rPr lang="id-ID" dirty="0">
                <a:solidFill>
                  <a:srgbClr val="00B050"/>
                </a:solidFill>
                <a:latin typeface="Times New Roman" panose="02020603050405020304" pitchFamily="18" charset="0"/>
                <a:cs typeface="Times New Roman" panose="02020603050405020304" pitchFamily="18" charset="0"/>
              </a:rPr>
              <a:t>⇋</a:t>
            </a:r>
            <a:r>
              <a:rPr lang="en-US" sz="2000" dirty="0">
                <a:solidFill>
                  <a:srgbClr val="00B050"/>
                </a:solidFill>
                <a:latin typeface="Times New Roman" panose="02020603050405020304" pitchFamily="18" charset="0"/>
                <a:cs typeface="Times New Roman" panose="02020603050405020304" pitchFamily="18" charset="0"/>
              </a:rPr>
              <a:t>  </a:t>
            </a:r>
            <a:r>
              <a:rPr lang="id-ID" sz="1800" dirty="0">
                <a:solidFill>
                  <a:srgbClr val="00B050"/>
                </a:solidFill>
                <a:latin typeface="Times New Roman" panose="02020603050405020304" pitchFamily="18" charset="0"/>
                <a:cs typeface="Times New Roman" panose="02020603050405020304" pitchFamily="18" charset="0"/>
              </a:rPr>
              <a:t>CH₃COO⁻₍aq₎   +   H⁺₍aq₎</a:t>
            </a:r>
          </a:p>
        </p:txBody>
      </p:sp>
      <p:grpSp>
        <p:nvGrpSpPr>
          <p:cNvPr id="70" name="Group 69">
            <a:extLst>
              <a:ext uri="{FF2B5EF4-FFF2-40B4-BE49-F238E27FC236}">
                <a16:creationId xmlns:a16="http://schemas.microsoft.com/office/drawing/2014/main" id="{55A66672-5391-4FD7-AF5B-3BA6678D0FE3}"/>
              </a:ext>
            </a:extLst>
          </p:cNvPr>
          <p:cNvGrpSpPr/>
          <p:nvPr/>
        </p:nvGrpSpPr>
        <p:grpSpPr>
          <a:xfrm>
            <a:off x="8555313" y="6335008"/>
            <a:ext cx="1056589" cy="335197"/>
            <a:chOff x="9686044" y="5878840"/>
            <a:chExt cx="1056589" cy="335197"/>
          </a:xfrm>
        </p:grpSpPr>
        <p:sp>
          <p:nvSpPr>
            <p:cNvPr id="71" name="Rectangle 70">
              <a:extLst>
                <a:ext uri="{FF2B5EF4-FFF2-40B4-BE49-F238E27FC236}">
                  <a16:creationId xmlns:a16="http://schemas.microsoft.com/office/drawing/2014/main" id="{07CB9F02-D485-4304-83AF-1B218A64ED60}"/>
                </a:ext>
              </a:extLst>
            </p:cNvPr>
            <p:cNvSpPr/>
            <p:nvPr/>
          </p:nvSpPr>
          <p:spPr>
            <a:xfrm>
              <a:off x="9686044" y="5878840"/>
              <a:ext cx="1056589" cy="335197"/>
            </a:xfrm>
            <a:prstGeom prst="rec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latin typeface="Aharoni" panose="02010803020104030203" pitchFamily="2" charset="-79"/>
                  <a:cs typeface="Aharoni" panose="02010803020104030203" pitchFamily="2" charset="-79"/>
                </a:rPr>
                <a:t>Play</a:t>
              </a:r>
            </a:p>
          </p:txBody>
        </p:sp>
        <p:sp>
          <p:nvSpPr>
            <p:cNvPr id="87" name="Isosceles Triangle 86">
              <a:extLst>
                <a:ext uri="{FF2B5EF4-FFF2-40B4-BE49-F238E27FC236}">
                  <a16:creationId xmlns:a16="http://schemas.microsoft.com/office/drawing/2014/main" id="{08FDC0DF-B153-43B8-9187-4E0A70664BF5}"/>
                </a:ext>
              </a:extLst>
            </p:cNvPr>
            <p:cNvSpPr/>
            <p:nvPr/>
          </p:nvSpPr>
          <p:spPr>
            <a:xfrm rot="5400000">
              <a:off x="10496274" y="5947651"/>
              <a:ext cx="234974" cy="197574"/>
            </a:xfrm>
            <a:prstGeom prst="triangle">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99" name="Flowchart: Connector 98">
            <a:extLst>
              <a:ext uri="{FF2B5EF4-FFF2-40B4-BE49-F238E27FC236}">
                <a16:creationId xmlns:a16="http://schemas.microsoft.com/office/drawing/2014/main" id="{74E0A4ED-D430-4F5E-8040-919C10721E4A}"/>
              </a:ext>
            </a:extLst>
          </p:cNvPr>
          <p:cNvSpPr/>
          <p:nvPr/>
        </p:nvSpPr>
        <p:spPr>
          <a:xfrm>
            <a:off x="8442050" y="5954361"/>
            <a:ext cx="173420" cy="206266"/>
          </a:xfrm>
          <a:prstGeom prst="flowChartConnector">
            <a:avLst/>
          </a:prstGeom>
          <a:solidFill>
            <a:srgbClr val="00206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Flowchart: Connector 99">
            <a:extLst>
              <a:ext uri="{FF2B5EF4-FFF2-40B4-BE49-F238E27FC236}">
                <a16:creationId xmlns:a16="http://schemas.microsoft.com/office/drawing/2014/main" id="{F4A48A77-B7EF-4B10-BCF1-C1C5273FA2B4}"/>
              </a:ext>
            </a:extLst>
          </p:cNvPr>
          <p:cNvSpPr/>
          <p:nvPr/>
        </p:nvSpPr>
        <p:spPr>
          <a:xfrm>
            <a:off x="6951034" y="5548574"/>
            <a:ext cx="173420" cy="206266"/>
          </a:xfrm>
          <a:prstGeom prst="flowChartConnector">
            <a:avLst/>
          </a:prstGeom>
          <a:solidFill>
            <a:srgbClr val="00206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Flowchart: Connector 100">
            <a:extLst>
              <a:ext uri="{FF2B5EF4-FFF2-40B4-BE49-F238E27FC236}">
                <a16:creationId xmlns:a16="http://schemas.microsoft.com/office/drawing/2014/main" id="{9C2905CD-5BB2-42ED-8BA7-7DF58C21ED54}"/>
              </a:ext>
            </a:extLst>
          </p:cNvPr>
          <p:cNvSpPr/>
          <p:nvPr/>
        </p:nvSpPr>
        <p:spPr>
          <a:xfrm>
            <a:off x="6560940" y="5937431"/>
            <a:ext cx="173420" cy="206266"/>
          </a:xfrm>
          <a:prstGeom prst="flowChartConnector">
            <a:avLst/>
          </a:prstGeom>
          <a:solidFill>
            <a:srgbClr val="00206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2" name="Flowchart: Connector 101">
            <a:extLst>
              <a:ext uri="{FF2B5EF4-FFF2-40B4-BE49-F238E27FC236}">
                <a16:creationId xmlns:a16="http://schemas.microsoft.com/office/drawing/2014/main" id="{37B50002-4126-48BF-9C4C-E4326D6D9212}"/>
              </a:ext>
            </a:extLst>
          </p:cNvPr>
          <p:cNvSpPr/>
          <p:nvPr/>
        </p:nvSpPr>
        <p:spPr>
          <a:xfrm>
            <a:off x="5986755" y="5591871"/>
            <a:ext cx="173420" cy="206266"/>
          </a:xfrm>
          <a:prstGeom prst="flowChartConnector">
            <a:avLst/>
          </a:prstGeom>
          <a:solidFill>
            <a:srgbClr val="00206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Rectangle 102">
            <a:extLst>
              <a:ext uri="{FF2B5EF4-FFF2-40B4-BE49-F238E27FC236}">
                <a16:creationId xmlns:a16="http://schemas.microsoft.com/office/drawing/2014/main" id="{88437366-F8C1-4505-8C05-9C940B91D195}"/>
              </a:ext>
            </a:extLst>
          </p:cNvPr>
          <p:cNvSpPr/>
          <p:nvPr/>
        </p:nvSpPr>
        <p:spPr>
          <a:xfrm>
            <a:off x="5383247" y="4914848"/>
            <a:ext cx="463588" cy="523220"/>
          </a:xfrm>
          <a:prstGeom prst="rect">
            <a:avLst/>
          </a:prstGeom>
          <a:noFill/>
        </p:spPr>
        <p:txBody>
          <a:bodyPr wrap="none" lIns="91440" tIns="45720" rIns="91440" bIns="45720">
            <a:spAutoFit/>
          </a:bodyPr>
          <a:lstStyle/>
          <a:p>
            <a:pPr algn="ctr"/>
            <a:r>
              <a:rPr lang="en-US" sz="2800" b="0" cap="none" spc="0" dirty="0">
                <a:ln w="0"/>
                <a:solidFill>
                  <a:schemeClr val="tx1">
                    <a:lumMod val="95000"/>
                    <a:lumOff val="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eˉ</a:t>
            </a:r>
            <a:endParaRPr lang="en-ID" sz="2800" b="0" cap="none" spc="0" dirty="0">
              <a:ln w="0"/>
              <a:solidFill>
                <a:schemeClr val="tx1">
                  <a:lumMod val="95000"/>
                  <a:lumOff val="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702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grpId="0" nodeType="withEffect">
                                  <p:stCondLst>
                                    <p:cond delay="0"/>
                                  </p:stCondLst>
                                  <p:childTnLst>
                                    <p:animClr clrSpc="rgb" dir="cw">
                                      <p:cBhvr>
                                        <p:cTn id="6" dur="4500" fill="hold"/>
                                        <p:tgtEl>
                                          <p:spTgt spid="133"/>
                                        </p:tgtEl>
                                        <p:attrNameLst>
                                          <p:attrName>stroke.color</p:attrName>
                                        </p:attrNameLst>
                                      </p:cBhvr>
                                      <p:to>
                                        <a:schemeClr val="accent2"/>
                                      </p:to>
                                    </p:animClr>
                                    <p:set>
                                      <p:cBhvr>
                                        <p:cTn id="7" dur="4500" fill="hold"/>
                                        <p:tgtEl>
                                          <p:spTgt spid="133"/>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4500" fill="hold"/>
                                        <p:tgtEl>
                                          <p:spTgt spid="124"/>
                                        </p:tgtEl>
                                        <p:attrNameLst>
                                          <p:attrName>stroke.color</p:attrName>
                                        </p:attrNameLst>
                                      </p:cBhvr>
                                      <p:to>
                                        <a:schemeClr val="accent2"/>
                                      </p:to>
                                    </p:animClr>
                                    <p:set>
                                      <p:cBhvr>
                                        <p:cTn id="10" dur="4500" fill="hold"/>
                                        <p:tgtEl>
                                          <p:spTgt spid="124"/>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4500" fill="hold"/>
                                        <p:tgtEl>
                                          <p:spTgt spid="125"/>
                                        </p:tgtEl>
                                        <p:attrNameLst>
                                          <p:attrName>stroke.color</p:attrName>
                                        </p:attrNameLst>
                                      </p:cBhvr>
                                      <p:to>
                                        <a:schemeClr val="accent2"/>
                                      </p:to>
                                    </p:animClr>
                                    <p:set>
                                      <p:cBhvr>
                                        <p:cTn id="13" dur="4500" fill="hold"/>
                                        <p:tgtEl>
                                          <p:spTgt spid="125"/>
                                        </p:tgtEl>
                                        <p:attrNameLst>
                                          <p:attrName>stroke.on</p:attrName>
                                        </p:attrNameLst>
                                      </p:cBhvr>
                                      <p:to>
                                        <p:strVal val="true"/>
                                      </p:to>
                                    </p:set>
                                  </p:childTnLst>
                                </p:cTn>
                              </p:par>
                              <p:par>
                                <p:cTn id="14" presetID="7" presetClass="emph" presetSubtype="2" fill="hold" grpId="0" nodeType="withEffect">
                                  <p:stCondLst>
                                    <p:cond delay="0"/>
                                  </p:stCondLst>
                                  <p:childTnLst>
                                    <p:animClr clrSpc="rgb" dir="cw">
                                      <p:cBhvr>
                                        <p:cTn id="15" dur="4500" fill="hold"/>
                                        <p:tgtEl>
                                          <p:spTgt spid="137"/>
                                        </p:tgtEl>
                                        <p:attrNameLst>
                                          <p:attrName>stroke.color</p:attrName>
                                        </p:attrNameLst>
                                      </p:cBhvr>
                                      <p:to>
                                        <a:schemeClr val="accent2"/>
                                      </p:to>
                                    </p:animClr>
                                    <p:set>
                                      <p:cBhvr>
                                        <p:cTn id="16" dur="4500" fill="hold"/>
                                        <p:tgtEl>
                                          <p:spTgt spid="137"/>
                                        </p:tgtEl>
                                        <p:attrNameLst>
                                          <p:attrName>stroke.on</p:attrName>
                                        </p:attrNameLst>
                                      </p:cBhvr>
                                      <p:to>
                                        <p:strVal val="true"/>
                                      </p:to>
                                    </p:set>
                                  </p:childTnLst>
                                </p:cTn>
                              </p:par>
                              <p:par>
                                <p:cTn id="17" presetID="7" presetClass="emph" presetSubtype="2" fill="hold" grpId="0" nodeType="withEffect">
                                  <p:stCondLst>
                                    <p:cond delay="0"/>
                                  </p:stCondLst>
                                  <p:childTnLst>
                                    <p:animClr clrSpc="rgb" dir="cw">
                                      <p:cBhvr>
                                        <p:cTn id="18" dur="4500" fill="hold"/>
                                        <p:tgtEl>
                                          <p:spTgt spid="138"/>
                                        </p:tgtEl>
                                        <p:attrNameLst>
                                          <p:attrName>stroke.color</p:attrName>
                                        </p:attrNameLst>
                                      </p:cBhvr>
                                      <p:to>
                                        <a:schemeClr val="accent2"/>
                                      </p:to>
                                    </p:animClr>
                                    <p:set>
                                      <p:cBhvr>
                                        <p:cTn id="19" dur="4500" fill="hold"/>
                                        <p:tgtEl>
                                          <p:spTgt spid="138"/>
                                        </p:tgtEl>
                                        <p:attrNameLst>
                                          <p:attrName>stroke.on</p:attrName>
                                        </p:attrNameLst>
                                      </p:cBhvr>
                                      <p:to>
                                        <p:strVal val="true"/>
                                      </p:to>
                                    </p:set>
                                  </p:childTnLst>
                                </p:cTn>
                              </p:par>
                              <p:par>
                                <p:cTn id="20" presetID="7" presetClass="emph" presetSubtype="2" fill="hold" grpId="0" nodeType="withEffect">
                                  <p:stCondLst>
                                    <p:cond delay="0"/>
                                  </p:stCondLst>
                                  <p:childTnLst>
                                    <p:animClr clrSpc="rgb" dir="cw">
                                      <p:cBhvr>
                                        <p:cTn id="21" dur="4500" fill="hold"/>
                                        <p:tgtEl>
                                          <p:spTgt spid="139"/>
                                        </p:tgtEl>
                                        <p:attrNameLst>
                                          <p:attrName>stroke.color</p:attrName>
                                        </p:attrNameLst>
                                      </p:cBhvr>
                                      <p:to>
                                        <a:schemeClr val="accent2"/>
                                      </p:to>
                                    </p:animClr>
                                    <p:set>
                                      <p:cBhvr>
                                        <p:cTn id="22" dur="4500" fill="hold"/>
                                        <p:tgtEl>
                                          <p:spTgt spid="139"/>
                                        </p:tgtEl>
                                        <p:attrNameLst>
                                          <p:attrName>stroke.on</p:attrName>
                                        </p:attrNameLst>
                                      </p:cBhvr>
                                      <p:to>
                                        <p:strVal val="true"/>
                                      </p:to>
                                    </p:set>
                                  </p:childTnLst>
                                </p:cTn>
                              </p:par>
                              <p:par>
                                <p:cTn id="23" presetID="7" presetClass="emph" presetSubtype="2" fill="hold" grpId="0" nodeType="withEffect">
                                  <p:stCondLst>
                                    <p:cond delay="0"/>
                                  </p:stCondLst>
                                  <p:childTnLst>
                                    <p:animClr clrSpc="rgb" dir="cw">
                                      <p:cBhvr>
                                        <p:cTn id="24" dur="4500" fill="hold"/>
                                        <p:tgtEl>
                                          <p:spTgt spid="134"/>
                                        </p:tgtEl>
                                        <p:attrNameLst>
                                          <p:attrName>stroke.color</p:attrName>
                                        </p:attrNameLst>
                                      </p:cBhvr>
                                      <p:to>
                                        <a:schemeClr val="accent2"/>
                                      </p:to>
                                    </p:animClr>
                                    <p:set>
                                      <p:cBhvr>
                                        <p:cTn id="25" dur="4500" fill="hold"/>
                                        <p:tgtEl>
                                          <p:spTgt spid="134"/>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4500" fill="hold"/>
                                        <p:tgtEl>
                                          <p:spTgt spid="144"/>
                                        </p:tgtEl>
                                        <p:attrNameLst>
                                          <p:attrName>stroke.color</p:attrName>
                                        </p:attrNameLst>
                                      </p:cBhvr>
                                      <p:to>
                                        <a:schemeClr val="accent2"/>
                                      </p:to>
                                    </p:animClr>
                                    <p:set>
                                      <p:cBhvr>
                                        <p:cTn id="28" dur="4500" fill="hold"/>
                                        <p:tgtEl>
                                          <p:spTgt spid="144"/>
                                        </p:tgtEl>
                                        <p:attrNameLst>
                                          <p:attrName>stroke.on</p:attrName>
                                        </p:attrNameLst>
                                      </p:cBhvr>
                                      <p:to>
                                        <p:strVal val="true"/>
                                      </p:to>
                                    </p:set>
                                  </p:childTnLst>
                                </p:cTn>
                              </p:par>
                              <p:par>
                                <p:cTn id="29" presetID="19" presetClass="emph" presetSubtype="0" fill="hold" grpId="0" nodeType="withEffect">
                                  <p:stCondLst>
                                    <p:cond delay="3000"/>
                                  </p:stCondLst>
                                  <p:childTnLst>
                                    <p:animClr clrSpc="rgb" dir="cw">
                                      <p:cBhvr override="childStyle">
                                        <p:cTn id="30" dur="5000" fill="hold"/>
                                        <p:tgtEl>
                                          <p:spTgt spid="31"/>
                                        </p:tgtEl>
                                        <p:attrNameLst>
                                          <p:attrName>style.color</p:attrName>
                                        </p:attrNameLst>
                                      </p:cBhvr>
                                      <p:to>
                                        <a:srgbClr val="FEE599"/>
                                      </p:to>
                                    </p:animClr>
                                    <p:animClr clrSpc="rgb" dir="cw">
                                      <p:cBhvr>
                                        <p:cTn id="31" dur="5000" fill="hold"/>
                                        <p:tgtEl>
                                          <p:spTgt spid="31"/>
                                        </p:tgtEl>
                                        <p:attrNameLst>
                                          <p:attrName>fillcolor</p:attrName>
                                        </p:attrNameLst>
                                      </p:cBhvr>
                                      <p:to>
                                        <a:srgbClr val="FEE599"/>
                                      </p:to>
                                    </p:animClr>
                                    <p:set>
                                      <p:cBhvr>
                                        <p:cTn id="32" dur="5000" fill="hold"/>
                                        <p:tgtEl>
                                          <p:spTgt spid="31"/>
                                        </p:tgtEl>
                                        <p:attrNameLst>
                                          <p:attrName>fill.type</p:attrName>
                                        </p:attrNameLst>
                                      </p:cBhvr>
                                      <p:to>
                                        <p:strVal val="solid"/>
                                      </p:to>
                                    </p:set>
                                    <p:set>
                                      <p:cBhvr>
                                        <p:cTn id="33" dur="5000" fill="hold"/>
                                        <p:tgtEl>
                                          <p:spTgt spid="31"/>
                                        </p:tgtEl>
                                        <p:attrNameLst>
                                          <p:attrName>fill.on</p:attrName>
                                        </p:attrNameLst>
                                      </p:cBhvr>
                                      <p:to>
                                        <p:strVal val="true"/>
                                      </p:to>
                                    </p:set>
                                  </p:childTnLst>
                                </p:cTn>
                              </p:par>
                              <p:par>
                                <p:cTn id="34" presetID="0" presetClass="path" presetSubtype="0" accel="50000" decel="50000" fill="hold" grpId="0" nodeType="withEffect">
                                  <p:stCondLst>
                                    <p:cond delay="0"/>
                                  </p:stCondLst>
                                  <p:childTnLst>
                                    <p:animMotion origin="layout" path="M 0.00782 -0.00602 L 0.00782 -0.00602 C 0.00925 -0.01135 0.01003 -0.01713 0.01211 -0.02153 C 0.01589 -0.02963 0.02162 -0.02917 0.01758 -0.02917 L 0.01758 -0.02917 " pathEditMode="relative" ptsTypes="AAAAA">
                                      <p:cBhvr>
                                        <p:cTn id="35" dur="4500" fill="hold"/>
                                        <p:tgtEl>
                                          <p:spTgt spid="74"/>
                                        </p:tgtEl>
                                        <p:attrNameLst>
                                          <p:attrName>ppt_x</p:attrName>
                                          <p:attrName>ppt_y</p:attrName>
                                        </p:attrNameLst>
                                      </p:cBhvr>
                                    </p:animMotion>
                                  </p:childTnLst>
                                </p:cTn>
                              </p:par>
                              <p:par>
                                <p:cTn id="36" presetID="0" presetClass="path" presetSubtype="0" accel="50000" decel="50000" fill="hold" grpId="0" nodeType="withEffect">
                                  <p:stCondLst>
                                    <p:cond delay="0"/>
                                  </p:stCondLst>
                                  <p:childTnLst>
                                    <p:animMotion origin="layout" path="M -0.00847 2.22222E-6 L -0.00847 2.22222E-6 C -0.00886 -0.00602 -0.00886 -0.01181 -0.00964 -0.01759 C -0.0099 -0.01968 -0.01094 -0.02153 -0.01185 -0.02338 C -0.01407 -0.02847 -0.01407 -0.02662 -0.01719 -0.03102 C -0.01797 -0.03218 -0.01862 -0.03357 -0.01941 -0.03496 C -0.0198 -0.03681 -0.01967 -0.03935 -0.02045 -0.04074 C -0.02188 -0.04306 -0.02618 -0.04537 -0.02813 -0.04653 C -0.02917 -0.04838 -0.03008 -0.0507 -0.03138 -0.05232 C -0.0323 -0.05347 -0.03386 -0.05278 -0.03464 -0.05417 C -0.03542 -0.05579 -0.03503 -0.05834 -0.03568 -0.05996 C -0.03842 -0.06713 -0.03946 -0.06528 -0.04336 -0.06968 C -0.04414 -0.0706 -0.04948 -0.07824 -0.05092 -0.0794 C -0.05235 -0.08033 -0.05378 -0.08056 -0.05521 -0.08125 C -0.05743 -0.0838 -0.05925 -0.0875 -0.06172 -0.08912 C -0.06693 -0.09213 -0.06394 -0.09028 -0.07045 -0.09491 C -0.08086 -0.11343 -0.06758 -0.09144 -0.07696 -0.10255 C -0.08164 -0.1081 -0.07852 -0.10834 -0.08347 -0.11227 C -0.0849 -0.1132 -0.08646 -0.11343 -0.08789 -0.11412 C -0.08894 -0.11482 -0.08998 -0.11551 -0.09115 -0.11597 C -0.09336 -0.11551 -0.09597 -0.11667 -0.09766 -0.11412 C -0.09909 -0.11204 -0.0987 -0.1044 -0.0987 -0.1044 L -0.0987 -0.1044 " pathEditMode="relative" ptsTypes="AAAAAAAAAAAAAAAAAAAAAAA">
                                      <p:cBhvr>
                                        <p:cTn id="37" dur="4500" fill="hold"/>
                                        <p:tgtEl>
                                          <p:spTgt spid="78"/>
                                        </p:tgtEl>
                                        <p:attrNameLst>
                                          <p:attrName>ppt_x</p:attrName>
                                          <p:attrName>ppt_y</p:attrName>
                                        </p:attrNameLst>
                                      </p:cBhvr>
                                    </p:animMotion>
                                  </p:childTnLst>
                                </p:cTn>
                              </p:par>
                              <p:par>
                                <p:cTn id="38" presetID="0" presetClass="path" presetSubtype="0" accel="50000" decel="50000" fill="hold" grpId="0" nodeType="withEffect">
                                  <p:stCondLst>
                                    <p:cond delay="0"/>
                                  </p:stCondLst>
                                  <p:childTnLst>
                                    <p:animMotion origin="layout" path="M -0.00339 0.01204 L -0.00339 0.00232 C -0.00417 -0.00856 -0.0056 -0.03079 -0.0056 -0.04028 C -0.0056 -0.05509 -0.00456 -0.08449 -0.00456 -0.08449 L -0.00456 -0.08449 " pathEditMode="relative" ptsTypes="AAAAA">
                                      <p:cBhvr>
                                        <p:cTn id="39" dur="4500" fill="hold"/>
                                        <p:tgtEl>
                                          <p:spTgt spid="77"/>
                                        </p:tgtEl>
                                        <p:attrNameLst>
                                          <p:attrName>ppt_x</p:attrName>
                                          <p:attrName>ppt_y</p:attrName>
                                        </p:attrNameLst>
                                      </p:cBhvr>
                                    </p:animMotion>
                                  </p:childTnLst>
                                </p:cTn>
                              </p:par>
                              <p:par>
                                <p:cTn id="40" presetID="0" presetClass="path" presetSubtype="0" accel="50000" decel="50000" fill="hold" grpId="0" nodeType="withEffect">
                                  <p:stCondLst>
                                    <p:cond delay="0"/>
                                  </p:stCondLst>
                                  <p:childTnLst>
                                    <p:animMotion origin="layout" path="M 0.00287 0.02199 L 0.00287 0.02199 C 0.0017 0.025 -0.00273 0.0419 -0.00703 0.04328 C -0.01132 0.04467 -0.01575 0.04328 -0.02005 0.04328 L -0.02005 0.04328 " pathEditMode="relative" ptsTypes="AAAAA">
                                      <p:cBhvr>
                                        <p:cTn id="41" dur="4500" fill="hold"/>
                                        <p:tgtEl>
                                          <p:spTgt spid="76"/>
                                        </p:tgtEl>
                                        <p:attrNameLst>
                                          <p:attrName>ppt_x</p:attrName>
                                          <p:attrName>ppt_y</p:attrName>
                                        </p:attrNameLst>
                                      </p:cBhvr>
                                    </p:animMotion>
                                  </p:childTnLst>
                                </p:cTn>
                              </p:par>
                              <p:par>
                                <p:cTn id="42" presetID="0" presetClass="path" presetSubtype="0" accel="50000" decel="50000" fill="hold" grpId="0" nodeType="withEffect">
                                  <p:stCondLst>
                                    <p:cond delay="0"/>
                                  </p:stCondLst>
                                  <p:childTnLst>
                                    <p:animMotion origin="layout" path="M -0.01197 -0.02431 L -0.01197 -0.02431 C -0.01705 -0.01991 -0.02213 -0.01528 -0.02721 -0.01088 C -0.02825 -0.00995 -0.02955 -0.00995 -0.03046 -0.00903 C -0.03424 -0.00486 -0.03802 -0.00046 -0.0414 0.0044 C -0.05416 0.02338 -0.04466 0.01829 -0.05651 0.02176 C -0.06731 0.0294 -0.05703 0.02546 -0.06627 0.01991 C -0.06914 0.01829 -0.07213 0.01875 -0.075 0.01806 L -0.08255 0.01597 C -0.08151 0.01227 -0.08033 0.00833 -0.07929 0.0044 C -0.0789 0.00255 -0.07773 0.00046 -0.07825 -0.00139 C -0.07877 -0.00301 -0.08151 -0.00324 -0.08151 -0.00324 L -0.08151 -0.00324 " pathEditMode="relative" ptsTypes="AAAAAAAAAAAAA">
                                      <p:cBhvr>
                                        <p:cTn id="43" dur="4500" fill="hold"/>
                                        <p:tgtEl>
                                          <p:spTgt spid="75"/>
                                        </p:tgtEl>
                                        <p:attrNameLst>
                                          <p:attrName>ppt_x</p:attrName>
                                          <p:attrName>ppt_y</p:attrName>
                                        </p:attrNameLst>
                                      </p:cBhvr>
                                    </p:animMotion>
                                  </p:childTnLst>
                                </p:cTn>
                              </p:par>
                              <p:par>
                                <p:cTn id="44" presetID="0" presetClass="path" presetSubtype="0" accel="50000" decel="50000" fill="hold" grpId="0" nodeType="withEffect">
                                  <p:stCondLst>
                                    <p:cond delay="0"/>
                                  </p:stCondLst>
                                  <p:childTnLst>
                                    <p:animMotion origin="layout" path="M 0.00573 0.0088 L 0.00573 0.0088 C 0.01289 0.00602 0.02044 0.00509 0.02734 0.00093 C 0.06732 -0.02268 0.02787 -0.00764 0.04688 -0.01458 C 0.05365 -0.01921 0.05039 -0.01828 0.05677 -0.01828 L 0.05677 -0.01828 " pathEditMode="relative" ptsTypes="AAAAAA">
                                      <p:cBhvr>
                                        <p:cTn id="45" dur="4500" fill="hold"/>
                                        <p:tgtEl>
                                          <p:spTgt spid="73"/>
                                        </p:tgtEl>
                                        <p:attrNameLst>
                                          <p:attrName>ppt_x</p:attrName>
                                          <p:attrName>ppt_y</p:attrName>
                                        </p:attrNameLst>
                                      </p:cBhvr>
                                    </p:animMotion>
                                  </p:childTnLst>
                                </p:cTn>
                              </p:par>
                              <p:par>
                                <p:cTn id="46" presetID="0" presetClass="path" presetSubtype="0" accel="50000" decel="50000" fill="hold" grpId="0" nodeType="withEffect">
                                  <p:stCondLst>
                                    <p:cond delay="0"/>
                                  </p:stCondLst>
                                  <p:childTnLst>
                                    <p:animMotion origin="layout" path="M 0.00495 0.00277 L 0.00495 0.00277 C 0.02513 -0.00139 0.00573 0.00439 0.02122 -0.0051 C 0.02617 -0.00811 0.03112 -0.01158 0.03646 -0.01274 C 0.04583 -0.01528 0.04154 -0.01389 0.04948 -0.01667 C 0.0513 -0.01806 0.05312 -0.01922 0.05495 -0.02061 C 0.05638 -0.02176 0.05768 -0.02362 0.05924 -0.02431 C 0.06081 -0.02524 0.07005 -0.02801 0.07122 -0.02824 C 0.07227 -0.02894 0.07344 -0.0294 0.07448 -0.03033 C 0.07734 -0.03264 0.07995 -0.03658 0.0832 -0.03797 C 0.09401 -0.04283 0.08893 -0.04098 0.09831 -0.04375 C 0.10729 -0.04908 0.1026 -0.04699 0.1125 -0.04954 C 0.11354 -0.05024 0.11458 -0.05093 0.11575 -0.05139 C 0.11797 -0.05232 0.12018 -0.05209 0.12227 -0.05348 C 0.12943 -0.05764 0.12331 -0.05718 0.12669 -0.05718 L 0.12669 -0.05718 " pathEditMode="relative" ptsTypes="AAAAAAAAAAAAAAAA">
                                      <p:cBhvr>
                                        <p:cTn id="47" dur="4500" fill="hold"/>
                                        <p:tgtEl>
                                          <p:spTgt spid="69"/>
                                        </p:tgtEl>
                                        <p:attrNameLst>
                                          <p:attrName>ppt_x</p:attrName>
                                          <p:attrName>ppt_y</p:attrName>
                                        </p:attrNameLst>
                                      </p:cBhvr>
                                    </p:animMotion>
                                  </p:childTnLst>
                                </p:cTn>
                              </p:par>
                              <p:par>
                                <p:cTn id="48" presetID="0" presetClass="path" presetSubtype="0" accel="50000" decel="50000" fill="hold" grpId="0" nodeType="withEffect">
                                  <p:stCondLst>
                                    <p:cond delay="0"/>
                                  </p:stCondLst>
                                  <p:childTnLst>
                                    <p:animMotion origin="layout" path="M -0.00117 -0.00578 L -0.00117 -0.00578 C -0.00078 -0.01435 0.00013 -0.02268 -0.00013 -0.03102 C -0.00026 -0.03634 -0.00117 -0.04143 -0.00235 -0.04653 C -0.00521 -0.06018 -0.00495 -0.05903 -0.00886 -0.06574 C -0.01133 -0.09028 -0.0069 -0.08703 -0.01641 -0.08703 L -0.01641 -0.08703 " pathEditMode="relative" ptsTypes="AAAAAAA">
                                      <p:cBhvr>
                                        <p:cTn id="49" dur="4500" fill="hold"/>
                                        <p:tgtEl>
                                          <p:spTgt spid="72"/>
                                        </p:tgtEl>
                                        <p:attrNameLst>
                                          <p:attrName>ppt_x</p:attrName>
                                          <p:attrName>ppt_y</p:attrName>
                                        </p:attrNameLst>
                                      </p:cBhvr>
                                    </p:animMotion>
                                  </p:childTnLst>
                                </p:cTn>
                              </p:par>
                              <p:par>
                                <p:cTn id="50" presetID="0" presetClass="path" presetSubtype="0" accel="50000" decel="50000" fill="hold" grpId="0" nodeType="withEffect">
                                  <p:stCondLst>
                                    <p:cond delay="0"/>
                                  </p:stCondLst>
                                  <p:childTnLst>
                                    <p:animMotion origin="layout" path="M 0.00846 -0.00532 L 0.03333 -0.06713 L 0.10299 -0.01689 L 0.0681 0.03519 L 0.0095 0.04885 " pathEditMode="relative" ptsTypes="AAAAA">
                                      <p:cBhvr>
                                        <p:cTn id="51" dur="4500" fill="hold"/>
                                        <p:tgtEl>
                                          <p:spTgt spid="102"/>
                                        </p:tgtEl>
                                        <p:attrNameLst>
                                          <p:attrName>ppt_x</p:attrName>
                                          <p:attrName>ppt_y</p:attrName>
                                        </p:attrNameLst>
                                      </p:cBhvr>
                                    </p:animMotion>
                                  </p:childTnLst>
                                </p:cTn>
                              </p:par>
                              <p:par>
                                <p:cTn id="52" presetID="0" presetClass="path" presetSubtype="0" accel="50000" decel="50000" fill="hold" grpId="0" nodeType="withEffect">
                                  <p:stCondLst>
                                    <p:cond delay="0"/>
                                  </p:stCondLst>
                                  <p:childTnLst>
                                    <p:animMotion origin="layout" path="M -0.00937 0.00416 L 0.04935 -0.06736 L -0.08541 -0.05973 " pathEditMode="relative" ptsTypes="AAA">
                                      <p:cBhvr>
                                        <p:cTn id="53" dur="4500" fill="hold"/>
                                        <p:tgtEl>
                                          <p:spTgt spid="101"/>
                                        </p:tgtEl>
                                        <p:attrNameLst>
                                          <p:attrName>ppt_x</p:attrName>
                                          <p:attrName>ppt_y</p:attrName>
                                        </p:attrNameLst>
                                      </p:cBhvr>
                                    </p:animMotion>
                                  </p:childTnLst>
                                </p:cTn>
                              </p:par>
                              <p:par>
                                <p:cTn id="54" presetID="0" presetClass="path" presetSubtype="0" accel="50000" decel="50000" fill="hold" grpId="0" nodeType="withEffect">
                                  <p:stCondLst>
                                    <p:cond delay="0"/>
                                  </p:stCondLst>
                                  <p:childTnLst>
                                    <p:animMotion origin="layout" path="M -0.00547 -0.00301 L -0.0457 -0.02222 L -0.09362 -0.02615 L -0.05013 0.02223 L -0.09466 0.04931 L -0.01862 -0.02801 L 0.01524 0.0375 " pathEditMode="relative" ptsTypes="AAAAAAA">
                                      <p:cBhvr>
                                        <p:cTn id="55" dur="4500" fill="hold"/>
                                        <p:tgtEl>
                                          <p:spTgt spid="100"/>
                                        </p:tgtEl>
                                        <p:attrNameLst>
                                          <p:attrName>ppt_x</p:attrName>
                                          <p:attrName>ppt_y</p:attrName>
                                        </p:attrNameLst>
                                      </p:cBhvr>
                                    </p:animMotion>
                                  </p:childTnLst>
                                </p:cTn>
                              </p:par>
                              <p:par>
                                <p:cTn id="56" presetID="10" presetClass="entr" presetSubtype="0" fill="hold" grpId="0" nodeType="withEffect">
                                  <p:stCondLst>
                                    <p:cond delay="3000"/>
                                  </p:stCondLst>
                                  <p:childTnLst>
                                    <p:set>
                                      <p:cBhvr>
                                        <p:cTn id="57" dur="1" fill="hold">
                                          <p:stCondLst>
                                            <p:cond delay="0"/>
                                          </p:stCondLst>
                                        </p:cTn>
                                        <p:tgtEl>
                                          <p:spTgt spid="103"/>
                                        </p:tgtEl>
                                        <p:attrNameLst>
                                          <p:attrName>style.visibility</p:attrName>
                                        </p:attrNameLst>
                                      </p:cBhvr>
                                      <p:to>
                                        <p:strVal val="visible"/>
                                      </p:to>
                                    </p:set>
                                    <p:animEffect transition="in" filter="fade">
                                      <p:cBhvr>
                                        <p:cTn id="58" dur="4000"/>
                                        <p:tgtEl>
                                          <p:spTgt spid="103"/>
                                        </p:tgtEl>
                                      </p:cBhvr>
                                    </p:animEffect>
                                  </p:childTnLst>
                                </p:cTn>
                              </p:par>
                              <p:par>
                                <p:cTn id="59" presetID="0" presetClass="path" presetSubtype="0" accel="50000" decel="50000" fill="hold" grpId="1" nodeType="withEffect">
                                  <p:stCondLst>
                                    <p:cond delay="3500"/>
                                  </p:stCondLst>
                                  <p:childTnLst>
                                    <p:animMotion origin="layout" path="M -0.00091 -0.04699 L 0.00234 -0.22662 L -0.02917 -0.23055 L -0.04974 -0.23241 L -0.06602 -0.23426 C -0.0737 -0.2368 -0.08125 -0.24051 -0.08894 -0.24213 L -0.0987 -0.24398 L -0.10742 -0.24583 C -0.11133 -0.24676 -0.11537 -0.24722 -0.1194 -0.24792 L -0.14219 -0.24005 C -0.16433 -0.23217 -0.15013 -0.23611 -0.16498 -0.23241 C -0.17123 -0.22662 -0.17696 -0.21921 -0.18347 -0.21505 C -0.1875 -0.2125 -0.19167 -0.21065 -0.19545 -0.20717 C -0.21172 -0.19236 -0.21185 -0.19074 -0.22266 -0.17454 C -0.22409 -0.16921 -0.225 -0.16342 -0.22696 -0.15903 C -0.22943 -0.1537 -0.23295 -0.15023 -0.23568 -0.14537 C -0.23698 -0.14305 -0.23776 -0.14005 -0.23894 -0.13773 C -0.24063 -0.13426 -0.24258 -0.13148 -0.2444 -0.12801 C -0.24662 -0.12361 -0.2487 -0.11898 -0.25091 -0.11458 C -0.25131 -0.08935 -0.25131 -0.06435 -0.25196 -0.03912 C -0.25209 -0.03449 -0.2517 -0.0294 -0.253 -0.02569 C -0.25391 -0.02338 -0.25586 -0.02407 -0.25742 -0.02361 C -0.26211 -0.02268 -0.2668 -0.02245 -0.27149 -0.02176 C -0.27735 -0.02315 -0.28386 -0.0206 -0.28894 -0.02569 C -0.29154 -0.02824 -0.29076 -0.03588 -0.29115 -0.04097 C -0.29427 -0.08241 -0.28933 -0.0544 -0.29545 -0.08356 C -0.30013 -0.18773 -0.29701 -0.07338 -0.29323 -0.18611 C -0.28828 -0.33657 -0.31029 -0.29514 -0.28789 -0.33472 C -0.28711 -0.37616 -0.29896 -0.42477 -0.28568 -0.45856 C -0.27696 -0.48079 -0.25521 -0.45602 -0.23998 -0.45648 C -0.23242 -0.45694 -0.17943 -0.46435 -0.16498 -0.4662 C -0.11289 -0.45301 -0.18177 -0.46921 -0.05091 -0.46042 C -0.04571 -0.46018 -0.04076 -0.45555 -0.03568 -0.45463 C -0.02552 -0.45301 -0.01537 -0.45324 -0.00521 -0.45278 L 0.11224 -0.46227 C 0.12161 -0.46342 0.13099 -0.4662 0.14049 -0.46805 C 0.14583 -0.4669 0.1513 -0.46505 0.15677 -0.46435 C 0.20299 -0.45717 0.21523 -0.45764 0.26549 -0.45463 C 0.27096 -0.45324 0.2763 -0.45231 0.28177 -0.45069 C 0.2832 -0.45046 0.28515 -0.45092 0.28606 -0.44884 C 0.28789 -0.44514 0.28828 -0.43981 0.28945 -0.43542 C 0.28776 -0.38055 0.28945 -0.41574 0.28502 -0.3581 C 0.28424 -0.34768 0.28398 -0.33727 0.28281 -0.32708 C 0.2819 -0.31852 0.27994 -0.31042 0.27851 -0.30208 C 0.2789 -0.28264 0.28763 -0.25694 0.27955 -0.24398 C 0.2707 -0.22963 0.25573 -0.24583 0.24375 -0.24583 C 0.222 -0.24583 0.20026 -0.24467 0.17851 -0.24398 C 0.17018 -0.24143 0.16185 -0.23842 0.15351 -0.23634 C 0.14987 -0.23518 0.14427 -0.24005 0.14258 -0.23426 C 0.13932 -0.22292 0.14244 -0.20856 0.14153 -0.1956 C 0.14088 -0.18657 0.13932 -0.17755 0.13828 -0.16852 C 0.13789 -0.13125 0.13789 -0.09398 0.13724 -0.05648 C 0.13711 -0.05393 0.13633 -0.05139 0.13606 -0.04884 C 0.13489 -0.03796 0.13398 -0.02685 0.13281 -0.01597 C 0.13411 -0.00069 0.13216 0.0007 0.13606 -0.00625 L 0.13606 -0.00602 " pathEditMode="relative" rAng="0" ptsTypes="AAAAAAAAAAAAAAAAAAAAAAAAAAAAAAAAAAAAAAAAAAAAAAAAAAAAAAAA">
                                      <p:cBhvr>
                                        <p:cTn id="60" dur="5000" fill="hold"/>
                                        <p:tgtEl>
                                          <p:spTgt spid="103"/>
                                        </p:tgtEl>
                                        <p:attrNameLst>
                                          <p:attrName>ppt_x</p:attrName>
                                          <p:attrName>ppt_y</p:attrName>
                                        </p:attrNameLst>
                                      </p:cBhvr>
                                      <p:rCtr x="-352" y="-18819"/>
                                    </p:animMotion>
                                  </p:childTnLst>
                                </p:cTn>
                              </p:par>
                            </p:childTnLst>
                          </p:cTn>
                        </p:par>
                        <p:par>
                          <p:cTn id="61" fill="hold">
                            <p:stCondLst>
                              <p:cond delay="8500"/>
                            </p:stCondLst>
                            <p:childTnLst>
                              <p:par>
                                <p:cTn id="62" presetID="42" presetClass="entr" presetSubtype="0" fill="hold" grpId="0" nodeType="afterEffect">
                                  <p:stCondLst>
                                    <p:cond delay="0"/>
                                  </p:stCondLst>
                                  <p:childTnLst>
                                    <p:set>
                                      <p:cBhvr>
                                        <p:cTn id="63" dur="1" fill="hold">
                                          <p:stCondLst>
                                            <p:cond delay="0"/>
                                          </p:stCondLst>
                                        </p:cTn>
                                        <p:tgtEl>
                                          <p:spTgt spid="121"/>
                                        </p:tgtEl>
                                        <p:attrNameLst>
                                          <p:attrName>style.visibility</p:attrName>
                                        </p:attrNameLst>
                                      </p:cBhvr>
                                      <p:to>
                                        <p:strVal val="visible"/>
                                      </p:to>
                                    </p:set>
                                    <p:animEffect transition="in" filter="fade">
                                      <p:cBhvr>
                                        <p:cTn id="64" dur="4500"/>
                                        <p:tgtEl>
                                          <p:spTgt spid="121"/>
                                        </p:tgtEl>
                                      </p:cBhvr>
                                    </p:animEffect>
                                    <p:anim calcmode="lin" valueType="num">
                                      <p:cBhvr>
                                        <p:cTn id="65" dur="4500" fill="hold"/>
                                        <p:tgtEl>
                                          <p:spTgt spid="121"/>
                                        </p:tgtEl>
                                        <p:attrNameLst>
                                          <p:attrName>ppt_x</p:attrName>
                                        </p:attrNameLst>
                                      </p:cBhvr>
                                      <p:tavLst>
                                        <p:tav tm="0">
                                          <p:val>
                                            <p:strVal val="#ppt_x"/>
                                          </p:val>
                                        </p:tav>
                                        <p:tav tm="100000">
                                          <p:val>
                                            <p:strVal val="#ppt_x"/>
                                          </p:val>
                                        </p:tav>
                                      </p:tavLst>
                                    </p:anim>
                                    <p:anim calcmode="lin" valueType="num">
                                      <p:cBhvr>
                                        <p:cTn id="66" dur="4500" fill="hold"/>
                                        <p:tgtEl>
                                          <p:spTgt spid="121"/>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43"/>
                                        </p:tgtEl>
                                        <p:attrNameLst>
                                          <p:attrName>style.visibility</p:attrName>
                                        </p:attrNameLst>
                                      </p:cBhvr>
                                      <p:to>
                                        <p:strVal val="visible"/>
                                      </p:to>
                                    </p:set>
                                    <p:animEffect transition="in" filter="fade">
                                      <p:cBhvr>
                                        <p:cTn id="69" dur="4500"/>
                                        <p:tgtEl>
                                          <p:spTgt spid="143"/>
                                        </p:tgtEl>
                                      </p:cBhvr>
                                    </p:animEffect>
                                    <p:anim calcmode="lin" valueType="num">
                                      <p:cBhvr>
                                        <p:cTn id="70" dur="4500" fill="hold"/>
                                        <p:tgtEl>
                                          <p:spTgt spid="143"/>
                                        </p:tgtEl>
                                        <p:attrNameLst>
                                          <p:attrName>ppt_x</p:attrName>
                                        </p:attrNameLst>
                                      </p:cBhvr>
                                      <p:tavLst>
                                        <p:tav tm="0">
                                          <p:val>
                                            <p:strVal val="#ppt_x"/>
                                          </p:val>
                                        </p:tav>
                                        <p:tav tm="100000">
                                          <p:val>
                                            <p:strVal val="#ppt_x"/>
                                          </p:val>
                                        </p:tav>
                                      </p:tavLst>
                                    </p:anim>
                                    <p:anim calcmode="lin" valueType="num">
                                      <p:cBhvr>
                                        <p:cTn id="71" dur="4500" fill="hold"/>
                                        <p:tgtEl>
                                          <p:spTgt spid="143"/>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42"/>
                                        </p:tgtEl>
                                        <p:attrNameLst>
                                          <p:attrName>style.visibility</p:attrName>
                                        </p:attrNameLst>
                                      </p:cBhvr>
                                      <p:to>
                                        <p:strVal val="visible"/>
                                      </p:to>
                                    </p:set>
                                    <p:animEffect transition="in" filter="fade">
                                      <p:cBhvr>
                                        <p:cTn id="74" dur="4500"/>
                                        <p:tgtEl>
                                          <p:spTgt spid="142"/>
                                        </p:tgtEl>
                                      </p:cBhvr>
                                    </p:animEffect>
                                    <p:anim calcmode="lin" valueType="num">
                                      <p:cBhvr>
                                        <p:cTn id="75" dur="4500" fill="hold"/>
                                        <p:tgtEl>
                                          <p:spTgt spid="142"/>
                                        </p:tgtEl>
                                        <p:attrNameLst>
                                          <p:attrName>ppt_x</p:attrName>
                                        </p:attrNameLst>
                                      </p:cBhvr>
                                      <p:tavLst>
                                        <p:tav tm="0">
                                          <p:val>
                                            <p:strVal val="#ppt_x"/>
                                          </p:val>
                                        </p:tav>
                                        <p:tav tm="100000">
                                          <p:val>
                                            <p:strVal val="#ppt_x"/>
                                          </p:val>
                                        </p:tav>
                                      </p:tavLst>
                                    </p:anim>
                                    <p:anim calcmode="lin" valueType="num">
                                      <p:cBhvr>
                                        <p:cTn id="76" dur="4500" fill="hold"/>
                                        <p:tgtEl>
                                          <p:spTgt spid="142"/>
                                        </p:tgtEl>
                                        <p:attrNameLst>
                                          <p:attrName>ppt_y</p:attrName>
                                        </p:attrNameLst>
                                      </p:cBhvr>
                                      <p:tavLst>
                                        <p:tav tm="0">
                                          <p:val>
                                            <p:strVal val="#ppt_y+.1"/>
                                          </p:val>
                                        </p:tav>
                                        <p:tav tm="100000">
                                          <p:val>
                                            <p:strVal val="#ppt_y"/>
                                          </p:val>
                                        </p:tav>
                                      </p:tavLst>
                                    </p:anim>
                                  </p:childTnLst>
                                </p:cTn>
                              </p:par>
                              <p:par>
                                <p:cTn id="77" presetID="22" presetClass="entr" presetSubtype="4"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animEffect transition="in" filter="wipe(down)">
                                      <p:cBhvr>
                                        <p:cTn id="79" dur="4000"/>
                                        <p:tgtEl>
                                          <p:spTgt spid="83"/>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82"/>
                                        </p:tgtEl>
                                        <p:attrNameLst>
                                          <p:attrName>style.visibility</p:attrName>
                                        </p:attrNameLst>
                                      </p:cBhvr>
                                      <p:to>
                                        <p:strVal val="visible"/>
                                      </p:to>
                                    </p:set>
                                    <p:animEffect transition="in" filter="wipe(down)">
                                      <p:cBhvr>
                                        <p:cTn id="82" dur="4000"/>
                                        <p:tgtEl>
                                          <p:spTgt spid="82"/>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wipe(down)">
                                      <p:cBhvr>
                                        <p:cTn id="85" dur="4000"/>
                                        <p:tgtEl>
                                          <p:spTgt spid="80"/>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wipe(down)">
                                      <p:cBhvr>
                                        <p:cTn id="88" dur="4000"/>
                                        <p:tgtEl>
                                          <p:spTgt spid="6"/>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81"/>
                                        </p:tgtEl>
                                        <p:attrNameLst>
                                          <p:attrName>style.visibility</p:attrName>
                                        </p:attrNameLst>
                                      </p:cBhvr>
                                      <p:to>
                                        <p:strVal val="visible"/>
                                      </p:to>
                                    </p:set>
                                    <p:animEffect transition="in" filter="wipe(down)">
                                      <p:cBhvr>
                                        <p:cTn id="91" dur="4000"/>
                                        <p:tgtEl>
                                          <p:spTgt spid="8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18"/>
                                        </p:tgtEl>
                                        <p:attrNameLst>
                                          <p:attrName>style.visibility</p:attrName>
                                        </p:attrNameLst>
                                      </p:cBhvr>
                                      <p:to>
                                        <p:strVal val="visible"/>
                                      </p:to>
                                    </p:set>
                                    <p:animEffect transition="in" filter="wipe(down)">
                                      <p:cBhvr>
                                        <p:cTn id="94" dur="4000"/>
                                        <p:tgtEl>
                                          <p:spTgt spid="118"/>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19"/>
                                        </p:tgtEl>
                                        <p:attrNameLst>
                                          <p:attrName>style.visibility</p:attrName>
                                        </p:attrNameLst>
                                      </p:cBhvr>
                                      <p:to>
                                        <p:strVal val="visible"/>
                                      </p:to>
                                    </p:set>
                                    <p:animEffect transition="in" filter="wipe(down)">
                                      <p:cBhvr>
                                        <p:cTn id="97" dur="4000"/>
                                        <p:tgtEl>
                                          <p:spTgt spid="119"/>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20"/>
                                        </p:tgtEl>
                                        <p:attrNameLst>
                                          <p:attrName>style.visibility</p:attrName>
                                        </p:attrNameLst>
                                      </p:cBhvr>
                                      <p:to>
                                        <p:strVal val="visible"/>
                                      </p:to>
                                    </p:set>
                                    <p:animEffect transition="in" filter="wipe(down)">
                                      <p:cBhvr>
                                        <p:cTn id="100" dur="4000"/>
                                        <p:tgtEl>
                                          <p:spTgt spid="12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23"/>
                                        </p:tgtEl>
                                        <p:attrNameLst>
                                          <p:attrName>style.visibility</p:attrName>
                                        </p:attrNameLst>
                                      </p:cBhvr>
                                      <p:to>
                                        <p:strVal val="visible"/>
                                      </p:to>
                                    </p:set>
                                    <p:animEffect transition="in" filter="wipe(down)">
                                      <p:cBhvr>
                                        <p:cTn id="103" dur="4000"/>
                                        <p:tgtEl>
                                          <p:spTgt spid="123"/>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129"/>
                                        </p:tgtEl>
                                        <p:attrNameLst>
                                          <p:attrName>style.visibility</p:attrName>
                                        </p:attrNameLst>
                                      </p:cBhvr>
                                      <p:to>
                                        <p:strVal val="visible"/>
                                      </p:to>
                                    </p:set>
                                    <p:animEffect transition="in" filter="wipe(down)">
                                      <p:cBhvr>
                                        <p:cTn id="106" dur="4000"/>
                                        <p:tgtEl>
                                          <p:spTgt spid="129"/>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130"/>
                                        </p:tgtEl>
                                        <p:attrNameLst>
                                          <p:attrName>style.visibility</p:attrName>
                                        </p:attrNameLst>
                                      </p:cBhvr>
                                      <p:to>
                                        <p:strVal val="visible"/>
                                      </p:to>
                                    </p:set>
                                    <p:animEffect transition="in" filter="wipe(down)">
                                      <p:cBhvr>
                                        <p:cTn id="109" dur="4000"/>
                                        <p:tgtEl>
                                          <p:spTgt spid="130"/>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131"/>
                                        </p:tgtEl>
                                        <p:attrNameLst>
                                          <p:attrName>style.visibility</p:attrName>
                                        </p:attrNameLst>
                                      </p:cBhvr>
                                      <p:to>
                                        <p:strVal val="visible"/>
                                      </p:to>
                                    </p:set>
                                    <p:animEffect transition="in" filter="wipe(down)">
                                      <p:cBhvr>
                                        <p:cTn id="112" dur="4000"/>
                                        <p:tgtEl>
                                          <p:spTgt spid="131"/>
                                        </p:tgtEl>
                                      </p:cBhvr>
                                    </p:animEffect>
                                  </p:childTnLst>
                                </p:cTn>
                              </p:par>
                              <p:par>
                                <p:cTn id="113" presetID="42" presetClass="entr" presetSubtype="0" fill="hold" nodeType="withEffect">
                                  <p:stCondLst>
                                    <p:cond delay="1000"/>
                                  </p:stCondLst>
                                  <p:childTnLst>
                                    <p:set>
                                      <p:cBhvr>
                                        <p:cTn id="114" dur="1" fill="hold">
                                          <p:stCondLst>
                                            <p:cond delay="0"/>
                                          </p:stCondLst>
                                        </p:cTn>
                                        <p:tgtEl>
                                          <p:spTgt spid="14">
                                            <p:txEl>
                                              <p:pRg st="0" end="0"/>
                                            </p:txEl>
                                          </p:spTgt>
                                        </p:tgtEl>
                                        <p:attrNameLst>
                                          <p:attrName>style.visibility</p:attrName>
                                        </p:attrNameLst>
                                      </p:cBhvr>
                                      <p:to>
                                        <p:strVal val="visible"/>
                                      </p:to>
                                    </p:set>
                                    <p:animEffect transition="in" filter="fade">
                                      <p:cBhvr>
                                        <p:cTn id="115" dur="4500"/>
                                        <p:tgtEl>
                                          <p:spTgt spid="14">
                                            <p:txEl>
                                              <p:pRg st="0" end="0"/>
                                            </p:txEl>
                                          </p:spTgt>
                                        </p:tgtEl>
                                      </p:cBhvr>
                                    </p:animEffect>
                                    <p:anim calcmode="lin" valueType="num">
                                      <p:cBhvr>
                                        <p:cTn id="116" dur="45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17" dur="45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21" grpId="0"/>
      <p:bldP spid="133" grpId="0" animBg="1"/>
      <p:bldP spid="134" grpId="0" animBg="1"/>
      <p:bldP spid="137" grpId="0" animBg="1"/>
      <p:bldP spid="138" grpId="0" animBg="1"/>
      <p:bldP spid="139" grpId="0" animBg="1"/>
      <p:bldP spid="69" grpId="0" animBg="1"/>
      <p:bldP spid="72" grpId="0" animBg="1"/>
      <p:bldP spid="73" grpId="0" animBg="1"/>
      <p:bldP spid="74" grpId="0" animBg="1"/>
      <p:bldP spid="75" grpId="0" animBg="1"/>
      <p:bldP spid="76" grpId="0" animBg="1"/>
      <p:bldP spid="77" grpId="0" animBg="1"/>
      <p:bldP spid="78" grpId="0" animBg="1"/>
      <p:bldP spid="6" grpId="0" animBg="1"/>
      <p:bldP spid="80" grpId="0" animBg="1"/>
      <p:bldP spid="81" grpId="0" animBg="1"/>
      <p:bldP spid="82" grpId="0" animBg="1"/>
      <p:bldP spid="83" grpId="0" animBg="1"/>
      <p:bldP spid="118" grpId="0" animBg="1"/>
      <p:bldP spid="119" grpId="0" animBg="1"/>
      <p:bldP spid="120" grpId="0" animBg="1"/>
      <p:bldP spid="123" grpId="0" animBg="1"/>
      <p:bldP spid="129" grpId="0" animBg="1"/>
      <p:bldP spid="130" grpId="0" animBg="1"/>
      <p:bldP spid="131" grpId="0" animBg="1"/>
      <p:bldP spid="100" grpId="0" animBg="1"/>
      <p:bldP spid="101" grpId="0" animBg="1"/>
      <p:bldP spid="102" grpId="0" animBg="1"/>
      <p:bldP spid="103" grpId="0"/>
      <p:bldP spid="103"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r="-3000" b="-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CA09-3B74-4E23-8E25-1CCF37A0FF62}"/>
              </a:ext>
            </a:extLst>
          </p:cNvPr>
          <p:cNvSpPr>
            <a:spLocks noGrp="1"/>
          </p:cNvSpPr>
          <p:nvPr>
            <p:ph type="title"/>
          </p:nvPr>
        </p:nvSpPr>
        <p:spPr>
          <a:xfrm>
            <a:off x="896178" y="307008"/>
            <a:ext cx="10399643" cy="748058"/>
          </a:xfrm>
        </p:spPr>
        <p:txBody>
          <a:bodyPr>
            <a:normAutofit fontScale="90000"/>
          </a:bodyPr>
          <a:lstStyle/>
          <a:p>
            <a:r>
              <a:rPr lang="id-ID" sz="3600" dirty="0">
                <a:solidFill>
                  <a:srgbClr val="C00000"/>
                </a:solidFill>
                <a:latin typeface="Berlin Sans FB Demi" panose="020E0802020502020306" pitchFamily="34" charset="0"/>
              </a:rPr>
              <a:t>Teori</a:t>
            </a:r>
            <a:r>
              <a:rPr lang="en-US" sz="3600" dirty="0">
                <a:solidFill>
                  <a:srgbClr val="C00000"/>
                </a:solidFill>
                <a:latin typeface="Berlin Sans FB Demi" panose="020E0802020502020306" pitchFamily="34" charset="0"/>
              </a:rPr>
              <a:t> Dasar</a:t>
            </a:r>
            <a:br>
              <a:rPr lang="en-US" dirty="0">
                <a:solidFill>
                  <a:schemeClr val="accent1">
                    <a:lumMod val="50000"/>
                  </a:schemeClr>
                </a:solidFill>
                <a:latin typeface="Berlin Sans FB Demi" panose="020E0802020502020306" pitchFamily="34" charset="0"/>
              </a:rPr>
            </a:br>
            <a:endParaRPr lang="en-ID" dirty="0"/>
          </a:p>
        </p:txBody>
      </p:sp>
      <p:sp>
        <p:nvSpPr>
          <p:cNvPr id="3" name="Content Placeholder 2">
            <a:extLst>
              <a:ext uri="{FF2B5EF4-FFF2-40B4-BE49-F238E27FC236}">
                <a16:creationId xmlns:a16="http://schemas.microsoft.com/office/drawing/2014/main" id="{66576E5F-4DF1-407B-B9C4-988709DCD801}"/>
              </a:ext>
            </a:extLst>
          </p:cNvPr>
          <p:cNvSpPr>
            <a:spLocks noGrp="1"/>
          </p:cNvSpPr>
          <p:nvPr>
            <p:ph idx="1"/>
          </p:nvPr>
        </p:nvSpPr>
        <p:spPr>
          <a:xfrm>
            <a:off x="119270" y="1466067"/>
            <a:ext cx="9554817" cy="4877997"/>
          </a:xfrm>
        </p:spPr>
        <p:txBody>
          <a:bodyPr>
            <a:norm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1800" b="1" i="0" u="none" strike="noStrike" kern="1200" cap="none" spc="0" normalizeH="0" baseline="0" noProof="0" dirty="0">
                <a:ln>
                  <a:noFill/>
                </a:ln>
                <a:solidFill>
                  <a:srgbClr val="4472C4">
                    <a:lumMod val="50000"/>
                  </a:srgbClr>
                </a:solidFill>
                <a:effectLst/>
                <a:uLnTx/>
                <a:uFillTx/>
                <a:latin typeface="Times New Roman" panose="02020603050405020304" pitchFamily="18" charset="0"/>
                <a:ea typeface="+mn-ea"/>
                <a:cs typeface="Times New Roman" panose="02020603050405020304" pitchFamily="18" charset="0"/>
              </a:rPr>
              <a:t>Larutan</a:t>
            </a:r>
            <a:r>
              <a:rPr kumimoji="0" lang="en-US" sz="1800" b="1" i="0" u="none" strike="noStrike" kern="1200" cap="none" spc="0" normalizeH="0" baseline="0" noProof="0" dirty="0">
                <a:ln>
                  <a:noFill/>
                </a:ln>
                <a:solidFill>
                  <a:srgbClr val="4472C4">
                    <a:lumMod val="50000"/>
                  </a:srgbClr>
                </a:solidFill>
                <a:effectLst/>
                <a:uLnTx/>
                <a:uFillTx/>
                <a:latin typeface="Times New Roman" panose="02020603050405020304" pitchFamily="18" charset="0"/>
                <a:ea typeface="+mn-ea"/>
                <a:cs typeface="Times New Roman" panose="02020603050405020304" pitchFamily="18" charset="0"/>
              </a:rPr>
              <a:t> Non </a:t>
            </a:r>
            <a:r>
              <a:rPr kumimoji="0" lang="id-ID" sz="1800" b="1" i="0" u="none" strike="noStrike" kern="1200" cap="none" spc="0" normalizeH="0" baseline="0" noProof="0" dirty="0">
                <a:ln>
                  <a:noFill/>
                </a:ln>
                <a:solidFill>
                  <a:srgbClr val="4472C4">
                    <a:lumMod val="50000"/>
                  </a:srgbClr>
                </a:solidFill>
                <a:effectLst/>
                <a:uLnTx/>
                <a:uFillTx/>
                <a:latin typeface="Times New Roman" panose="02020603050405020304" pitchFamily="18" charset="0"/>
                <a:ea typeface="+mn-ea"/>
                <a:cs typeface="Times New Roman" panose="02020603050405020304" pitchFamily="18" charset="0"/>
              </a:rPr>
              <a:t>Elektrolit</a:t>
            </a:r>
            <a:endParaRPr kumimoji="0" lang="en-US" sz="1800" b="0" i="0" u="none" strike="noStrike" kern="1200" cap="none" spc="0" normalizeH="0" baseline="0" noProof="0" dirty="0">
              <a:ln>
                <a:noFill/>
              </a:ln>
              <a:solidFill>
                <a:srgbClr val="4472C4">
                  <a:lumMod val="50000"/>
                </a:srgbClr>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dirty="0">
                <a:solidFill>
                  <a:prstClr val="black"/>
                </a:solidFill>
                <a:latin typeface="Times New Roman" panose="02020603050405020304" pitchFamily="18" charset="0"/>
                <a:cs typeface="Times New Roman" panose="02020603050405020304" pitchFamily="18" charset="0"/>
              </a:rPr>
              <a:t>	</a:t>
            </a:r>
            <a:r>
              <a:rPr kumimoji="0" lang="id-ID"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Larutan non elektrolit adalah larutan yang tidak dapat menghantarkan arus listrik. Dimana jika senyawa non elektrolit dilarutkan dalam air, molekul-molekulnya hanya akan bercampur dengan molekul-molekul air membentuk larutan yang homogen, tetapi di dalam larutannya tidak mengandung ion-ion karena zat terlarutnya tidak bereaksi dengan air sehingga tidak terionisasi. Karena zat terlarutnya tidak menghasilkan ion-ion di dalam larutan, maka larutannya tidak dapat menghantarkan arus listrik. Ketika diuji dengan alat uji elektrolit, lampu tidak menyala dan juga tidak muncul gelembung gas. Larutan non elektrolit yaitu urea, glukosa, sukrosa, etanol, dll.</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Contoh pada larutan glukosa yang dilarutkan dalam air, glukosa akan tetap berada dalam bentuk molekulnya, hanya berubah fase. Berikut persamaan reaksi glukosa ketika dilarutkan dalam air:</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F00FF"/>
                </a:solidFill>
                <a:effectLst/>
                <a:uLnTx/>
                <a:uFillTx/>
                <a:latin typeface="Times New Roman" panose="02020603050405020304" pitchFamily="18" charset="0"/>
                <a:ea typeface="+mn-ea"/>
                <a:cs typeface="Times New Roman" panose="02020603050405020304" pitchFamily="18" charset="0"/>
              </a:rPr>
              <a:t>	</a:t>
            </a:r>
            <a:r>
              <a:rPr kumimoji="0" lang="en-US" sz="26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   </a:t>
            </a:r>
            <a:r>
              <a:rPr kumimoji="0" lang="id-ID" sz="26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C₆H₁₂O₆ ₍</a:t>
            </a:r>
            <a:r>
              <a:rPr kumimoji="0" lang="id-ID" sz="2600" b="0" i="0" u="none" strike="noStrike" kern="1200" cap="none" spc="0" normalizeH="0" baseline="0" noProof="0" dirty="0">
                <a:ln>
                  <a:noFill/>
                </a:ln>
                <a:solidFill>
                  <a:srgbClr val="C00000"/>
                </a:solidFill>
                <a:effectLst/>
                <a:uLnTx/>
                <a:uFillTx/>
                <a:latin typeface="Times New Roman" panose="02020603050405020304" pitchFamily="18" charset="0"/>
                <a:ea typeface="Calibri" panose="020F0502020204030204" pitchFamily="34" charset="0"/>
                <a:cs typeface="+mn-cs"/>
              </a:rPr>
              <a:t>s</a:t>
            </a:r>
            <a:r>
              <a:rPr kumimoji="0" lang="id-ID" sz="26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  + H₂O ₍ₗ₎   →    C₆H₁₂O₆ ₍</a:t>
            </a:r>
            <a:r>
              <a:rPr kumimoji="0" lang="id-ID" sz="2600" b="0" i="0" u="none" strike="noStrike" kern="1200" cap="none" spc="0" normalizeH="0" baseline="0" noProof="0" dirty="0">
                <a:ln>
                  <a:noFill/>
                </a:ln>
                <a:solidFill>
                  <a:srgbClr val="C00000"/>
                </a:solidFill>
                <a:effectLst/>
                <a:uLnTx/>
                <a:uFillTx/>
                <a:latin typeface="Times New Roman" panose="02020603050405020304" pitchFamily="18" charset="0"/>
                <a:ea typeface="Calibri" panose="020F0502020204030204" pitchFamily="34" charset="0"/>
                <a:cs typeface="+mn-cs"/>
              </a:rPr>
              <a:t>aq</a:t>
            </a:r>
            <a:r>
              <a:rPr kumimoji="0" lang="id-ID" sz="26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a:t>
            </a:r>
          </a:p>
          <a:p>
            <a:pPr marL="0" indent="0">
              <a:buNone/>
            </a:pPr>
            <a:endParaRPr lang="id-ID" sz="1800"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3C1AA9-57B4-48CB-BFE2-3975FDD38953}"/>
              </a:ext>
            </a:extLst>
          </p:cNvPr>
          <p:cNvPicPr>
            <a:picLocks noChangeAspect="1"/>
          </p:cNvPicPr>
          <p:nvPr/>
        </p:nvPicPr>
        <p:blipFill>
          <a:blip r:embed="rId3"/>
          <a:stretch>
            <a:fillRect/>
          </a:stretch>
        </p:blipFill>
        <p:spPr>
          <a:xfrm>
            <a:off x="-414874" y="-103993"/>
            <a:ext cx="1889924" cy="1091279"/>
          </a:xfrm>
          <a:prstGeom prst="rect">
            <a:avLst/>
          </a:prstGeom>
        </p:spPr>
      </p:pic>
      <p:sp>
        <p:nvSpPr>
          <p:cNvPr id="7" name="Arrow: Right 6">
            <a:hlinkClick r:id="rId4" action="ppaction://hlinksldjump"/>
            <a:extLst>
              <a:ext uri="{FF2B5EF4-FFF2-40B4-BE49-F238E27FC236}">
                <a16:creationId xmlns:a16="http://schemas.microsoft.com/office/drawing/2014/main" id="{388E6A57-7B31-48C9-A6B3-04BBB8EB0DF2}"/>
              </a:ext>
            </a:extLst>
          </p:cNvPr>
          <p:cNvSpPr/>
          <p:nvPr/>
        </p:nvSpPr>
        <p:spPr>
          <a:xfrm flipH="1">
            <a:off x="6983896" y="5954459"/>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sp>
        <p:nvSpPr>
          <p:cNvPr id="6" name="Arrow: Right 5">
            <a:hlinkClick r:id="rId5" action="ppaction://hlinksldjump"/>
            <a:extLst>
              <a:ext uri="{FF2B5EF4-FFF2-40B4-BE49-F238E27FC236}">
                <a16:creationId xmlns:a16="http://schemas.microsoft.com/office/drawing/2014/main" id="{D2C51348-DA1D-4BB5-A007-346D098621AD}"/>
              </a:ext>
            </a:extLst>
          </p:cNvPr>
          <p:cNvSpPr/>
          <p:nvPr/>
        </p:nvSpPr>
        <p:spPr>
          <a:xfrm>
            <a:off x="10575236" y="5780716"/>
            <a:ext cx="1245703" cy="671627"/>
          </a:xfrm>
          <a:prstGeom prst="rightArrow">
            <a:avLst>
              <a:gd name="adj1" fmla="val 50000"/>
              <a:gd name="adj2" fmla="val 45153"/>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C00000"/>
                </a:solidFill>
                <a:latin typeface="Algerian" panose="04020705040A02060702" pitchFamily="82" charset="0"/>
              </a:rPr>
              <a:t>ANIMASI</a:t>
            </a:r>
            <a:endParaRPr lang="en-ID" sz="1600"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33844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cxnSp>
        <p:nvCxnSpPr>
          <p:cNvPr id="48" name="Connector: Curved 47">
            <a:extLst>
              <a:ext uri="{FF2B5EF4-FFF2-40B4-BE49-F238E27FC236}">
                <a16:creationId xmlns:a16="http://schemas.microsoft.com/office/drawing/2014/main" id="{F4B88440-B067-41F1-9FCE-4ACA49102CC7}"/>
              </a:ext>
            </a:extLst>
          </p:cNvPr>
          <p:cNvCxnSpPr>
            <a:cxnSpLocks/>
          </p:cNvCxnSpPr>
          <p:nvPr/>
        </p:nvCxnSpPr>
        <p:spPr>
          <a:xfrm flipV="1">
            <a:off x="2087221" y="1944813"/>
            <a:ext cx="6973317" cy="10212"/>
          </a:xfrm>
          <a:prstGeom prst="curvedConnector3">
            <a:avLst/>
          </a:prstGeom>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343CA09-3B74-4E23-8E25-1CCF37A0FF62}"/>
              </a:ext>
            </a:extLst>
          </p:cNvPr>
          <p:cNvSpPr>
            <a:spLocks noGrp="1"/>
          </p:cNvSpPr>
          <p:nvPr>
            <p:ph type="ctrTitle"/>
          </p:nvPr>
        </p:nvSpPr>
        <p:spPr>
          <a:xfrm>
            <a:off x="510208" y="770580"/>
            <a:ext cx="3127513" cy="732941"/>
          </a:xfrm>
        </p:spPr>
        <p:txBody>
          <a:bodyPr>
            <a:normAutofit fontScale="90000"/>
          </a:bodyPr>
          <a:lstStyle/>
          <a:p>
            <a:r>
              <a:rPr lang="id-ID" sz="3600" dirty="0">
                <a:solidFill>
                  <a:srgbClr val="C00000"/>
                </a:solidFill>
                <a:latin typeface="Berlin Sans FB Demi" panose="020E0802020502020306" pitchFamily="34" charset="0"/>
              </a:rPr>
              <a:t>Teori</a:t>
            </a:r>
            <a:r>
              <a:rPr lang="en-US" sz="3600" dirty="0">
                <a:solidFill>
                  <a:srgbClr val="C00000"/>
                </a:solidFill>
                <a:latin typeface="Berlin Sans FB Demi" panose="020E0802020502020306" pitchFamily="34" charset="0"/>
              </a:rPr>
              <a:t> Dasar</a:t>
            </a:r>
            <a:br>
              <a:rPr lang="en-US" dirty="0">
                <a:solidFill>
                  <a:schemeClr val="accent1">
                    <a:lumMod val="50000"/>
                  </a:schemeClr>
                </a:solidFill>
                <a:latin typeface="Berlin Sans FB Demi" panose="020E0802020502020306" pitchFamily="34" charset="0"/>
              </a:rPr>
            </a:br>
            <a:endParaRPr lang="en-ID" dirty="0"/>
          </a:p>
        </p:txBody>
      </p:sp>
      <p:sp>
        <p:nvSpPr>
          <p:cNvPr id="9" name="Subtitle 8">
            <a:extLst>
              <a:ext uri="{FF2B5EF4-FFF2-40B4-BE49-F238E27FC236}">
                <a16:creationId xmlns:a16="http://schemas.microsoft.com/office/drawing/2014/main" id="{9F1372A9-658A-4C81-B5D9-F4ABB910C902}"/>
              </a:ext>
            </a:extLst>
          </p:cNvPr>
          <p:cNvSpPr>
            <a:spLocks noGrp="1"/>
          </p:cNvSpPr>
          <p:nvPr>
            <p:ph type="subTitle" idx="1"/>
          </p:nvPr>
        </p:nvSpPr>
        <p:spPr>
          <a:xfrm>
            <a:off x="5383572" y="6379139"/>
            <a:ext cx="2107097" cy="548136"/>
          </a:xfrm>
        </p:spPr>
        <p:txBody>
          <a:bodyPr>
            <a:normAutofit/>
          </a:bodyPr>
          <a:lstStyle/>
          <a:p>
            <a:r>
              <a:rPr lang="id-ID" sz="1600" dirty="0">
                <a:latin typeface="Adobe Caslon Pro Bold" panose="0205070206050A020403" pitchFamily="18" charset="0"/>
              </a:rPr>
              <a:t>Larutan glukosa</a:t>
            </a:r>
            <a:r>
              <a:rPr lang="en-US" sz="1600" dirty="0">
                <a:latin typeface="Adobe Caslon Pro Bold" panose="0205070206050A020403" pitchFamily="18" charset="0"/>
              </a:rPr>
              <a:t> C₆H₁₂O₆</a:t>
            </a:r>
            <a:endParaRPr lang="id-ID" sz="1600" dirty="0">
              <a:latin typeface="Adobe Caslon Pro Bold" panose="0205070206050A020403" pitchFamily="18" charset="0"/>
            </a:endParaRPr>
          </a:p>
        </p:txBody>
      </p:sp>
      <p:pic>
        <p:nvPicPr>
          <p:cNvPr id="4" name="Picture 3">
            <a:extLst>
              <a:ext uri="{FF2B5EF4-FFF2-40B4-BE49-F238E27FC236}">
                <a16:creationId xmlns:a16="http://schemas.microsoft.com/office/drawing/2014/main" id="{BE3C1AA9-57B4-48CB-BFE2-3975FDD38953}"/>
              </a:ext>
            </a:extLst>
          </p:cNvPr>
          <p:cNvPicPr>
            <a:picLocks noChangeAspect="1"/>
          </p:cNvPicPr>
          <p:nvPr/>
        </p:nvPicPr>
        <p:blipFill>
          <a:blip r:embed="rId2"/>
          <a:stretch>
            <a:fillRect/>
          </a:stretch>
        </p:blipFill>
        <p:spPr>
          <a:xfrm>
            <a:off x="-414874" y="-103993"/>
            <a:ext cx="1889924" cy="1091279"/>
          </a:xfrm>
          <a:prstGeom prst="rect">
            <a:avLst/>
          </a:prstGeom>
        </p:spPr>
      </p:pic>
      <p:sp>
        <p:nvSpPr>
          <p:cNvPr id="5" name="Cylinder 4">
            <a:extLst>
              <a:ext uri="{FF2B5EF4-FFF2-40B4-BE49-F238E27FC236}">
                <a16:creationId xmlns:a16="http://schemas.microsoft.com/office/drawing/2014/main" id="{0C8DFA04-D253-4AC6-9900-BF51B7C6836F}"/>
              </a:ext>
            </a:extLst>
          </p:cNvPr>
          <p:cNvSpPr/>
          <p:nvPr/>
        </p:nvSpPr>
        <p:spPr>
          <a:xfrm>
            <a:off x="5294244" y="3962420"/>
            <a:ext cx="2347680" cy="2327852"/>
          </a:xfrm>
          <a:prstGeom prst="can">
            <a:avLst/>
          </a:prstGeom>
          <a:solidFill>
            <a:schemeClr val="bg2">
              <a:lumMod val="9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Cylinder 7">
            <a:extLst>
              <a:ext uri="{FF2B5EF4-FFF2-40B4-BE49-F238E27FC236}">
                <a16:creationId xmlns:a16="http://schemas.microsoft.com/office/drawing/2014/main" id="{6F6A483F-ABE1-424E-8FA4-1C339A89D438}"/>
              </a:ext>
            </a:extLst>
          </p:cNvPr>
          <p:cNvSpPr/>
          <p:nvPr/>
        </p:nvSpPr>
        <p:spPr>
          <a:xfrm>
            <a:off x="5294243" y="4574996"/>
            <a:ext cx="2347679" cy="1715276"/>
          </a:xfrm>
          <a:prstGeom prst="can">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AB4416AE-B8A9-449F-8204-EEDFE31D4E3F}"/>
              </a:ext>
            </a:extLst>
          </p:cNvPr>
          <p:cNvSpPr/>
          <p:nvPr/>
        </p:nvSpPr>
        <p:spPr>
          <a:xfrm>
            <a:off x="5685128" y="3618674"/>
            <a:ext cx="265043" cy="1842052"/>
          </a:xfrm>
          <a:prstGeom prst="rect">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10">
            <a:extLst>
              <a:ext uri="{FF2B5EF4-FFF2-40B4-BE49-F238E27FC236}">
                <a16:creationId xmlns:a16="http://schemas.microsoft.com/office/drawing/2014/main" id="{0F42AAF2-4925-4B3E-AA5B-CB6DEA41C5B3}"/>
              </a:ext>
            </a:extLst>
          </p:cNvPr>
          <p:cNvSpPr/>
          <p:nvPr/>
        </p:nvSpPr>
        <p:spPr>
          <a:xfrm>
            <a:off x="6941847" y="3599484"/>
            <a:ext cx="265043" cy="1842052"/>
          </a:xfrm>
          <a:prstGeom prst="rect">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Cross 11">
            <a:extLst>
              <a:ext uri="{FF2B5EF4-FFF2-40B4-BE49-F238E27FC236}">
                <a16:creationId xmlns:a16="http://schemas.microsoft.com/office/drawing/2014/main" id="{F942A8BF-9AE8-47D0-9F64-0A4763A1CB76}"/>
              </a:ext>
            </a:extLst>
          </p:cNvPr>
          <p:cNvSpPr/>
          <p:nvPr/>
        </p:nvSpPr>
        <p:spPr>
          <a:xfrm>
            <a:off x="5072215" y="3875617"/>
            <a:ext cx="251791" cy="265043"/>
          </a:xfrm>
          <a:prstGeom prst="plus">
            <a:avLst>
              <a:gd name="adj" fmla="val 50000"/>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12">
            <a:extLst>
              <a:ext uri="{FF2B5EF4-FFF2-40B4-BE49-F238E27FC236}">
                <a16:creationId xmlns:a16="http://schemas.microsoft.com/office/drawing/2014/main" id="{947667B8-9928-469C-BF86-EF742FA31AE7}"/>
              </a:ext>
            </a:extLst>
          </p:cNvPr>
          <p:cNvSpPr/>
          <p:nvPr/>
        </p:nvSpPr>
        <p:spPr>
          <a:xfrm>
            <a:off x="7740116" y="3962420"/>
            <a:ext cx="265043"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Rectangle 15">
            <a:extLst>
              <a:ext uri="{FF2B5EF4-FFF2-40B4-BE49-F238E27FC236}">
                <a16:creationId xmlns:a16="http://schemas.microsoft.com/office/drawing/2014/main" id="{B16E84A1-E790-48C7-A0E1-8D0AA75C3EA9}"/>
              </a:ext>
            </a:extLst>
          </p:cNvPr>
          <p:cNvSpPr/>
          <p:nvPr/>
        </p:nvSpPr>
        <p:spPr>
          <a:xfrm>
            <a:off x="1885121" y="4784034"/>
            <a:ext cx="854764" cy="119269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16">
            <a:extLst>
              <a:ext uri="{FF2B5EF4-FFF2-40B4-BE49-F238E27FC236}">
                <a16:creationId xmlns:a16="http://schemas.microsoft.com/office/drawing/2014/main" id="{866B6AC9-5CB0-4F67-91C1-BA3B1E1CE9B9}"/>
              </a:ext>
            </a:extLst>
          </p:cNvPr>
          <p:cNvSpPr/>
          <p:nvPr/>
        </p:nvSpPr>
        <p:spPr>
          <a:xfrm>
            <a:off x="1954694" y="4545496"/>
            <a:ext cx="238539" cy="2385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18" name="Rectangle 17">
            <a:extLst>
              <a:ext uri="{FF2B5EF4-FFF2-40B4-BE49-F238E27FC236}">
                <a16:creationId xmlns:a16="http://schemas.microsoft.com/office/drawing/2014/main" id="{E22C433D-C249-477C-AD91-C626E90C24B6}"/>
              </a:ext>
            </a:extLst>
          </p:cNvPr>
          <p:cNvSpPr/>
          <p:nvPr/>
        </p:nvSpPr>
        <p:spPr>
          <a:xfrm>
            <a:off x="2425149" y="4535220"/>
            <a:ext cx="238539" cy="248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cxnSp>
        <p:nvCxnSpPr>
          <p:cNvPr id="23" name="Connector: Curved 22">
            <a:extLst>
              <a:ext uri="{FF2B5EF4-FFF2-40B4-BE49-F238E27FC236}">
                <a16:creationId xmlns:a16="http://schemas.microsoft.com/office/drawing/2014/main" id="{0AAA4977-427A-438E-882F-0410BD9A370C}"/>
              </a:ext>
            </a:extLst>
          </p:cNvPr>
          <p:cNvCxnSpPr>
            <a:cxnSpLocks/>
            <a:stCxn id="10" idx="0"/>
            <a:endCxn id="18" idx="0"/>
          </p:cNvCxnSpPr>
          <p:nvPr/>
        </p:nvCxnSpPr>
        <p:spPr>
          <a:xfrm rot="16200000" flipH="1" flipV="1">
            <a:off x="3722762" y="2440331"/>
            <a:ext cx="916546" cy="3273231"/>
          </a:xfrm>
          <a:prstGeom prst="curvedConnector3">
            <a:avLst>
              <a:gd name="adj1" fmla="val -24941"/>
            </a:avLst>
          </a:prstGeom>
        </p:spPr>
        <p:style>
          <a:lnRef idx="3">
            <a:schemeClr val="accent1"/>
          </a:lnRef>
          <a:fillRef idx="0">
            <a:schemeClr val="accent1"/>
          </a:fillRef>
          <a:effectRef idx="2">
            <a:schemeClr val="accent1"/>
          </a:effectRef>
          <a:fontRef idx="minor">
            <a:schemeClr val="tx1"/>
          </a:fontRef>
        </p:style>
      </p:cxnSp>
      <p:sp>
        <p:nvSpPr>
          <p:cNvPr id="30" name="Flowchart: Magnetic Disk 29">
            <a:extLst>
              <a:ext uri="{FF2B5EF4-FFF2-40B4-BE49-F238E27FC236}">
                <a16:creationId xmlns:a16="http://schemas.microsoft.com/office/drawing/2014/main" id="{264D9BD8-E347-4639-B465-249A667A5770}"/>
              </a:ext>
            </a:extLst>
          </p:cNvPr>
          <p:cNvSpPr/>
          <p:nvPr/>
        </p:nvSpPr>
        <p:spPr>
          <a:xfrm>
            <a:off x="5814392" y="1666457"/>
            <a:ext cx="1076736" cy="311425"/>
          </a:xfrm>
          <a:prstGeom prst="flowChartMagneticDisk">
            <a:avLst/>
          </a:prstGeom>
          <a:solidFill>
            <a:schemeClr val="tx1">
              <a:lumMod val="95000"/>
              <a:lumOff val="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0">
            <a:extLst>
              <a:ext uri="{FF2B5EF4-FFF2-40B4-BE49-F238E27FC236}">
                <a16:creationId xmlns:a16="http://schemas.microsoft.com/office/drawing/2014/main" id="{D20E4CBA-9198-4D54-9BF4-5B7D28AF225D}"/>
              </a:ext>
            </a:extLst>
          </p:cNvPr>
          <p:cNvSpPr/>
          <p:nvPr/>
        </p:nvSpPr>
        <p:spPr>
          <a:xfrm>
            <a:off x="6084407" y="1059265"/>
            <a:ext cx="536706" cy="530085"/>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Rectangle 31">
            <a:extLst>
              <a:ext uri="{FF2B5EF4-FFF2-40B4-BE49-F238E27FC236}">
                <a16:creationId xmlns:a16="http://schemas.microsoft.com/office/drawing/2014/main" id="{01B5A359-8B2A-48FB-87E5-60CD5746107E}"/>
              </a:ext>
            </a:extLst>
          </p:cNvPr>
          <p:cNvSpPr/>
          <p:nvPr/>
        </p:nvSpPr>
        <p:spPr>
          <a:xfrm>
            <a:off x="6096000" y="1589351"/>
            <a:ext cx="530085" cy="17228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46" name="Connector: Curved 45">
            <a:extLst>
              <a:ext uri="{FF2B5EF4-FFF2-40B4-BE49-F238E27FC236}">
                <a16:creationId xmlns:a16="http://schemas.microsoft.com/office/drawing/2014/main" id="{ABE05BF2-4992-4EC6-8E1E-683C8B98CC2B}"/>
              </a:ext>
            </a:extLst>
          </p:cNvPr>
          <p:cNvCxnSpPr>
            <a:stCxn id="17" idx="0"/>
          </p:cNvCxnSpPr>
          <p:nvPr/>
        </p:nvCxnSpPr>
        <p:spPr>
          <a:xfrm rot="16200000" flipV="1">
            <a:off x="785189" y="3256720"/>
            <a:ext cx="2577550" cy="1"/>
          </a:xfrm>
          <a:prstGeom prst="curvedConnector3">
            <a:avLst/>
          </a:prstGeom>
        </p:spPr>
        <p:style>
          <a:lnRef idx="3">
            <a:schemeClr val="accent1"/>
          </a:lnRef>
          <a:fillRef idx="0">
            <a:schemeClr val="accent1"/>
          </a:fillRef>
          <a:effectRef idx="2">
            <a:schemeClr val="accent1"/>
          </a:effectRef>
          <a:fontRef idx="minor">
            <a:schemeClr val="tx1"/>
          </a:fontRef>
        </p:style>
      </p:cxnSp>
      <p:cxnSp>
        <p:nvCxnSpPr>
          <p:cNvPr id="50" name="Connector: Curved 49">
            <a:extLst>
              <a:ext uri="{FF2B5EF4-FFF2-40B4-BE49-F238E27FC236}">
                <a16:creationId xmlns:a16="http://schemas.microsoft.com/office/drawing/2014/main" id="{31E41479-5FA7-4829-9759-E0625518AD8C}"/>
              </a:ext>
            </a:extLst>
          </p:cNvPr>
          <p:cNvCxnSpPr>
            <a:cxnSpLocks/>
            <a:stCxn id="11" idx="0"/>
          </p:cNvCxnSpPr>
          <p:nvPr/>
        </p:nvCxnSpPr>
        <p:spPr>
          <a:xfrm rot="5400000" flipH="1" flipV="1">
            <a:off x="7994524" y="2553071"/>
            <a:ext cx="126258" cy="1966569"/>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C2D08FC3-C9EA-4E4D-8F8D-9BD805188E73}"/>
              </a:ext>
            </a:extLst>
          </p:cNvPr>
          <p:cNvCxnSpPr>
            <a:cxnSpLocks/>
          </p:cNvCxnSpPr>
          <p:nvPr/>
        </p:nvCxnSpPr>
        <p:spPr>
          <a:xfrm rot="16200000" flipV="1">
            <a:off x="8296333" y="2709019"/>
            <a:ext cx="1528415" cy="3"/>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53" name="Lightning Bolt 52">
            <a:extLst>
              <a:ext uri="{FF2B5EF4-FFF2-40B4-BE49-F238E27FC236}">
                <a16:creationId xmlns:a16="http://schemas.microsoft.com/office/drawing/2014/main" id="{B86E3DC2-C95C-4C5B-9BF2-73527EA4A2C1}"/>
              </a:ext>
            </a:extLst>
          </p:cNvPr>
          <p:cNvSpPr/>
          <p:nvPr/>
        </p:nvSpPr>
        <p:spPr>
          <a:xfrm>
            <a:off x="2141880" y="5147607"/>
            <a:ext cx="351185" cy="475684"/>
          </a:xfrm>
          <a:prstGeom prst="lightningBol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Arrow: Right 53">
            <a:hlinkClick r:id="rId3" action="ppaction://hlinksldjump"/>
            <a:extLst>
              <a:ext uri="{FF2B5EF4-FFF2-40B4-BE49-F238E27FC236}">
                <a16:creationId xmlns:a16="http://schemas.microsoft.com/office/drawing/2014/main" id="{DC8A4C5A-DE76-40AF-A9C5-3366170810DD}"/>
              </a:ext>
            </a:extLst>
          </p:cNvPr>
          <p:cNvSpPr/>
          <p:nvPr/>
        </p:nvSpPr>
        <p:spPr>
          <a:xfrm flipH="1">
            <a:off x="66261" y="6126898"/>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grpSp>
        <p:nvGrpSpPr>
          <p:cNvPr id="84" name="Group 83">
            <a:extLst>
              <a:ext uri="{FF2B5EF4-FFF2-40B4-BE49-F238E27FC236}">
                <a16:creationId xmlns:a16="http://schemas.microsoft.com/office/drawing/2014/main" id="{D80F4C4B-3E8C-4EE7-8F52-624D2F84CDAB}"/>
              </a:ext>
            </a:extLst>
          </p:cNvPr>
          <p:cNvGrpSpPr/>
          <p:nvPr/>
        </p:nvGrpSpPr>
        <p:grpSpPr>
          <a:xfrm>
            <a:off x="6058106" y="5451198"/>
            <a:ext cx="553280" cy="218668"/>
            <a:chOff x="8229600" y="4876800"/>
            <a:chExt cx="515176" cy="145762"/>
          </a:xfrm>
        </p:grpSpPr>
        <p:sp>
          <p:nvSpPr>
            <p:cNvPr id="59" name="Flowchart: Connector 58">
              <a:extLst>
                <a:ext uri="{FF2B5EF4-FFF2-40B4-BE49-F238E27FC236}">
                  <a16:creationId xmlns:a16="http://schemas.microsoft.com/office/drawing/2014/main" id="{DCC2DA67-DB6E-4AD2-8B06-2D3672D69108}"/>
                </a:ext>
              </a:extLst>
            </p:cNvPr>
            <p:cNvSpPr/>
            <p:nvPr/>
          </p:nvSpPr>
          <p:spPr>
            <a:xfrm>
              <a:off x="8229600" y="4876800"/>
              <a:ext cx="172278" cy="14576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0" name="Flowchart: Connector 59">
              <a:extLst>
                <a:ext uri="{FF2B5EF4-FFF2-40B4-BE49-F238E27FC236}">
                  <a16:creationId xmlns:a16="http://schemas.microsoft.com/office/drawing/2014/main" id="{D9835059-137B-42BF-BBE2-DBB6C26E678E}"/>
                </a:ext>
              </a:extLst>
            </p:cNvPr>
            <p:cNvSpPr/>
            <p:nvPr/>
          </p:nvSpPr>
          <p:spPr>
            <a:xfrm>
              <a:off x="8572498" y="4876800"/>
              <a:ext cx="172278" cy="145762"/>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2" name="Flowchart: Connector 61">
              <a:extLst>
                <a:ext uri="{FF2B5EF4-FFF2-40B4-BE49-F238E27FC236}">
                  <a16:creationId xmlns:a16="http://schemas.microsoft.com/office/drawing/2014/main" id="{AB214D45-52F8-4CBA-973D-376EB9F5E476}"/>
                </a:ext>
              </a:extLst>
            </p:cNvPr>
            <p:cNvSpPr/>
            <p:nvPr/>
          </p:nvSpPr>
          <p:spPr>
            <a:xfrm>
              <a:off x="8400220" y="4876800"/>
              <a:ext cx="172278" cy="145762"/>
            </a:xfrm>
            <a:prstGeom prst="flowChartConnector">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5" name="Group 84">
            <a:extLst>
              <a:ext uri="{FF2B5EF4-FFF2-40B4-BE49-F238E27FC236}">
                <a16:creationId xmlns:a16="http://schemas.microsoft.com/office/drawing/2014/main" id="{EB1D7894-7896-481E-A09C-59E575300B19}"/>
              </a:ext>
            </a:extLst>
          </p:cNvPr>
          <p:cNvGrpSpPr/>
          <p:nvPr/>
        </p:nvGrpSpPr>
        <p:grpSpPr>
          <a:xfrm>
            <a:off x="6706109" y="5096610"/>
            <a:ext cx="553280" cy="218668"/>
            <a:chOff x="8229600" y="4876800"/>
            <a:chExt cx="515176" cy="145762"/>
          </a:xfrm>
        </p:grpSpPr>
        <p:sp>
          <p:nvSpPr>
            <p:cNvPr id="86" name="Flowchart: Connector 85">
              <a:extLst>
                <a:ext uri="{FF2B5EF4-FFF2-40B4-BE49-F238E27FC236}">
                  <a16:creationId xmlns:a16="http://schemas.microsoft.com/office/drawing/2014/main" id="{010DD165-3512-4228-B821-5C30BBB4E629}"/>
                </a:ext>
              </a:extLst>
            </p:cNvPr>
            <p:cNvSpPr/>
            <p:nvPr/>
          </p:nvSpPr>
          <p:spPr>
            <a:xfrm>
              <a:off x="8229600" y="4876800"/>
              <a:ext cx="172278" cy="14576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7" name="Flowchart: Connector 86">
              <a:extLst>
                <a:ext uri="{FF2B5EF4-FFF2-40B4-BE49-F238E27FC236}">
                  <a16:creationId xmlns:a16="http://schemas.microsoft.com/office/drawing/2014/main" id="{00030C6E-C59D-4CB1-A18D-83327E9F8B2F}"/>
                </a:ext>
              </a:extLst>
            </p:cNvPr>
            <p:cNvSpPr/>
            <p:nvPr/>
          </p:nvSpPr>
          <p:spPr>
            <a:xfrm>
              <a:off x="8572498" y="4876800"/>
              <a:ext cx="172278" cy="145762"/>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8" name="Flowchart: Connector 87">
              <a:extLst>
                <a:ext uri="{FF2B5EF4-FFF2-40B4-BE49-F238E27FC236}">
                  <a16:creationId xmlns:a16="http://schemas.microsoft.com/office/drawing/2014/main" id="{12847067-A360-419C-ADBC-F537D46D06BD}"/>
                </a:ext>
              </a:extLst>
            </p:cNvPr>
            <p:cNvSpPr/>
            <p:nvPr/>
          </p:nvSpPr>
          <p:spPr>
            <a:xfrm>
              <a:off x="8400220" y="4876800"/>
              <a:ext cx="172278" cy="145762"/>
            </a:xfrm>
            <a:prstGeom prst="flowChartConnector">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89" name="Group 88">
            <a:extLst>
              <a:ext uri="{FF2B5EF4-FFF2-40B4-BE49-F238E27FC236}">
                <a16:creationId xmlns:a16="http://schemas.microsoft.com/office/drawing/2014/main" id="{D4ACA932-5780-4BAB-912E-B22F6080F284}"/>
              </a:ext>
            </a:extLst>
          </p:cNvPr>
          <p:cNvGrpSpPr/>
          <p:nvPr/>
        </p:nvGrpSpPr>
        <p:grpSpPr>
          <a:xfrm>
            <a:off x="6624682" y="5756570"/>
            <a:ext cx="553280" cy="218668"/>
            <a:chOff x="8229600" y="4876800"/>
            <a:chExt cx="515176" cy="145762"/>
          </a:xfrm>
        </p:grpSpPr>
        <p:sp>
          <p:nvSpPr>
            <p:cNvPr id="90" name="Flowchart: Connector 89">
              <a:extLst>
                <a:ext uri="{FF2B5EF4-FFF2-40B4-BE49-F238E27FC236}">
                  <a16:creationId xmlns:a16="http://schemas.microsoft.com/office/drawing/2014/main" id="{449D1EF4-D76A-4152-822A-C17065A7394F}"/>
                </a:ext>
              </a:extLst>
            </p:cNvPr>
            <p:cNvSpPr/>
            <p:nvPr/>
          </p:nvSpPr>
          <p:spPr>
            <a:xfrm>
              <a:off x="8229600" y="4876800"/>
              <a:ext cx="172278" cy="14576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1" name="Flowchart: Connector 90">
              <a:extLst>
                <a:ext uri="{FF2B5EF4-FFF2-40B4-BE49-F238E27FC236}">
                  <a16:creationId xmlns:a16="http://schemas.microsoft.com/office/drawing/2014/main" id="{84953650-8395-4A1A-9E2F-3367939A2884}"/>
                </a:ext>
              </a:extLst>
            </p:cNvPr>
            <p:cNvSpPr/>
            <p:nvPr/>
          </p:nvSpPr>
          <p:spPr>
            <a:xfrm>
              <a:off x="8572498" y="4876800"/>
              <a:ext cx="172278" cy="145762"/>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2" name="Flowchart: Connector 91">
              <a:extLst>
                <a:ext uri="{FF2B5EF4-FFF2-40B4-BE49-F238E27FC236}">
                  <a16:creationId xmlns:a16="http://schemas.microsoft.com/office/drawing/2014/main" id="{4FF029B3-CB13-45F1-9E2E-291A0B0D7D3B}"/>
                </a:ext>
              </a:extLst>
            </p:cNvPr>
            <p:cNvSpPr/>
            <p:nvPr/>
          </p:nvSpPr>
          <p:spPr>
            <a:xfrm>
              <a:off x="8400220" y="4876800"/>
              <a:ext cx="172278" cy="145762"/>
            </a:xfrm>
            <a:prstGeom prst="flowChartConnector">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3" name="Group 92">
            <a:extLst>
              <a:ext uri="{FF2B5EF4-FFF2-40B4-BE49-F238E27FC236}">
                <a16:creationId xmlns:a16="http://schemas.microsoft.com/office/drawing/2014/main" id="{42910E72-FFCB-497D-A22B-323D87BBAD1B}"/>
              </a:ext>
            </a:extLst>
          </p:cNvPr>
          <p:cNvGrpSpPr/>
          <p:nvPr/>
        </p:nvGrpSpPr>
        <p:grpSpPr>
          <a:xfrm>
            <a:off x="6000032" y="5975238"/>
            <a:ext cx="553280" cy="218668"/>
            <a:chOff x="8229600" y="4876800"/>
            <a:chExt cx="515176" cy="145762"/>
          </a:xfrm>
        </p:grpSpPr>
        <p:sp>
          <p:nvSpPr>
            <p:cNvPr id="94" name="Flowchart: Connector 93">
              <a:extLst>
                <a:ext uri="{FF2B5EF4-FFF2-40B4-BE49-F238E27FC236}">
                  <a16:creationId xmlns:a16="http://schemas.microsoft.com/office/drawing/2014/main" id="{B917AC14-3E6F-4DB3-BA3C-0CEA8E769426}"/>
                </a:ext>
              </a:extLst>
            </p:cNvPr>
            <p:cNvSpPr/>
            <p:nvPr/>
          </p:nvSpPr>
          <p:spPr>
            <a:xfrm>
              <a:off x="8229600" y="4876800"/>
              <a:ext cx="172278" cy="14576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5" name="Flowchart: Connector 94">
              <a:extLst>
                <a:ext uri="{FF2B5EF4-FFF2-40B4-BE49-F238E27FC236}">
                  <a16:creationId xmlns:a16="http://schemas.microsoft.com/office/drawing/2014/main" id="{A048862E-A0A8-4BB9-A945-978C2E56909B}"/>
                </a:ext>
              </a:extLst>
            </p:cNvPr>
            <p:cNvSpPr/>
            <p:nvPr/>
          </p:nvSpPr>
          <p:spPr>
            <a:xfrm>
              <a:off x="8572498" y="4876800"/>
              <a:ext cx="172278" cy="145762"/>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6" name="Flowchart: Connector 95">
              <a:extLst>
                <a:ext uri="{FF2B5EF4-FFF2-40B4-BE49-F238E27FC236}">
                  <a16:creationId xmlns:a16="http://schemas.microsoft.com/office/drawing/2014/main" id="{2894A810-F848-471A-A616-79DD4147419B}"/>
                </a:ext>
              </a:extLst>
            </p:cNvPr>
            <p:cNvSpPr/>
            <p:nvPr/>
          </p:nvSpPr>
          <p:spPr>
            <a:xfrm>
              <a:off x="8400220" y="4876800"/>
              <a:ext cx="172278" cy="145762"/>
            </a:xfrm>
            <a:prstGeom prst="flowChartConnector">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7" name="Group 96">
            <a:extLst>
              <a:ext uri="{FF2B5EF4-FFF2-40B4-BE49-F238E27FC236}">
                <a16:creationId xmlns:a16="http://schemas.microsoft.com/office/drawing/2014/main" id="{31B71175-A056-4377-8F5B-A29832CA35E5}"/>
              </a:ext>
            </a:extLst>
          </p:cNvPr>
          <p:cNvGrpSpPr/>
          <p:nvPr/>
        </p:nvGrpSpPr>
        <p:grpSpPr>
          <a:xfrm>
            <a:off x="5388671" y="5266532"/>
            <a:ext cx="553280" cy="218668"/>
            <a:chOff x="8229600" y="4876800"/>
            <a:chExt cx="515176" cy="145762"/>
          </a:xfrm>
        </p:grpSpPr>
        <p:sp>
          <p:nvSpPr>
            <p:cNvPr id="98" name="Flowchart: Connector 97">
              <a:extLst>
                <a:ext uri="{FF2B5EF4-FFF2-40B4-BE49-F238E27FC236}">
                  <a16:creationId xmlns:a16="http://schemas.microsoft.com/office/drawing/2014/main" id="{EF194E1C-E132-43FA-A6A6-655A1F120774}"/>
                </a:ext>
              </a:extLst>
            </p:cNvPr>
            <p:cNvSpPr/>
            <p:nvPr/>
          </p:nvSpPr>
          <p:spPr>
            <a:xfrm>
              <a:off x="8229600" y="4876800"/>
              <a:ext cx="172278" cy="14576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9" name="Flowchart: Connector 98">
              <a:extLst>
                <a:ext uri="{FF2B5EF4-FFF2-40B4-BE49-F238E27FC236}">
                  <a16:creationId xmlns:a16="http://schemas.microsoft.com/office/drawing/2014/main" id="{307E80E3-90A1-48EB-BEA1-8608B57A80A8}"/>
                </a:ext>
              </a:extLst>
            </p:cNvPr>
            <p:cNvSpPr/>
            <p:nvPr/>
          </p:nvSpPr>
          <p:spPr>
            <a:xfrm>
              <a:off x="8572498" y="4876800"/>
              <a:ext cx="172278" cy="145762"/>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0" name="Flowchart: Connector 99">
              <a:extLst>
                <a:ext uri="{FF2B5EF4-FFF2-40B4-BE49-F238E27FC236}">
                  <a16:creationId xmlns:a16="http://schemas.microsoft.com/office/drawing/2014/main" id="{BB16D540-9F69-4AC2-AA68-177A1517D06B}"/>
                </a:ext>
              </a:extLst>
            </p:cNvPr>
            <p:cNvSpPr/>
            <p:nvPr/>
          </p:nvSpPr>
          <p:spPr>
            <a:xfrm>
              <a:off x="8400220" y="4876800"/>
              <a:ext cx="172278" cy="145762"/>
            </a:xfrm>
            <a:prstGeom prst="flowChartConnector">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1" name="Group 100">
            <a:extLst>
              <a:ext uri="{FF2B5EF4-FFF2-40B4-BE49-F238E27FC236}">
                <a16:creationId xmlns:a16="http://schemas.microsoft.com/office/drawing/2014/main" id="{B03FB72B-375C-47E3-A759-039E2604D3F4}"/>
              </a:ext>
            </a:extLst>
          </p:cNvPr>
          <p:cNvGrpSpPr/>
          <p:nvPr/>
        </p:nvGrpSpPr>
        <p:grpSpPr>
          <a:xfrm>
            <a:off x="5351580" y="5756570"/>
            <a:ext cx="553280" cy="218668"/>
            <a:chOff x="8229600" y="4876800"/>
            <a:chExt cx="515176" cy="145762"/>
          </a:xfrm>
        </p:grpSpPr>
        <p:sp>
          <p:nvSpPr>
            <p:cNvPr id="102" name="Flowchart: Connector 101">
              <a:extLst>
                <a:ext uri="{FF2B5EF4-FFF2-40B4-BE49-F238E27FC236}">
                  <a16:creationId xmlns:a16="http://schemas.microsoft.com/office/drawing/2014/main" id="{EC1A9195-6623-4D6E-BF88-A2C1EAC13254}"/>
                </a:ext>
              </a:extLst>
            </p:cNvPr>
            <p:cNvSpPr/>
            <p:nvPr/>
          </p:nvSpPr>
          <p:spPr>
            <a:xfrm>
              <a:off x="8229600" y="4876800"/>
              <a:ext cx="172278" cy="14576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3" name="Flowchart: Connector 102">
              <a:extLst>
                <a:ext uri="{FF2B5EF4-FFF2-40B4-BE49-F238E27FC236}">
                  <a16:creationId xmlns:a16="http://schemas.microsoft.com/office/drawing/2014/main" id="{C46F3B6E-6550-499F-9FA4-3D4BC627F922}"/>
                </a:ext>
              </a:extLst>
            </p:cNvPr>
            <p:cNvSpPr/>
            <p:nvPr/>
          </p:nvSpPr>
          <p:spPr>
            <a:xfrm>
              <a:off x="8572498" y="4876800"/>
              <a:ext cx="172278" cy="145762"/>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 name="Flowchart: Connector 103">
              <a:extLst>
                <a:ext uri="{FF2B5EF4-FFF2-40B4-BE49-F238E27FC236}">
                  <a16:creationId xmlns:a16="http://schemas.microsoft.com/office/drawing/2014/main" id="{25B07EE4-F2F7-47F7-82AB-D1304F90C6C5}"/>
                </a:ext>
              </a:extLst>
            </p:cNvPr>
            <p:cNvSpPr/>
            <p:nvPr/>
          </p:nvSpPr>
          <p:spPr>
            <a:xfrm>
              <a:off x="8400220" y="4876800"/>
              <a:ext cx="172278" cy="145762"/>
            </a:xfrm>
            <a:prstGeom prst="flowChartConnector">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5" name="Group 104">
            <a:extLst>
              <a:ext uri="{FF2B5EF4-FFF2-40B4-BE49-F238E27FC236}">
                <a16:creationId xmlns:a16="http://schemas.microsoft.com/office/drawing/2014/main" id="{78C18AF3-01CD-409D-ABD8-8CDAB0FA047C}"/>
              </a:ext>
            </a:extLst>
          </p:cNvPr>
          <p:cNvGrpSpPr/>
          <p:nvPr/>
        </p:nvGrpSpPr>
        <p:grpSpPr>
          <a:xfrm>
            <a:off x="7973598" y="5146214"/>
            <a:ext cx="553280" cy="218668"/>
            <a:chOff x="8229600" y="4876800"/>
            <a:chExt cx="515176" cy="145762"/>
          </a:xfrm>
        </p:grpSpPr>
        <p:sp>
          <p:nvSpPr>
            <p:cNvPr id="106" name="Flowchart: Connector 105">
              <a:extLst>
                <a:ext uri="{FF2B5EF4-FFF2-40B4-BE49-F238E27FC236}">
                  <a16:creationId xmlns:a16="http://schemas.microsoft.com/office/drawing/2014/main" id="{EF79D36B-B7BB-4AA7-860B-FC9AC4143D25}"/>
                </a:ext>
              </a:extLst>
            </p:cNvPr>
            <p:cNvSpPr/>
            <p:nvPr/>
          </p:nvSpPr>
          <p:spPr>
            <a:xfrm>
              <a:off x="8229600" y="4876800"/>
              <a:ext cx="172278" cy="14576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Flowchart: Connector 106">
              <a:extLst>
                <a:ext uri="{FF2B5EF4-FFF2-40B4-BE49-F238E27FC236}">
                  <a16:creationId xmlns:a16="http://schemas.microsoft.com/office/drawing/2014/main" id="{D7E6666A-FD92-4047-9344-28AA83E0B897}"/>
                </a:ext>
              </a:extLst>
            </p:cNvPr>
            <p:cNvSpPr/>
            <p:nvPr/>
          </p:nvSpPr>
          <p:spPr>
            <a:xfrm>
              <a:off x="8572498" y="4876800"/>
              <a:ext cx="172278" cy="145762"/>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Flowchart: Connector 107">
              <a:extLst>
                <a:ext uri="{FF2B5EF4-FFF2-40B4-BE49-F238E27FC236}">
                  <a16:creationId xmlns:a16="http://schemas.microsoft.com/office/drawing/2014/main" id="{C6459BFF-9FCF-4F4B-B3DD-03A45DCD00AB}"/>
                </a:ext>
              </a:extLst>
            </p:cNvPr>
            <p:cNvSpPr/>
            <p:nvPr/>
          </p:nvSpPr>
          <p:spPr>
            <a:xfrm>
              <a:off x="8400220" y="4876800"/>
              <a:ext cx="172278" cy="145762"/>
            </a:xfrm>
            <a:prstGeom prst="flowChartConnector">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09" name="TextBox 108">
            <a:extLst>
              <a:ext uri="{FF2B5EF4-FFF2-40B4-BE49-F238E27FC236}">
                <a16:creationId xmlns:a16="http://schemas.microsoft.com/office/drawing/2014/main" id="{2A6BCE8A-6BE6-4BC6-B049-3B899CFAB59A}"/>
              </a:ext>
            </a:extLst>
          </p:cNvPr>
          <p:cNvSpPr txBox="1"/>
          <p:nvPr/>
        </p:nvSpPr>
        <p:spPr>
          <a:xfrm>
            <a:off x="8629455" y="5081866"/>
            <a:ext cx="1521709" cy="369332"/>
          </a:xfrm>
          <a:prstGeom prst="rect">
            <a:avLst/>
          </a:prstGeom>
          <a:noFill/>
        </p:spPr>
        <p:txBody>
          <a:bodyPr wrap="square" rtlCol="0">
            <a:spAutoFit/>
          </a:bodyPr>
          <a:lstStyle/>
          <a:p>
            <a:r>
              <a:rPr lang="en-US" dirty="0"/>
              <a:t>= C₆H₁₂O₆</a:t>
            </a:r>
            <a:endParaRPr lang="en-ID" dirty="0"/>
          </a:p>
        </p:txBody>
      </p:sp>
      <p:grpSp>
        <p:nvGrpSpPr>
          <p:cNvPr id="111" name="Group 110">
            <a:extLst>
              <a:ext uri="{FF2B5EF4-FFF2-40B4-BE49-F238E27FC236}">
                <a16:creationId xmlns:a16="http://schemas.microsoft.com/office/drawing/2014/main" id="{BA6A6647-8DDE-4F31-8BF3-5B5A8A09342E}"/>
              </a:ext>
            </a:extLst>
          </p:cNvPr>
          <p:cNvGrpSpPr/>
          <p:nvPr/>
        </p:nvGrpSpPr>
        <p:grpSpPr>
          <a:xfrm>
            <a:off x="7012909" y="5471589"/>
            <a:ext cx="553280" cy="218676"/>
            <a:chOff x="8229600" y="4876795"/>
            <a:chExt cx="515176" cy="145767"/>
          </a:xfrm>
        </p:grpSpPr>
        <p:sp>
          <p:nvSpPr>
            <p:cNvPr id="112" name="Flowchart: Connector 111">
              <a:extLst>
                <a:ext uri="{FF2B5EF4-FFF2-40B4-BE49-F238E27FC236}">
                  <a16:creationId xmlns:a16="http://schemas.microsoft.com/office/drawing/2014/main" id="{41D2CDAC-A3A0-43B6-A8E9-3209E8AF187B}"/>
                </a:ext>
              </a:extLst>
            </p:cNvPr>
            <p:cNvSpPr/>
            <p:nvPr/>
          </p:nvSpPr>
          <p:spPr>
            <a:xfrm>
              <a:off x="8229600" y="4876800"/>
              <a:ext cx="172278" cy="14576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Flowchart: Connector 112">
              <a:extLst>
                <a:ext uri="{FF2B5EF4-FFF2-40B4-BE49-F238E27FC236}">
                  <a16:creationId xmlns:a16="http://schemas.microsoft.com/office/drawing/2014/main" id="{FFD73A1C-7421-4AF9-A7B2-7A49FA55EC6C}"/>
                </a:ext>
              </a:extLst>
            </p:cNvPr>
            <p:cNvSpPr/>
            <p:nvPr/>
          </p:nvSpPr>
          <p:spPr>
            <a:xfrm>
              <a:off x="8572498" y="4876800"/>
              <a:ext cx="172278" cy="145762"/>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Flowchart: Connector 113">
              <a:extLst>
                <a:ext uri="{FF2B5EF4-FFF2-40B4-BE49-F238E27FC236}">
                  <a16:creationId xmlns:a16="http://schemas.microsoft.com/office/drawing/2014/main" id="{28B93920-D671-4104-832A-A0D32ADA2E5D}"/>
                </a:ext>
              </a:extLst>
            </p:cNvPr>
            <p:cNvSpPr/>
            <p:nvPr/>
          </p:nvSpPr>
          <p:spPr>
            <a:xfrm>
              <a:off x="8400220" y="4876795"/>
              <a:ext cx="172278" cy="145762"/>
            </a:xfrm>
            <a:prstGeom prst="flowChartConnector">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21" name="TextBox 120">
            <a:extLst>
              <a:ext uri="{FF2B5EF4-FFF2-40B4-BE49-F238E27FC236}">
                <a16:creationId xmlns:a16="http://schemas.microsoft.com/office/drawing/2014/main" id="{81262B53-D2A1-4C35-95E4-0533E4C738D5}"/>
              </a:ext>
            </a:extLst>
          </p:cNvPr>
          <p:cNvSpPr txBox="1"/>
          <p:nvPr/>
        </p:nvSpPr>
        <p:spPr>
          <a:xfrm>
            <a:off x="9412738" y="750701"/>
            <a:ext cx="2801691" cy="923330"/>
          </a:xfrm>
          <a:prstGeom prst="rect">
            <a:avLst/>
          </a:prstGeom>
          <a:noFill/>
        </p:spPr>
        <p:txBody>
          <a:bodyPr wrap="square" rtlCol="0">
            <a:spAutoFit/>
          </a:bodyPr>
          <a:lstStyle/>
          <a:p>
            <a:r>
              <a:rPr lang="id-ID" dirty="0">
                <a:solidFill>
                  <a:srgbClr val="00B050"/>
                </a:solidFill>
              </a:rPr>
              <a:t>Lampu tidak menyala</a:t>
            </a:r>
          </a:p>
          <a:p>
            <a:endParaRPr lang="id-ID" dirty="0">
              <a:solidFill>
                <a:srgbClr val="00B050"/>
              </a:solidFill>
            </a:endParaRPr>
          </a:p>
          <a:p>
            <a:r>
              <a:rPr lang="id-ID" dirty="0">
                <a:solidFill>
                  <a:srgbClr val="00B050"/>
                </a:solidFill>
              </a:rPr>
              <a:t>Tidak ada gelembung gas</a:t>
            </a:r>
          </a:p>
        </p:txBody>
      </p:sp>
      <p:sp>
        <p:nvSpPr>
          <p:cNvPr id="124" name="Cross 123">
            <a:extLst>
              <a:ext uri="{FF2B5EF4-FFF2-40B4-BE49-F238E27FC236}">
                <a16:creationId xmlns:a16="http://schemas.microsoft.com/office/drawing/2014/main" id="{99575269-AB96-43DA-B498-5C4B52D2C6F7}"/>
              </a:ext>
            </a:extLst>
          </p:cNvPr>
          <p:cNvSpPr/>
          <p:nvPr/>
        </p:nvSpPr>
        <p:spPr>
          <a:xfrm>
            <a:off x="5722657" y="4108848"/>
            <a:ext cx="201849" cy="214804"/>
          </a:xfrm>
          <a:prstGeom prst="plus">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5" name="Cross 124">
            <a:extLst>
              <a:ext uri="{FF2B5EF4-FFF2-40B4-BE49-F238E27FC236}">
                <a16:creationId xmlns:a16="http://schemas.microsoft.com/office/drawing/2014/main" id="{DE7EFDF3-9711-470B-B512-6117429826CD}"/>
              </a:ext>
            </a:extLst>
          </p:cNvPr>
          <p:cNvSpPr/>
          <p:nvPr/>
        </p:nvSpPr>
        <p:spPr>
          <a:xfrm>
            <a:off x="5718578" y="4929043"/>
            <a:ext cx="201849" cy="214804"/>
          </a:xfrm>
          <a:prstGeom prst="plus">
            <a:avLst>
              <a:gd name="adj" fmla="val 50000"/>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3" name="Rectangle 132">
            <a:extLst>
              <a:ext uri="{FF2B5EF4-FFF2-40B4-BE49-F238E27FC236}">
                <a16:creationId xmlns:a16="http://schemas.microsoft.com/office/drawing/2014/main" id="{38A7B3B5-D112-4632-8D17-C4F0F697AC0D}"/>
              </a:ext>
            </a:extLst>
          </p:cNvPr>
          <p:cNvSpPr/>
          <p:nvPr/>
        </p:nvSpPr>
        <p:spPr>
          <a:xfrm>
            <a:off x="6992942" y="4869423"/>
            <a:ext cx="173937" cy="45719"/>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4" name="Cross 133">
            <a:extLst>
              <a:ext uri="{FF2B5EF4-FFF2-40B4-BE49-F238E27FC236}">
                <a16:creationId xmlns:a16="http://schemas.microsoft.com/office/drawing/2014/main" id="{BD1D518E-0993-46C6-B950-94AA66DB76B6}"/>
              </a:ext>
            </a:extLst>
          </p:cNvPr>
          <p:cNvSpPr/>
          <p:nvPr/>
        </p:nvSpPr>
        <p:spPr>
          <a:xfrm>
            <a:off x="5718578" y="4520510"/>
            <a:ext cx="201849" cy="214804"/>
          </a:xfrm>
          <a:prstGeom prst="plus">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7" name="Rectangle 136">
            <a:extLst>
              <a:ext uri="{FF2B5EF4-FFF2-40B4-BE49-F238E27FC236}">
                <a16:creationId xmlns:a16="http://schemas.microsoft.com/office/drawing/2014/main" id="{848B836E-29A5-402D-A27E-33DBF0E7150B}"/>
              </a:ext>
            </a:extLst>
          </p:cNvPr>
          <p:cNvSpPr/>
          <p:nvPr/>
        </p:nvSpPr>
        <p:spPr>
          <a:xfrm>
            <a:off x="6990251" y="4529277"/>
            <a:ext cx="173937" cy="45719"/>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8" name="Rectangle 137">
            <a:extLst>
              <a:ext uri="{FF2B5EF4-FFF2-40B4-BE49-F238E27FC236}">
                <a16:creationId xmlns:a16="http://schemas.microsoft.com/office/drawing/2014/main" id="{7064C989-9674-4CE6-9476-355898E03152}"/>
              </a:ext>
            </a:extLst>
          </p:cNvPr>
          <p:cNvSpPr/>
          <p:nvPr/>
        </p:nvSpPr>
        <p:spPr>
          <a:xfrm>
            <a:off x="6981476" y="4158081"/>
            <a:ext cx="185781" cy="45719"/>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9" name="Rectangle 138">
            <a:extLst>
              <a:ext uri="{FF2B5EF4-FFF2-40B4-BE49-F238E27FC236}">
                <a16:creationId xmlns:a16="http://schemas.microsoft.com/office/drawing/2014/main" id="{F97AF11E-88F7-4A00-99BB-1723B96BF3C0}"/>
              </a:ext>
            </a:extLst>
          </p:cNvPr>
          <p:cNvSpPr/>
          <p:nvPr/>
        </p:nvSpPr>
        <p:spPr>
          <a:xfrm>
            <a:off x="6981859" y="3791476"/>
            <a:ext cx="196103" cy="45719"/>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42" name="Graphic 141" descr="Checkmark">
            <a:extLst>
              <a:ext uri="{FF2B5EF4-FFF2-40B4-BE49-F238E27FC236}">
                <a16:creationId xmlns:a16="http://schemas.microsoft.com/office/drawing/2014/main" id="{2AFCF5A4-57B7-4401-A035-19F58D5EBD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75298" y="759317"/>
            <a:ext cx="424314" cy="424314"/>
          </a:xfrm>
          <a:prstGeom prst="rect">
            <a:avLst/>
          </a:prstGeom>
        </p:spPr>
      </p:pic>
      <p:pic>
        <p:nvPicPr>
          <p:cNvPr id="143" name="Graphic 142" descr="Checkmark">
            <a:extLst>
              <a:ext uri="{FF2B5EF4-FFF2-40B4-BE49-F238E27FC236}">
                <a16:creationId xmlns:a16="http://schemas.microsoft.com/office/drawing/2014/main" id="{DE870CC1-A6D0-48BB-A1ED-FDC155A24D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93396" y="1299853"/>
            <a:ext cx="424314" cy="424314"/>
          </a:xfrm>
          <a:prstGeom prst="rect">
            <a:avLst/>
          </a:prstGeom>
        </p:spPr>
      </p:pic>
      <p:sp>
        <p:nvSpPr>
          <p:cNvPr id="144" name="Cross 143">
            <a:extLst>
              <a:ext uri="{FF2B5EF4-FFF2-40B4-BE49-F238E27FC236}">
                <a16:creationId xmlns:a16="http://schemas.microsoft.com/office/drawing/2014/main" id="{C2D7E46E-4C6B-40CE-826F-2D71C6C05FFE}"/>
              </a:ext>
            </a:extLst>
          </p:cNvPr>
          <p:cNvSpPr/>
          <p:nvPr/>
        </p:nvSpPr>
        <p:spPr>
          <a:xfrm>
            <a:off x="5714890" y="3703183"/>
            <a:ext cx="202051" cy="208807"/>
          </a:xfrm>
          <a:prstGeom prst="plus">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9" name="Group 68">
            <a:extLst>
              <a:ext uri="{FF2B5EF4-FFF2-40B4-BE49-F238E27FC236}">
                <a16:creationId xmlns:a16="http://schemas.microsoft.com/office/drawing/2014/main" id="{9A1BD036-0237-41BA-8E8E-C0423B651980}"/>
              </a:ext>
            </a:extLst>
          </p:cNvPr>
          <p:cNvGrpSpPr/>
          <p:nvPr/>
        </p:nvGrpSpPr>
        <p:grpSpPr>
          <a:xfrm>
            <a:off x="8278518" y="5986941"/>
            <a:ext cx="1056589" cy="335197"/>
            <a:chOff x="9686044" y="5878840"/>
            <a:chExt cx="1056589" cy="335197"/>
          </a:xfrm>
        </p:grpSpPr>
        <p:sp>
          <p:nvSpPr>
            <p:cNvPr id="70" name="Rectangle 69">
              <a:extLst>
                <a:ext uri="{FF2B5EF4-FFF2-40B4-BE49-F238E27FC236}">
                  <a16:creationId xmlns:a16="http://schemas.microsoft.com/office/drawing/2014/main" id="{69AA0F3D-EA36-491D-94B1-6E023C880F75}"/>
                </a:ext>
              </a:extLst>
            </p:cNvPr>
            <p:cNvSpPr/>
            <p:nvPr/>
          </p:nvSpPr>
          <p:spPr>
            <a:xfrm>
              <a:off x="9686044" y="5878840"/>
              <a:ext cx="1056589" cy="335197"/>
            </a:xfrm>
            <a:prstGeom prst="rec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latin typeface="Aharoni" panose="02010803020104030203" pitchFamily="2" charset="-79"/>
                  <a:cs typeface="Aharoni" panose="02010803020104030203" pitchFamily="2" charset="-79"/>
                </a:rPr>
                <a:t>Play</a:t>
              </a:r>
            </a:p>
          </p:txBody>
        </p:sp>
        <p:sp>
          <p:nvSpPr>
            <p:cNvPr id="71" name="Isosceles Triangle 70">
              <a:extLst>
                <a:ext uri="{FF2B5EF4-FFF2-40B4-BE49-F238E27FC236}">
                  <a16:creationId xmlns:a16="http://schemas.microsoft.com/office/drawing/2014/main" id="{C67297BD-50EB-4125-B046-0E113D4DE527}"/>
                </a:ext>
              </a:extLst>
            </p:cNvPr>
            <p:cNvSpPr/>
            <p:nvPr/>
          </p:nvSpPr>
          <p:spPr>
            <a:xfrm rot="5400000">
              <a:off x="10496274" y="5947651"/>
              <a:ext cx="234974" cy="197574"/>
            </a:xfrm>
            <a:prstGeom prst="triangle">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72" name="Arrow: Right 71">
            <a:hlinkClick r:id="rId6" action="ppaction://hlinksldjump"/>
            <a:extLst>
              <a:ext uri="{FF2B5EF4-FFF2-40B4-BE49-F238E27FC236}">
                <a16:creationId xmlns:a16="http://schemas.microsoft.com/office/drawing/2014/main" id="{069CFBF0-C9DB-4A7F-90FB-1D68DE180D24}"/>
              </a:ext>
            </a:extLst>
          </p:cNvPr>
          <p:cNvSpPr/>
          <p:nvPr/>
        </p:nvSpPr>
        <p:spPr>
          <a:xfrm>
            <a:off x="10880036" y="6219659"/>
            <a:ext cx="1245703" cy="671627"/>
          </a:xfrm>
          <a:prstGeom prst="rightArrow">
            <a:avLst>
              <a:gd name="adj1" fmla="val 50000"/>
              <a:gd name="adj2" fmla="val 45153"/>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C00000"/>
                </a:solidFill>
                <a:latin typeface="Algerian" panose="04020705040A02060702" pitchFamily="82" charset="0"/>
              </a:rPr>
              <a:t>next</a:t>
            </a:r>
            <a:endParaRPr lang="en-ID" sz="1600"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96836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00938 0.01597 L 0.00938 0.01597 C 0.00964 0.02176 0.00964 0.02777 0.01042 0.03333 C 0.01068 0.03564 0.01263 0.03912 0.01263 0.03912 L 0.03646 0.05856 L 0.04401 0.00648 L 0.0625 0.01018 L 0.05378 0.0625 L 0.03321 0.01226 L 0.08972 0.03726 L 0.08972 0.03726 " pathEditMode="relative" ptsTypes="AAAAAAAAAAA">
                                      <p:cBhvr>
                                        <p:cTn id="6" dur="3000" fill="hold"/>
                                        <p:tgtEl>
                                          <p:spTgt spid="97"/>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5209 0.05046 L -0.05209 0.05046 C -0.05287 0.04467 -0.05339 0.03889 -0.0543 0.0331 C -0.05456 0.03125 -0.05469 0.02916 -0.05534 0.02731 C -0.05586 0.02592 -0.05677 0.02477 -0.05756 0.02361 L -0.05964 0.01203 C -0.06003 0.00995 -0.05977 0.00717 -0.06081 0.00625 C -0.06628 0.00116 -0.06381 0.00393 -0.06836 -0.00162 C -0.10834 0.00046 -0.09584 -0.00996 -0.10964 0.00231 L -0.10964 0.0544 L -0.06289 0.04282 L -0.00092 0.04467 L -0.01407 0.12986 L -0.03464 0.09884 L -0.03464 0.09884 " pathEditMode="relative" ptsTypes="AAAAAAAAAAAAAAA">
                                      <p:cBhvr>
                                        <p:cTn id="8" dur="3000" fill="hold"/>
                                        <p:tgtEl>
                                          <p:spTgt spid="85"/>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00143 -0.01296 L 0.00143 -0.01296 C 0.00104 -0.02129 0.00104 -0.02986 0.00026 -0.03796 C 4.375E-6 -0.04097 -0.00131 -0.04305 -0.00196 -0.04583 C -0.00248 -0.04838 -0.00235 -0.05115 -0.003 -0.05347 C -0.00391 -0.0574 -0.00664 -0.0625 -0.00847 -0.06527 C -0.00938 -0.06666 -0.01068 -0.06759 -0.01172 -0.06898 C -0.0125 -0.07013 -0.01289 -0.07222 -0.01381 -0.07291 C -0.01732 -0.07592 -0.0211 -0.07685 -0.02474 -0.0787 C -0.02579 -0.07939 -0.02696 -0.08009 -0.028 -0.08055 C -0.03816 -0.08009 -0.04844 -0.08125 -0.05847 -0.0787 C -0.06172 -0.07801 -0.06394 -0.07199 -0.06719 -0.07106 C -0.07487 -0.06875 -0.07162 -0.07037 -0.07696 -0.06713 C -0.07774 -0.06527 -0.07839 -0.06319 -0.07917 -0.06134 C -0.07982 -0.05995 -0.08125 -0.05926 -0.08125 -0.0574 C -0.08125 -0.04143 -0.07943 -0.04629 -0.07474 -0.03796 C -0.07383 -0.03634 -0.07344 -0.03402 -0.07266 -0.03217 C -0.07162 -0.03009 -0.07058 -0.02801 -0.06941 -0.02638 C -0.06667 -0.02338 -0.06224 -0.02453 -0.05951 -0.02453 L -0.01276 -0.08055 L -0.07474 0.02014 L -0.0737 0.01806 " pathEditMode="relative" ptsTypes="AAAAAAAAAAAAAAAAAAAAAA">
                                      <p:cBhvr>
                                        <p:cTn id="10" dur="3000" fill="hold"/>
                                        <p:tgtEl>
                                          <p:spTgt spid="89"/>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0112 -0.01666 L 0.0112 -0.01666 C 0.01445 -0.0199 0.01758 -0.02338 0.02096 -0.02638 C 0.02357 -0.0287 0.02682 -0.03055 0.02969 -0.03217 C 0.03776 -0.04189 0.02734 -0.03055 0.03724 -0.03796 C 0.04492 -0.04375 0.03685 -0.03958 0.04271 -0.04583 C 0.04362 -0.04676 0.04479 -0.04699 0.04596 -0.04768 C 0.05013 -0.05532 0.0457 -0.04838 0.05143 -0.05347 C 0.05885 -0.06018 0.05 -0.05532 0.05898 -0.05926 C 0.06055 -0.05879 0.06575 -0.05717 0.06771 -0.05532 C 0.06992 -0.05324 0.07422 -0.04768 0.07422 -0.04768 C 0.07565 -0.04375 0.07669 -0.03935 0.07851 -0.03611 C 0.08268 -0.02893 0.08255 -0.02939 0.08724 -0.01666 C 0.08867 -0.01296 0.09049 -0.00926 0.09167 -0.00509 C 0.09596 0.01042 0.09154 -0.00324 0.09596 0.00649 C 0.09948 0.01436 0.09648 0.01088 0.10039 0.01436 L 0.13411 -0.03217 L 0.07747 -0.06898 L 0.03398 -0.0824 " pathEditMode="relative" ptsTypes="AAAAAAAAAAAAAAAAAAA">
                                      <p:cBhvr>
                                        <p:cTn id="12" dur="3000" fill="hold"/>
                                        <p:tgtEl>
                                          <p:spTgt spid="101"/>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00677 -0.0081 L 0.06446 -0.02176 L 0.08295 -0.07014 L 0.05677 -0.07014 L -0.01158 -0.07963 L 0.01224 -0.00023 " pathEditMode="relative" ptsTypes="AAAAAA">
                                      <p:cBhvr>
                                        <p:cTn id="14" dur="3000" fill="hold"/>
                                        <p:tgtEl>
                                          <p:spTgt spid="93"/>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00755 -0.01667 L -0.00755 -0.01667 C -0.00417 -0.0375 -0.00599 -0.03009 -0.00325 -0.03982 L 0.04883 -0.02454 L 0.07383 0.0162 L 0.08151 0.07616 L 0.04453 0.07222 L 0.01849 0.01806 " pathEditMode="relative" ptsTypes="AAAAAAAA">
                                      <p:cBhvr>
                                        <p:cTn id="16" dur="3000" fill="hold"/>
                                        <p:tgtEl>
                                          <p:spTgt spid="84"/>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0.00013 0.02291 L -0.04688 0.07129 L -0.11433 0.01319 L -0.11862 -0.06204 L -0.00886 -0.01181 L 0.00208 -0.05625 " pathEditMode="relative" ptsTypes="AAAAAA">
                                      <p:cBhvr>
                                        <p:cTn id="18" dur="3000" fill="hold"/>
                                        <p:tgtEl>
                                          <p:spTgt spid="111"/>
                                        </p:tgtEl>
                                        <p:attrNameLst>
                                          <p:attrName>ppt_x</p:attrName>
                                          <p:attrName>ppt_y</p:attrName>
                                        </p:attrNameLst>
                                      </p:cBhvr>
                                    </p:animMotion>
                                  </p:childTnLst>
                                </p:cTn>
                              </p:par>
                              <p:par>
                                <p:cTn id="19" presetID="7" presetClass="emph" presetSubtype="2" fill="hold" grpId="0" nodeType="withEffect">
                                  <p:stCondLst>
                                    <p:cond delay="0"/>
                                  </p:stCondLst>
                                  <p:childTnLst>
                                    <p:animClr clrSpc="rgb" dir="cw">
                                      <p:cBhvr>
                                        <p:cTn id="20" dur="3000" fill="hold"/>
                                        <p:tgtEl>
                                          <p:spTgt spid="133"/>
                                        </p:tgtEl>
                                        <p:attrNameLst>
                                          <p:attrName>stroke.color</p:attrName>
                                        </p:attrNameLst>
                                      </p:cBhvr>
                                      <p:to>
                                        <a:schemeClr val="accent2"/>
                                      </p:to>
                                    </p:animClr>
                                    <p:set>
                                      <p:cBhvr>
                                        <p:cTn id="21" dur="3000" fill="hold"/>
                                        <p:tgtEl>
                                          <p:spTgt spid="133"/>
                                        </p:tgtEl>
                                        <p:attrNameLst>
                                          <p:attrName>stroke.on</p:attrName>
                                        </p:attrNameLst>
                                      </p:cBhvr>
                                      <p:to>
                                        <p:strVal val="true"/>
                                      </p:to>
                                    </p:set>
                                  </p:childTnLst>
                                </p:cTn>
                              </p:par>
                              <p:par>
                                <p:cTn id="22" presetID="7" presetClass="emph" presetSubtype="2" fill="hold" nodeType="withEffect">
                                  <p:stCondLst>
                                    <p:cond delay="0"/>
                                  </p:stCondLst>
                                  <p:childTnLst>
                                    <p:animClr clrSpc="rgb" dir="cw">
                                      <p:cBhvr>
                                        <p:cTn id="23" dur="3000" fill="hold"/>
                                        <p:tgtEl>
                                          <p:spTgt spid="124"/>
                                        </p:tgtEl>
                                        <p:attrNameLst>
                                          <p:attrName>stroke.color</p:attrName>
                                        </p:attrNameLst>
                                      </p:cBhvr>
                                      <p:to>
                                        <a:schemeClr val="accent2"/>
                                      </p:to>
                                    </p:animClr>
                                    <p:set>
                                      <p:cBhvr>
                                        <p:cTn id="24" dur="3000" fill="hold"/>
                                        <p:tgtEl>
                                          <p:spTgt spid="124"/>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3000" fill="hold"/>
                                        <p:tgtEl>
                                          <p:spTgt spid="125"/>
                                        </p:tgtEl>
                                        <p:attrNameLst>
                                          <p:attrName>stroke.color</p:attrName>
                                        </p:attrNameLst>
                                      </p:cBhvr>
                                      <p:to>
                                        <a:schemeClr val="accent2"/>
                                      </p:to>
                                    </p:animClr>
                                    <p:set>
                                      <p:cBhvr>
                                        <p:cTn id="27" dur="3000" fill="hold"/>
                                        <p:tgtEl>
                                          <p:spTgt spid="125"/>
                                        </p:tgtEl>
                                        <p:attrNameLst>
                                          <p:attrName>stroke.on</p:attrName>
                                        </p:attrNameLst>
                                      </p:cBhvr>
                                      <p:to>
                                        <p:strVal val="true"/>
                                      </p:to>
                                    </p:set>
                                  </p:childTnLst>
                                </p:cTn>
                              </p:par>
                              <p:par>
                                <p:cTn id="28" presetID="7" presetClass="emph" presetSubtype="2" fill="hold" grpId="0" nodeType="withEffect">
                                  <p:stCondLst>
                                    <p:cond delay="0"/>
                                  </p:stCondLst>
                                  <p:childTnLst>
                                    <p:animClr clrSpc="rgb" dir="cw">
                                      <p:cBhvr>
                                        <p:cTn id="29" dur="3000" fill="hold"/>
                                        <p:tgtEl>
                                          <p:spTgt spid="137"/>
                                        </p:tgtEl>
                                        <p:attrNameLst>
                                          <p:attrName>stroke.color</p:attrName>
                                        </p:attrNameLst>
                                      </p:cBhvr>
                                      <p:to>
                                        <a:schemeClr val="accent2"/>
                                      </p:to>
                                    </p:animClr>
                                    <p:set>
                                      <p:cBhvr>
                                        <p:cTn id="30" dur="3000" fill="hold"/>
                                        <p:tgtEl>
                                          <p:spTgt spid="137"/>
                                        </p:tgtEl>
                                        <p:attrNameLst>
                                          <p:attrName>stroke.on</p:attrName>
                                        </p:attrNameLst>
                                      </p:cBhvr>
                                      <p:to>
                                        <p:strVal val="true"/>
                                      </p:to>
                                    </p:set>
                                  </p:childTnLst>
                                </p:cTn>
                              </p:par>
                              <p:par>
                                <p:cTn id="31" presetID="7" presetClass="emph" presetSubtype="2" fill="hold" grpId="0" nodeType="withEffect">
                                  <p:stCondLst>
                                    <p:cond delay="0"/>
                                  </p:stCondLst>
                                  <p:childTnLst>
                                    <p:animClr clrSpc="rgb" dir="cw">
                                      <p:cBhvr>
                                        <p:cTn id="32" dur="3000" fill="hold"/>
                                        <p:tgtEl>
                                          <p:spTgt spid="138"/>
                                        </p:tgtEl>
                                        <p:attrNameLst>
                                          <p:attrName>stroke.color</p:attrName>
                                        </p:attrNameLst>
                                      </p:cBhvr>
                                      <p:to>
                                        <a:schemeClr val="accent2"/>
                                      </p:to>
                                    </p:animClr>
                                    <p:set>
                                      <p:cBhvr>
                                        <p:cTn id="33" dur="3000" fill="hold"/>
                                        <p:tgtEl>
                                          <p:spTgt spid="138"/>
                                        </p:tgtEl>
                                        <p:attrNameLst>
                                          <p:attrName>stroke.on</p:attrName>
                                        </p:attrNameLst>
                                      </p:cBhvr>
                                      <p:to>
                                        <p:strVal val="true"/>
                                      </p:to>
                                    </p:set>
                                  </p:childTnLst>
                                </p:cTn>
                              </p:par>
                              <p:par>
                                <p:cTn id="34" presetID="7" presetClass="emph" presetSubtype="2" fill="hold" grpId="0" nodeType="withEffect">
                                  <p:stCondLst>
                                    <p:cond delay="0"/>
                                  </p:stCondLst>
                                  <p:childTnLst>
                                    <p:animClr clrSpc="rgb" dir="cw">
                                      <p:cBhvr>
                                        <p:cTn id="35" dur="3000" fill="hold"/>
                                        <p:tgtEl>
                                          <p:spTgt spid="139"/>
                                        </p:tgtEl>
                                        <p:attrNameLst>
                                          <p:attrName>stroke.color</p:attrName>
                                        </p:attrNameLst>
                                      </p:cBhvr>
                                      <p:to>
                                        <a:schemeClr val="accent2"/>
                                      </p:to>
                                    </p:animClr>
                                    <p:set>
                                      <p:cBhvr>
                                        <p:cTn id="36" dur="3000" fill="hold"/>
                                        <p:tgtEl>
                                          <p:spTgt spid="139"/>
                                        </p:tgtEl>
                                        <p:attrNameLst>
                                          <p:attrName>stroke.on</p:attrName>
                                        </p:attrNameLst>
                                      </p:cBhvr>
                                      <p:to>
                                        <p:strVal val="true"/>
                                      </p:to>
                                    </p:set>
                                  </p:childTnLst>
                                </p:cTn>
                              </p:par>
                              <p:par>
                                <p:cTn id="37" presetID="7" presetClass="emph" presetSubtype="2" fill="hold" grpId="0" nodeType="withEffect">
                                  <p:stCondLst>
                                    <p:cond delay="0"/>
                                  </p:stCondLst>
                                  <p:childTnLst>
                                    <p:animClr clrSpc="rgb" dir="cw">
                                      <p:cBhvr>
                                        <p:cTn id="38" dur="3000" fill="hold"/>
                                        <p:tgtEl>
                                          <p:spTgt spid="134"/>
                                        </p:tgtEl>
                                        <p:attrNameLst>
                                          <p:attrName>stroke.color</p:attrName>
                                        </p:attrNameLst>
                                      </p:cBhvr>
                                      <p:to>
                                        <a:schemeClr val="accent2"/>
                                      </p:to>
                                    </p:animClr>
                                    <p:set>
                                      <p:cBhvr>
                                        <p:cTn id="39" dur="3000" fill="hold"/>
                                        <p:tgtEl>
                                          <p:spTgt spid="134"/>
                                        </p:tgtEl>
                                        <p:attrNameLst>
                                          <p:attrName>stroke.on</p:attrName>
                                        </p:attrNameLst>
                                      </p:cBhvr>
                                      <p:to>
                                        <p:strVal val="true"/>
                                      </p:to>
                                    </p:set>
                                  </p:childTnLst>
                                </p:cTn>
                              </p:par>
                              <p:par>
                                <p:cTn id="40" presetID="7" presetClass="emph" presetSubtype="2" fill="hold" nodeType="withEffect">
                                  <p:stCondLst>
                                    <p:cond delay="0"/>
                                  </p:stCondLst>
                                  <p:childTnLst>
                                    <p:animClr clrSpc="rgb" dir="cw">
                                      <p:cBhvr>
                                        <p:cTn id="41" dur="3000" fill="hold"/>
                                        <p:tgtEl>
                                          <p:spTgt spid="144"/>
                                        </p:tgtEl>
                                        <p:attrNameLst>
                                          <p:attrName>stroke.color</p:attrName>
                                        </p:attrNameLst>
                                      </p:cBhvr>
                                      <p:to>
                                        <a:schemeClr val="accent2"/>
                                      </p:to>
                                    </p:animClr>
                                    <p:set>
                                      <p:cBhvr>
                                        <p:cTn id="42" dur="3000" fill="hold"/>
                                        <p:tgtEl>
                                          <p:spTgt spid="144"/>
                                        </p:tgtEl>
                                        <p:attrNameLst>
                                          <p:attrName>stroke.on</p:attrName>
                                        </p:attrNameLst>
                                      </p:cBhvr>
                                      <p:to>
                                        <p:strVal val="true"/>
                                      </p:to>
                                    </p:set>
                                  </p:childTnLst>
                                </p:cTn>
                              </p:par>
                            </p:childTnLst>
                          </p:cTn>
                        </p:par>
                        <p:par>
                          <p:cTn id="43" fill="hold">
                            <p:stCondLst>
                              <p:cond delay="3000"/>
                            </p:stCondLst>
                            <p:childTnLst>
                              <p:par>
                                <p:cTn id="44" presetID="42" presetClass="entr" presetSubtype="0" fill="hold" grpId="0" nodeType="afterEffect">
                                  <p:stCondLst>
                                    <p:cond delay="0"/>
                                  </p:stCondLst>
                                  <p:childTnLst>
                                    <p:set>
                                      <p:cBhvr>
                                        <p:cTn id="45" dur="1" fill="hold">
                                          <p:stCondLst>
                                            <p:cond delay="0"/>
                                          </p:stCondLst>
                                        </p:cTn>
                                        <p:tgtEl>
                                          <p:spTgt spid="121"/>
                                        </p:tgtEl>
                                        <p:attrNameLst>
                                          <p:attrName>style.visibility</p:attrName>
                                        </p:attrNameLst>
                                      </p:cBhvr>
                                      <p:to>
                                        <p:strVal val="visible"/>
                                      </p:to>
                                    </p:set>
                                    <p:animEffect transition="in" filter="fade">
                                      <p:cBhvr>
                                        <p:cTn id="46" dur="2000"/>
                                        <p:tgtEl>
                                          <p:spTgt spid="121"/>
                                        </p:tgtEl>
                                      </p:cBhvr>
                                    </p:animEffect>
                                    <p:anim calcmode="lin" valueType="num">
                                      <p:cBhvr>
                                        <p:cTn id="47" dur="2000" fill="hold"/>
                                        <p:tgtEl>
                                          <p:spTgt spid="121"/>
                                        </p:tgtEl>
                                        <p:attrNameLst>
                                          <p:attrName>ppt_x</p:attrName>
                                        </p:attrNameLst>
                                      </p:cBhvr>
                                      <p:tavLst>
                                        <p:tav tm="0">
                                          <p:val>
                                            <p:strVal val="#ppt_x"/>
                                          </p:val>
                                        </p:tav>
                                        <p:tav tm="100000">
                                          <p:val>
                                            <p:strVal val="#ppt_x"/>
                                          </p:val>
                                        </p:tav>
                                      </p:tavLst>
                                    </p:anim>
                                    <p:anim calcmode="lin" valueType="num">
                                      <p:cBhvr>
                                        <p:cTn id="48" dur="2000" fill="hold"/>
                                        <p:tgtEl>
                                          <p:spTgt spid="121"/>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43"/>
                                        </p:tgtEl>
                                        <p:attrNameLst>
                                          <p:attrName>style.visibility</p:attrName>
                                        </p:attrNameLst>
                                      </p:cBhvr>
                                      <p:to>
                                        <p:strVal val="visible"/>
                                      </p:to>
                                    </p:set>
                                    <p:animEffect transition="in" filter="fade">
                                      <p:cBhvr>
                                        <p:cTn id="51" dur="1000"/>
                                        <p:tgtEl>
                                          <p:spTgt spid="143"/>
                                        </p:tgtEl>
                                      </p:cBhvr>
                                    </p:animEffect>
                                    <p:anim calcmode="lin" valueType="num">
                                      <p:cBhvr>
                                        <p:cTn id="52" dur="1000" fill="hold"/>
                                        <p:tgtEl>
                                          <p:spTgt spid="143"/>
                                        </p:tgtEl>
                                        <p:attrNameLst>
                                          <p:attrName>ppt_x</p:attrName>
                                        </p:attrNameLst>
                                      </p:cBhvr>
                                      <p:tavLst>
                                        <p:tav tm="0">
                                          <p:val>
                                            <p:strVal val="#ppt_x"/>
                                          </p:val>
                                        </p:tav>
                                        <p:tav tm="100000">
                                          <p:val>
                                            <p:strVal val="#ppt_x"/>
                                          </p:val>
                                        </p:tav>
                                      </p:tavLst>
                                    </p:anim>
                                    <p:anim calcmode="lin" valueType="num">
                                      <p:cBhvr>
                                        <p:cTn id="53" dur="1000" fill="hold"/>
                                        <p:tgtEl>
                                          <p:spTgt spid="143"/>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42"/>
                                        </p:tgtEl>
                                        <p:attrNameLst>
                                          <p:attrName>style.visibility</p:attrName>
                                        </p:attrNameLst>
                                      </p:cBhvr>
                                      <p:to>
                                        <p:strVal val="visible"/>
                                      </p:to>
                                    </p:set>
                                    <p:animEffect transition="in" filter="fade">
                                      <p:cBhvr>
                                        <p:cTn id="56" dur="1000"/>
                                        <p:tgtEl>
                                          <p:spTgt spid="142"/>
                                        </p:tgtEl>
                                      </p:cBhvr>
                                    </p:animEffect>
                                    <p:anim calcmode="lin" valueType="num">
                                      <p:cBhvr>
                                        <p:cTn id="57" dur="1000" fill="hold"/>
                                        <p:tgtEl>
                                          <p:spTgt spid="142"/>
                                        </p:tgtEl>
                                        <p:attrNameLst>
                                          <p:attrName>ppt_x</p:attrName>
                                        </p:attrNameLst>
                                      </p:cBhvr>
                                      <p:tavLst>
                                        <p:tav tm="0">
                                          <p:val>
                                            <p:strVal val="#ppt_x"/>
                                          </p:val>
                                        </p:tav>
                                        <p:tav tm="100000">
                                          <p:val>
                                            <p:strVal val="#ppt_x"/>
                                          </p:val>
                                        </p:tav>
                                      </p:tavLst>
                                    </p:anim>
                                    <p:anim calcmode="lin" valueType="num">
                                      <p:cBhvr>
                                        <p:cTn id="58"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33" grpId="0" animBg="1"/>
      <p:bldP spid="134" grpId="0" animBg="1"/>
      <p:bldP spid="137" grpId="0" animBg="1"/>
      <p:bldP spid="138" grpId="0" animBg="1"/>
      <p:bldP spid="1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6" name="Cylinder 85">
            <a:extLst>
              <a:ext uri="{FF2B5EF4-FFF2-40B4-BE49-F238E27FC236}">
                <a16:creationId xmlns:a16="http://schemas.microsoft.com/office/drawing/2014/main" id="{D06A1067-8992-4078-A470-887D5D7F3158}"/>
              </a:ext>
            </a:extLst>
          </p:cNvPr>
          <p:cNvSpPr/>
          <p:nvPr/>
        </p:nvSpPr>
        <p:spPr>
          <a:xfrm>
            <a:off x="4927242" y="2378092"/>
            <a:ext cx="1654266" cy="1778997"/>
          </a:xfrm>
          <a:prstGeom prst="can">
            <a:avLst/>
          </a:prstGeom>
          <a:solidFill>
            <a:schemeClr val="bg2">
              <a:lumMod val="9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8343CA09-3B74-4E23-8E25-1CCF37A0FF62}"/>
              </a:ext>
            </a:extLst>
          </p:cNvPr>
          <p:cNvSpPr>
            <a:spLocks noGrp="1"/>
          </p:cNvSpPr>
          <p:nvPr>
            <p:ph type="ctrTitle"/>
          </p:nvPr>
        </p:nvSpPr>
        <p:spPr>
          <a:xfrm>
            <a:off x="510208" y="770580"/>
            <a:ext cx="3127513" cy="732941"/>
          </a:xfrm>
        </p:spPr>
        <p:txBody>
          <a:bodyPr>
            <a:normAutofit fontScale="90000"/>
          </a:bodyPr>
          <a:lstStyle/>
          <a:p>
            <a:r>
              <a:rPr lang="id-ID" sz="3600" dirty="0">
                <a:solidFill>
                  <a:srgbClr val="C00000"/>
                </a:solidFill>
                <a:latin typeface="Berlin Sans FB Demi" panose="020E0802020502020306" pitchFamily="34" charset="0"/>
              </a:rPr>
              <a:t>Teori</a:t>
            </a:r>
            <a:r>
              <a:rPr lang="en-US" sz="3600" dirty="0">
                <a:solidFill>
                  <a:srgbClr val="C00000"/>
                </a:solidFill>
                <a:latin typeface="Berlin Sans FB Demi" panose="020E0802020502020306" pitchFamily="34" charset="0"/>
              </a:rPr>
              <a:t> Dasar</a:t>
            </a:r>
            <a:br>
              <a:rPr lang="en-US" dirty="0">
                <a:solidFill>
                  <a:schemeClr val="accent1">
                    <a:lumMod val="50000"/>
                  </a:schemeClr>
                </a:solidFill>
                <a:latin typeface="Berlin Sans FB Demi" panose="020E0802020502020306" pitchFamily="34" charset="0"/>
              </a:rPr>
            </a:br>
            <a:endParaRPr lang="en-ID" dirty="0"/>
          </a:p>
        </p:txBody>
      </p:sp>
      <p:pic>
        <p:nvPicPr>
          <p:cNvPr id="4" name="Picture 3">
            <a:extLst>
              <a:ext uri="{FF2B5EF4-FFF2-40B4-BE49-F238E27FC236}">
                <a16:creationId xmlns:a16="http://schemas.microsoft.com/office/drawing/2014/main" id="{BE3C1AA9-57B4-48CB-BFE2-3975FDD38953}"/>
              </a:ext>
            </a:extLst>
          </p:cNvPr>
          <p:cNvPicPr>
            <a:picLocks noChangeAspect="1"/>
          </p:cNvPicPr>
          <p:nvPr/>
        </p:nvPicPr>
        <p:blipFill>
          <a:blip r:embed="rId2"/>
          <a:stretch>
            <a:fillRect/>
          </a:stretch>
        </p:blipFill>
        <p:spPr>
          <a:xfrm>
            <a:off x="-414874" y="-103993"/>
            <a:ext cx="1889924" cy="1091279"/>
          </a:xfrm>
          <a:prstGeom prst="rect">
            <a:avLst/>
          </a:prstGeom>
        </p:spPr>
      </p:pic>
      <p:sp>
        <p:nvSpPr>
          <p:cNvPr id="5" name="Cylinder 4">
            <a:extLst>
              <a:ext uri="{FF2B5EF4-FFF2-40B4-BE49-F238E27FC236}">
                <a16:creationId xmlns:a16="http://schemas.microsoft.com/office/drawing/2014/main" id="{0C8DFA04-D253-4AC6-9900-BF51B7C6836F}"/>
              </a:ext>
            </a:extLst>
          </p:cNvPr>
          <p:cNvSpPr/>
          <p:nvPr/>
        </p:nvSpPr>
        <p:spPr>
          <a:xfrm>
            <a:off x="467886" y="2378094"/>
            <a:ext cx="1654266" cy="1778997"/>
          </a:xfrm>
          <a:prstGeom prst="can">
            <a:avLst/>
          </a:prstGeom>
          <a:solidFill>
            <a:schemeClr val="bg2">
              <a:lumMod val="9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Cylinder 7">
            <a:extLst>
              <a:ext uri="{FF2B5EF4-FFF2-40B4-BE49-F238E27FC236}">
                <a16:creationId xmlns:a16="http://schemas.microsoft.com/office/drawing/2014/main" id="{6F6A483F-ABE1-424E-8FA4-1C339A89D438}"/>
              </a:ext>
            </a:extLst>
          </p:cNvPr>
          <p:cNvSpPr/>
          <p:nvPr/>
        </p:nvSpPr>
        <p:spPr>
          <a:xfrm>
            <a:off x="467886" y="2894329"/>
            <a:ext cx="1654266" cy="1262762"/>
          </a:xfrm>
          <a:prstGeom prst="can">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Arrow: Right 53">
            <a:hlinkClick r:id="rId3" action="ppaction://hlinksldjump"/>
            <a:extLst>
              <a:ext uri="{FF2B5EF4-FFF2-40B4-BE49-F238E27FC236}">
                <a16:creationId xmlns:a16="http://schemas.microsoft.com/office/drawing/2014/main" id="{DC8A4C5A-DE76-40AF-A9C5-3366170810DD}"/>
              </a:ext>
            </a:extLst>
          </p:cNvPr>
          <p:cNvSpPr/>
          <p:nvPr/>
        </p:nvSpPr>
        <p:spPr>
          <a:xfrm flipH="1">
            <a:off x="66261" y="6126898"/>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sp>
        <p:nvSpPr>
          <p:cNvPr id="106" name="Flowchart: Connector 105">
            <a:extLst>
              <a:ext uri="{FF2B5EF4-FFF2-40B4-BE49-F238E27FC236}">
                <a16:creationId xmlns:a16="http://schemas.microsoft.com/office/drawing/2014/main" id="{EF79D36B-B7BB-4AA7-860B-FC9AC4143D25}"/>
              </a:ext>
            </a:extLst>
          </p:cNvPr>
          <p:cNvSpPr/>
          <p:nvPr/>
        </p:nvSpPr>
        <p:spPr>
          <a:xfrm>
            <a:off x="569026" y="4535229"/>
            <a:ext cx="185020" cy="21866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8" name="Flowchart: Connector 107">
            <a:extLst>
              <a:ext uri="{FF2B5EF4-FFF2-40B4-BE49-F238E27FC236}">
                <a16:creationId xmlns:a16="http://schemas.microsoft.com/office/drawing/2014/main" id="{C6459BFF-9FCF-4F4B-B3DD-03A45DCD00AB}"/>
              </a:ext>
            </a:extLst>
          </p:cNvPr>
          <p:cNvSpPr/>
          <p:nvPr/>
        </p:nvSpPr>
        <p:spPr>
          <a:xfrm>
            <a:off x="569026" y="4913367"/>
            <a:ext cx="185020" cy="218668"/>
          </a:xfrm>
          <a:prstGeom prst="flowChartConnector">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9" name="TextBox 108">
            <a:extLst>
              <a:ext uri="{FF2B5EF4-FFF2-40B4-BE49-F238E27FC236}">
                <a16:creationId xmlns:a16="http://schemas.microsoft.com/office/drawing/2014/main" id="{2A6BCE8A-6BE6-4BC6-B049-3B899CFAB59A}"/>
              </a:ext>
            </a:extLst>
          </p:cNvPr>
          <p:cNvSpPr txBox="1"/>
          <p:nvPr/>
        </p:nvSpPr>
        <p:spPr>
          <a:xfrm>
            <a:off x="781623" y="4467059"/>
            <a:ext cx="1521709" cy="369332"/>
          </a:xfrm>
          <a:prstGeom prst="rect">
            <a:avLst/>
          </a:prstGeom>
          <a:noFill/>
        </p:spPr>
        <p:txBody>
          <a:bodyPr wrap="square" rtlCol="0">
            <a:spAutoFit/>
          </a:bodyPr>
          <a:lstStyle/>
          <a:p>
            <a:r>
              <a:rPr lang="en-US" dirty="0"/>
              <a:t>= Na⁺</a:t>
            </a:r>
          </a:p>
        </p:txBody>
      </p:sp>
      <p:sp>
        <p:nvSpPr>
          <p:cNvPr id="3" name="TextBox 2">
            <a:extLst>
              <a:ext uri="{FF2B5EF4-FFF2-40B4-BE49-F238E27FC236}">
                <a16:creationId xmlns:a16="http://schemas.microsoft.com/office/drawing/2014/main" id="{76D56324-605F-46EA-B0CA-96F55428EBB6}"/>
              </a:ext>
            </a:extLst>
          </p:cNvPr>
          <p:cNvSpPr txBox="1"/>
          <p:nvPr/>
        </p:nvSpPr>
        <p:spPr>
          <a:xfrm>
            <a:off x="809492" y="4846998"/>
            <a:ext cx="1056589" cy="369332"/>
          </a:xfrm>
          <a:prstGeom prst="rect">
            <a:avLst/>
          </a:prstGeom>
          <a:noFill/>
        </p:spPr>
        <p:txBody>
          <a:bodyPr wrap="square" rtlCol="0">
            <a:spAutoFit/>
          </a:bodyPr>
          <a:lstStyle/>
          <a:p>
            <a:r>
              <a:rPr lang="en-US" dirty="0"/>
              <a:t>= Cl⁻</a:t>
            </a:r>
            <a:endParaRPr lang="en-ID" dirty="0"/>
          </a:p>
        </p:txBody>
      </p:sp>
      <p:sp>
        <p:nvSpPr>
          <p:cNvPr id="69" name="Flowchart: Connector 68">
            <a:extLst>
              <a:ext uri="{FF2B5EF4-FFF2-40B4-BE49-F238E27FC236}">
                <a16:creationId xmlns:a16="http://schemas.microsoft.com/office/drawing/2014/main" id="{9C2D10D8-4FCD-4B59-BA69-4481A1BD69C4}"/>
              </a:ext>
            </a:extLst>
          </p:cNvPr>
          <p:cNvSpPr/>
          <p:nvPr/>
        </p:nvSpPr>
        <p:spPr>
          <a:xfrm>
            <a:off x="689113" y="3605445"/>
            <a:ext cx="185020" cy="21866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Flowchart: Connector 69">
            <a:extLst>
              <a:ext uri="{FF2B5EF4-FFF2-40B4-BE49-F238E27FC236}">
                <a16:creationId xmlns:a16="http://schemas.microsoft.com/office/drawing/2014/main" id="{408658F0-9C09-4D09-AD91-D29FDC51F459}"/>
              </a:ext>
            </a:extLst>
          </p:cNvPr>
          <p:cNvSpPr/>
          <p:nvPr/>
        </p:nvSpPr>
        <p:spPr>
          <a:xfrm>
            <a:off x="1681061" y="3805583"/>
            <a:ext cx="185020" cy="21866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Flowchart: Connector 70">
            <a:extLst>
              <a:ext uri="{FF2B5EF4-FFF2-40B4-BE49-F238E27FC236}">
                <a16:creationId xmlns:a16="http://schemas.microsoft.com/office/drawing/2014/main" id="{3B5B6AA4-4ECA-4B05-B935-CCAD2D0E9C4C}"/>
              </a:ext>
            </a:extLst>
          </p:cNvPr>
          <p:cNvSpPr/>
          <p:nvPr/>
        </p:nvSpPr>
        <p:spPr>
          <a:xfrm>
            <a:off x="1681061" y="3319666"/>
            <a:ext cx="185020" cy="21866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Flowchart: Connector 71">
            <a:extLst>
              <a:ext uri="{FF2B5EF4-FFF2-40B4-BE49-F238E27FC236}">
                <a16:creationId xmlns:a16="http://schemas.microsoft.com/office/drawing/2014/main" id="{B0C45512-3782-41ED-B375-B26E402F52BD}"/>
              </a:ext>
            </a:extLst>
          </p:cNvPr>
          <p:cNvSpPr/>
          <p:nvPr/>
        </p:nvSpPr>
        <p:spPr>
          <a:xfrm>
            <a:off x="1395459" y="3655460"/>
            <a:ext cx="185020" cy="21866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Flowchart: Connector 72">
            <a:extLst>
              <a:ext uri="{FF2B5EF4-FFF2-40B4-BE49-F238E27FC236}">
                <a16:creationId xmlns:a16="http://schemas.microsoft.com/office/drawing/2014/main" id="{BD4286AB-52FF-41EC-9382-C3092867EA1C}"/>
              </a:ext>
            </a:extLst>
          </p:cNvPr>
          <p:cNvSpPr/>
          <p:nvPr/>
        </p:nvSpPr>
        <p:spPr>
          <a:xfrm>
            <a:off x="953812" y="3338424"/>
            <a:ext cx="185020" cy="21866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Flowchart: Connector 73">
            <a:extLst>
              <a:ext uri="{FF2B5EF4-FFF2-40B4-BE49-F238E27FC236}">
                <a16:creationId xmlns:a16="http://schemas.microsoft.com/office/drawing/2014/main" id="{B79623B1-74C2-4AE6-9512-F34FD4BC583E}"/>
              </a:ext>
            </a:extLst>
          </p:cNvPr>
          <p:cNvSpPr/>
          <p:nvPr/>
        </p:nvSpPr>
        <p:spPr>
          <a:xfrm>
            <a:off x="596603" y="3272467"/>
            <a:ext cx="185020" cy="218668"/>
          </a:xfrm>
          <a:prstGeom prst="flowChartConnector">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5" name="Flowchart: Connector 74">
            <a:extLst>
              <a:ext uri="{FF2B5EF4-FFF2-40B4-BE49-F238E27FC236}">
                <a16:creationId xmlns:a16="http://schemas.microsoft.com/office/drawing/2014/main" id="{9EB89E51-4AC0-4972-9655-87E806559EE1}"/>
              </a:ext>
            </a:extLst>
          </p:cNvPr>
          <p:cNvSpPr/>
          <p:nvPr/>
        </p:nvSpPr>
        <p:spPr>
          <a:xfrm>
            <a:off x="1866081" y="3556141"/>
            <a:ext cx="185020" cy="218668"/>
          </a:xfrm>
          <a:prstGeom prst="flowChartConnector">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6" name="Flowchart: Connector 75">
            <a:extLst>
              <a:ext uri="{FF2B5EF4-FFF2-40B4-BE49-F238E27FC236}">
                <a16:creationId xmlns:a16="http://schemas.microsoft.com/office/drawing/2014/main" id="{C8671B56-7CC6-4D5C-B704-FF30B7B21E9E}"/>
              </a:ext>
            </a:extLst>
          </p:cNvPr>
          <p:cNvSpPr/>
          <p:nvPr/>
        </p:nvSpPr>
        <p:spPr>
          <a:xfrm>
            <a:off x="1002850" y="3771245"/>
            <a:ext cx="185020" cy="218668"/>
          </a:xfrm>
          <a:prstGeom prst="flowChartConnector">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7" name="Flowchart: Connector 76">
            <a:extLst>
              <a:ext uri="{FF2B5EF4-FFF2-40B4-BE49-F238E27FC236}">
                <a16:creationId xmlns:a16="http://schemas.microsoft.com/office/drawing/2014/main" id="{7994B494-F54A-4719-85F2-29D7644540C3}"/>
              </a:ext>
            </a:extLst>
          </p:cNvPr>
          <p:cNvSpPr/>
          <p:nvPr/>
        </p:nvSpPr>
        <p:spPr>
          <a:xfrm>
            <a:off x="533243" y="3821236"/>
            <a:ext cx="185020" cy="218668"/>
          </a:xfrm>
          <a:prstGeom prst="flowChartConnector">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8" name="Flowchart: Connector 77">
            <a:extLst>
              <a:ext uri="{FF2B5EF4-FFF2-40B4-BE49-F238E27FC236}">
                <a16:creationId xmlns:a16="http://schemas.microsoft.com/office/drawing/2014/main" id="{D01CBBB7-FFD7-4DAA-8A22-584B6D219AC6}"/>
              </a:ext>
            </a:extLst>
          </p:cNvPr>
          <p:cNvSpPr/>
          <p:nvPr/>
        </p:nvSpPr>
        <p:spPr>
          <a:xfrm>
            <a:off x="1343601" y="3347234"/>
            <a:ext cx="185020" cy="218668"/>
          </a:xfrm>
          <a:prstGeom prst="flowChartConnector">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9" name="Cylinder 78">
            <a:extLst>
              <a:ext uri="{FF2B5EF4-FFF2-40B4-BE49-F238E27FC236}">
                <a16:creationId xmlns:a16="http://schemas.microsoft.com/office/drawing/2014/main" id="{F9422608-8BBF-4ED3-97A1-943164DF2BFD}"/>
              </a:ext>
            </a:extLst>
          </p:cNvPr>
          <p:cNvSpPr/>
          <p:nvPr/>
        </p:nvSpPr>
        <p:spPr>
          <a:xfrm>
            <a:off x="2765519" y="2378093"/>
            <a:ext cx="1654266" cy="1778997"/>
          </a:xfrm>
          <a:prstGeom prst="can">
            <a:avLst/>
          </a:prstGeom>
          <a:solidFill>
            <a:schemeClr val="bg2">
              <a:lumMod val="9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Cylinder 83">
            <a:extLst>
              <a:ext uri="{FF2B5EF4-FFF2-40B4-BE49-F238E27FC236}">
                <a16:creationId xmlns:a16="http://schemas.microsoft.com/office/drawing/2014/main" id="{A5F6EAC9-FD89-4458-B2AC-206BB78074F1}"/>
              </a:ext>
            </a:extLst>
          </p:cNvPr>
          <p:cNvSpPr/>
          <p:nvPr/>
        </p:nvSpPr>
        <p:spPr>
          <a:xfrm>
            <a:off x="2765519" y="2894328"/>
            <a:ext cx="1654266" cy="1262762"/>
          </a:xfrm>
          <a:prstGeom prst="can">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Cylinder 84">
            <a:extLst>
              <a:ext uri="{FF2B5EF4-FFF2-40B4-BE49-F238E27FC236}">
                <a16:creationId xmlns:a16="http://schemas.microsoft.com/office/drawing/2014/main" id="{C51573B0-A597-41E7-83CF-B6A43D954BB4}"/>
              </a:ext>
            </a:extLst>
          </p:cNvPr>
          <p:cNvSpPr/>
          <p:nvPr/>
        </p:nvSpPr>
        <p:spPr>
          <a:xfrm>
            <a:off x="4927242" y="2934521"/>
            <a:ext cx="1654266" cy="1262762"/>
          </a:xfrm>
          <a:prstGeom prst="can">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91" name="Group 90">
            <a:extLst>
              <a:ext uri="{FF2B5EF4-FFF2-40B4-BE49-F238E27FC236}">
                <a16:creationId xmlns:a16="http://schemas.microsoft.com/office/drawing/2014/main" id="{419F1B06-83A1-49BB-AC1C-263844403BF8}"/>
              </a:ext>
            </a:extLst>
          </p:cNvPr>
          <p:cNvGrpSpPr/>
          <p:nvPr/>
        </p:nvGrpSpPr>
        <p:grpSpPr>
          <a:xfrm>
            <a:off x="4927242" y="4535044"/>
            <a:ext cx="553280" cy="218668"/>
            <a:chOff x="8229600" y="4876800"/>
            <a:chExt cx="515176" cy="145762"/>
          </a:xfrm>
        </p:grpSpPr>
        <p:sp>
          <p:nvSpPr>
            <p:cNvPr id="92" name="Flowchart: Connector 91">
              <a:extLst>
                <a:ext uri="{FF2B5EF4-FFF2-40B4-BE49-F238E27FC236}">
                  <a16:creationId xmlns:a16="http://schemas.microsoft.com/office/drawing/2014/main" id="{3C18672F-B7AE-442B-BAFA-5E1402996EB3}"/>
                </a:ext>
              </a:extLst>
            </p:cNvPr>
            <p:cNvSpPr/>
            <p:nvPr/>
          </p:nvSpPr>
          <p:spPr>
            <a:xfrm>
              <a:off x="8229600" y="4876800"/>
              <a:ext cx="172278" cy="14576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3" name="Flowchart: Connector 92">
              <a:extLst>
                <a:ext uri="{FF2B5EF4-FFF2-40B4-BE49-F238E27FC236}">
                  <a16:creationId xmlns:a16="http://schemas.microsoft.com/office/drawing/2014/main" id="{587E4ED5-D57F-463F-8694-2F9B7A91FA6F}"/>
                </a:ext>
              </a:extLst>
            </p:cNvPr>
            <p:cNvSpPr/>
            <p:nvPr/>
          </p:nvSpPr>
          <p:spPr>
            <a:xfrm>
              <a:off x="8572498" y="4876800"/>
              <a:ext cx="172278" cy="145762"/>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4" name="Flowchart: Connector 93">
              <a:extLst>
                <a:ext uri="{FF2B5EF4-FFF2-40B4-BE49-F238E27FC236}">
                  <a16:creationId xmlns:a16="http://schemas.microsoft.com/office/drawing/2014/main" id="{15B4CE23-2276-4754-85B8-9165D2866295}"/>
                </a:ext>
              </a:extLst>
            </p:cNvPr>
            <p:cNvSpPr/>
            <p:nvPr/>
          </p:nvSpPr>
          <p:spPr>
            <a:xfrm>
              <a:off x="8400220" y="4876800"/>
              <a:ext cx="172278" cy="145762"/>
            </a:xfrm>
            <a:prstGeom prst="flowChartConnector">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95" name="Group 94">
            <a:extLst>
              <a:ext uri="{FF2B5EF4-FFF2-40B4-BE49-F238E27FC236}">
                <a16:creationId xmlns:a16="http://schemas.microsoft.com/office/drawing/2014/main" id="{96C04502-C1A7-46B4-B612-518B0F5A3C65}"/>
              </a:ext>
            </a:extLst>
          </p:cNvPr>
          <p:cNvGrpSpPr/>
          <p:nvPr/>
        </p:nvGrpSpPr>
        <p:grpSpPr>
          <a:xfrm>
            <a:off x="5130302" y="3675561"/>
            <a:ext cx="401776" cy="114899"/>
            <a:chOff x="8229600" y="4876800"/>
            <a:chExt cx="515176" cy="145762"/>
          </a:xfrm>
        </p:grpSpPr>
        <p:sp>
          <p:nvSpPr>
            <p:cNvPr id="96" name="Flowchart: Connector 95">
              <a:extLst>
                <a:ext uri="{FF2B5EF4-FFF2-40B4-BE49-F238E27FC236}">
                  <a16:creationId xmlns:a16="http://schemas.microsoft.com/office/drawing/2014/main" id="{DD078CEB-24C2-463F-A400-8F68B708EA87}"/>
                </a:ext>
              </a:extLst>
            </p:cNvPr>
            <p:cNvSpPr/>
            <p:nvPr/>
          </p:nvSpPr>
          <p:spPr>
            <a:xfrm>
              <a:off x="8229600" y="4876800"/>
              <a:ext cx="172278" cy="14576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7" name="Flowchart: Connector 96">
              <a:extLst>
                <a:ext uri="{FF2B5EF4-FFF2-40B4-BE49-F238E27FC236}">
                  <a16:creationId xmlns:a16="http://schemas.microsoft.com/office/drawing/2014/main" id="{A8955427-4C65-43EF-9266-FE256A81ED8C}"/>
                </a:ext>
              </a:extLst>
            </p:cNvPr>
            <p:cNvSpPr/>
            <p:nvPr/>
          </p:nvSpPr>
          <p:spPr>
            <a:xfrm>
              <a:off x="8572498" y="4876800"/>
              <a:ext cx="172278" cy="145762"/>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8" name="Flowchart: Connector 97">
              <a:extLst>
                <a:ext uri="{FF2B5EF4-FFF2-40B4-BE49-F238E27FC236}">
                  <a16:creationId xmlns:a16="http://schemas.microsoft.com/office/drawing/2014/main" id="{1433FCDE-7B04-4F84-BA5F-0B0D2C57C0CD}"/>
                </a:ext>
              </a:extLst>
            </p:cNvPr>
            <p:cNvSpPr/>
            <p:nvPr/>
          </p:nvSpPr>
          <p:spPr>
            <a:xfrm>
              <a:off x="8400220" y="4876800"/>
              <a:ext cx="172278" cy="145762"/>
            </a:xfrm>
            <a:prstGeom prst="flowChartConnector">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03" name="Group 102">
            <a:extLst>
              <a:ext uri="{FF2B5EF4-FFF2-40B4-BE49-F238E27FC236}">
                <a16:creationId xmlns:a16="http://schemas.microsoft.com/office/drawing/2014/main" id="{95E8C6F9-5824-4232-BE6B-99EEDA187A8F}"/>
              </a:ext>
            </a:extLst>
          </p:cNvPr>
          <p:cNvGrpSpPr/>
          <p:nvPr/>
        </p:nvGrpSpPr>
        <p:grpSpPr>
          <a:xfrm>
            <a:off x="5532078" y="3456568"/>
            <a:ext cx="401776" cy="114899"/>
            <a:chOff x="8229600" y="4876800"/>
            <a:chExt cx="515176" cy="145762"/>
          </a:xfrm>
        </p:grpSpPr>
        <p:sp>
          <p:nvSpPr>
            <p:cNvPr id="104" name="Flowchart: Connector 103">
              <a:extLst>
                <a:ext uri="{FF2B5EF4-FFF2-40B4-BE49-F238E27FC236}">
                  <a16:creationId xmlns:a16="http://schemas.microsoft.com/office/drawing/2014/main" id="{313ECEAB-E4F8-4148-BBC8-2F49AA91E8BA}"/>
                </a:ext>
              </a:extLst>
            </p:cNvPr>
            <p:cNvSpPr/>
            <p:nvPr/>
          </p:nvSpPr>
          <p:spPr>
            <a:xfrm>
              <a:off x="8229600" y="4876800"/>
              <a:ext cx="172278" cy="14576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5" name="Flowchart: Connector 104">
              <a:extLst>
                <a:ext uri="{FF2B5EF4-FFF2-40B4-BE49-F238E27FC236}">
                  <a16:creationId xmlns:a16="http://schemas.microsoft.com/office/drawing/2014/main" id="{6DC86916-322D-4B12-8AEF-2338C8C8930C}"/>
                </a:ext>
              </a:extLst>
            </p:cNvPr>
            <p:cNvSpPr/>
            <p:nvPr/>
          </p:nvSpPr>
          <p:spPr>
            <a:xfrm>
              <a:off x="8572498" y="4876800"/>
              <a:ext cx="172278" cy="145762"/>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7" name="Flowchart: Connector 106">
              <a:extLst>
                <a:ext uri="{FF2B5EF4-FFF2-40B4-BE49-F238E27FC236}">
                  <a16:creationId xmlns:a16="http://schemas.microsoft.com/office/drawing/2014/main" id="{0351125C-F6E7-4330-9F4B-5576E8CD07DD}"/>
                </a:ext>
              </a:extLst>
            </p:cNvPr>
            <p:cNvSpPr/>
            <p:nvPr/>
          </p:nvSpPr>
          <p:spPr>
            <a:xfrm>
              <a:off x="8400220" y="4876800"/>
              <a:ext cx="172278" cy="145762"/>
            </a:xfrm>
            <a:prstGeom prst="flowChartConnector">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11" name="Group 110">
            <a:extLst>
              <a:ext uri="{FF2B5EF4-FFF2-40B4-BE49-F238E27FC236}">
                <a16:creationId xmlns:a16="http://schemas.microsoft.com/office/drawing/2014/main" id="{0480D461-3565-456D-809E-46DB8AA06A1B}"/>
              </a:ext>
            </a:extLst>
          </p:cNvPr>
          <p:cNvGrpSpPr/>
          <p:nvPr/>
        </p:nvGrpSpPr>
        <p:grpSpPr>
          <a:xfrm>
            <a:off x="6068211" y="3341669"/>
            <a:ext cx="401776" cy="114899"/>
            <a:chOff x="8229600" y="4876800"/>
            <a:chExt cx="515176" cy="145762"/>
          </a:xfrm>
        </p:grpSpPr>
        <p:sp>
          <p:nvSpPr>
            <p:cNvPr id="112" name="Flowchart: Connector 111">
              <a:extLst>
                <a:ext uri="{FF2B5EF4-FFF2-40B4-BE49-F238E27FC236}">
                  <a16:creationId xmlns:a16="http://schemas.microsoft.com/office/drawing/2014/main" id="{E3BCB538-53B6-4AE5-8AB5-9C5FF1BA9A75}"/>
                </a:ext>
              </a:extLst>
            </p:cNvPr>
            <p:cNvSpPr/>
            <p:nvPr/>
          </p:nvSpPr>
          <p:spPr>
            <a:xfrm>
              <a:off x="8229600" y="4876800"/>
              <a:ext cx="172278" cy="14576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3" name="Flowchart: Connector 112">
              <a:extLst>
                <a:ext uri="{FF2B5EF4-FFF2-40B4-BE49-F238E27FC236}">
                  <a16:creationId xmlns:a16="http://schemas.microsoft.com/office/drawing/2014/main" id="{49497339-DE92-4A8D-89C0-794A51FC7E35}"/>
                </a:ext>
              </a:extLst>
            </p:cNvPr>
            <p:cNvSpPr/>
            <p:nvPr/>
          </p:nvSpPr>
          <p:spPr>
            <a:xfrm>
              <a:off x="8572498" y="4876800"/>
              <a:ext cx="172278" cy="145762"/>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4" name="Flowchart: Connector 113">
              <a:extLst>
                <a:ext uri="{FF2B5EF4-FFF2-40B4-BE49-F238E27FC236}">
                  <a16:creationId xmlns:a16="http://schemas.microsoft.com/office/drawing/2014/main" id="{EA68A89D-37C2-4684-B0A5-278B86EED357}"/>
                </a:ext>
              </a:extLst>
            </p:cNvPr>
            <p:cNvSpPr/>
            <p:nvPr/>
          </p:nvSpPr>
          <p:spPr>
            <a:xfrm>
              <a:off x="8400220" y="4876800"/>
              <a:ext cx="172278" cy="145762"/>
            </a:xfrm>
            <a:prstGeom prst="flowChartConnector">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22" name="Group 121">
            <a:extLst>
              <a:ext uri="{FF2B5EF4-FFF2-40B4-BE49-F238E27FC236}">
                <a16:creationId xmlns:a16="http://schemas.microsoft.com/office/drawing/2014/main" id="{7304C659-CD48-4A9C-B604-A71C65A40780}"/>
              </a:ext>
            </a:extLst>
          </p:cNvPr>
          <p:cNvGrpSpPr/>
          <p:nvPr/>
        </p:nvGrpSpPr>
        <p:grpSpPr>
          <a:xfrm>
            <a:off x="5307917" y="3976297"/>
            <a:ext cx="401776" cy="114899"/>
            <a:chOff x="8229600" y="4876800"/>
            <a:chExt cx="515176" cy="145762"/>
          </a:xfrm>
        </p:grpSpPr>
        <p:sp>
          <p:nvSpPr>
            <p:cNvPr id="140" name="Flowchart: Connector 139">
              <a:extLst>
                <a:ext uri="{FF2B5EF4-FFF2-40B4-BE49-F238E27FC236}">
                  <a16:creationId xmlns:a16="http://schemas.microsoft.com/office/drawing/2014/main" id="{5C9BF523-3128-4184-A493-251D590253BC}"/>
                </a:ext>
              </a:extLst>
            </p:cNvPr>
            <p:cNvSpPr/>
            <p:nvPr/>
          </p:nvSpPr>
          <p:spPr>
            <a:xfrm>
              <a:off x="8229600" y="4876800"/>
              <a:ext cx="172278" cy="14576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1" name="Flowchart: Connector 140">
              <a:extLst>
                <a:ext uri="{FF2B5EF4-FFF2-40B4-BE49-F238E27FC236}">
                  <a16:creationId xmlns:a16="http://schemas.microsoft.com/office/drawing/2014/main" id="{5A2D6955-245B-4971-956A-227A74E33946}"/>
                </a:ext>
              </a:extLst>
            </p:cNvPr>
            <p:cNvSpPr/>
            <p:nvPr/>
          </p:nvSpPr>
          <p:spPr>
            <a:xfrm>
              <a:off x="8572498" y="4876800"/>
              <a:ext cx="172278" cy="145762"/>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5" name="Flowchart: Connector 144">
              <a:extLst>
                <a:ext uri="{FF2B5EF4-FFF2-40B4-BE49-F238E27FC236}">
                  <a16:creationId xmlns:a16="http://schemas.microsoft.com/office/drawing/2014/main" id="{7E76AADD-001D-43CE-A868-AC2D05831B87}"/>
                </a:ext>
              </a:extLst>
            </p:cNvPr>
            <p:cNvSpPr/>
            <p:nvPr/>
          </p:nvSpPr>
          <p:spPr>
            <a:xfrm>
              <a:off x="8400220" y="4876800"/>
              <a:ext cx="172278" cy="145762"/>
            </a:xfrm>
            <a:prstGeom prst="flowChartConnector">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46" name="Group 145">
            <a:extLst>
              <a:ext uri="{FF2B5EF4-FFF2-40B4-BE49-F238E27FC236}">
                <a16:creationId xmlns:a16="http://schemas.microsoft.com/office/drawing/2014/main" id="{A93F41B9-6B28-468A-9240-F497E66BC231}"/>
              </a:ext>
            </a:extLst>
          </p:cNvPr>
          <p:cNvGrpSpPr/>
          <p:nvPr/>
        </p:nvGrpSpPr>
        <p:grpSpPr>
          <a:xfrm>
            <a:off x="5041144" y="3351792"/>
            <a:ext cx="401776" cy="114899"/>
            <a:chOff x="8229600" y="4876800"/>
            <a:chExt cx="515176" cy="145762"/>
          </a:xfrm>
        </p:grpSpPr>
        <p:sp>
          <p:nvSpPr>
            <p:cNvPr id="147" name="Flowchart: Connector 146">
              <a:extLst>
                <a:ext uri="{FF2B5EF4-FFF2-40B4-BE49-F238E27FC236}">
                  <a16:creationId xmlns:a16="http://schemas.microsoft.com/office/drawing/2014/main" id="{BDE04130-6468-43BF-9DDB-E71530F8508C}"/>
                </a:ext>
              </a:extLst>
            </p:cNvPr>
            <p:cNvSpPr/>
            <p:nvPr/>
          </p:nvSpPr>
          <p:spPr>
            <a:xfrm>
              <a:off x="8229600" y="4876800"/>
              <a:ext cx="172278" cy="14576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8" name="Flowchart: Connector 147">
              <a:extLst>
                <a:ext uri="{FF2B5EF4-FFF2-40B4-BE49-F238E27FC236}">
                  <a16:creationId xmlns:a16="http://schemas.microsoft.com/office/drawing/2014/main" id="{A7AEE0B8-9B98-40A5-BEF6-4BE2BBA58834}"/>
                </a:ext>
              </a:extLst>
            </p:cNvPr>
            <p:cNvSpPr/>
            <p:nvPr/>
          </p:nvSpPr>
          <p:spPr>
            <a:xfrm>
              <a:off x="8572498" y="4876800"/>
              <a:ext cx="172278" cy="145762"/>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9" name="Flowchart: Connector 148">
              <a:extLst>
                <a:ext uri="{FF2B5EF4-FFF2-40B4-BE49-F238E27FC236}">
                  <a16:creationId xmlns:a16="http://schemas.microsoft.com/office/drawing/2014/main" id="{04786813-24C9-442A-9CC4-8F011EA0F467}"/>
                </a:ext>
              </a:extLst>
            </p:cNvPr>
            <p:cNvSpPr/>
            <p:nvPr/>
          </p:nvSpPr>
          <p:spPr>
            <a:xfrm>
              <a:off x="8400220" y="4876800"/>
              <a:ext cx="172278" cy="145762"/>
            </a:xfrm>
            <a:prstGeom prst="flowChartConnector">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50" name="Group 149">
            <a:extLst>
              <a:ext uri="{FF2B5EF4-FFF2-40B4-BE49-F238E27FC236}">
                <a16:creationId xmlns:a16="http://schemas.microsoft.com/office/drawing/2014/main" id="{B0FEFD22-7212-4EDA-87DA-C70C02202622}"/>
              </a:ext>
            </a:extLst>
          </p:cNvPr>
          <p:cNvGrpSpPr/>
          <p:nvPr/>
        </p:nvGrpSpPr>
        <p:grpSpPr>
          <a:xfrm>
            <a:off x="5818435" y="3649895"/>
            <a:ext cx="401776" cy="114899"/>
            <a:chOff x="8229600" y="4876800"/>
            <a:chExt cx="515176" cy="145762"/>
          </a:xfrm>
        </p:grpSpPr>
        <p:sp>
          <p:nvSpPr>
            <p:cNvPr id="151" name="Flowchart: Connector 150">
              <a:extLst>
                <a:ext uri="{FF2B5EF4-FFF2-40B4-BE49-F238E27FC236}">
                  <a16:creationId xmlns:a16="http://schemas.microsoft.com/office/drawing/2014/main" id="{0ADE6ACC-E054-4723-B818-7DE9717E5E41}"/>
                </a:ext>
              </a:extLst>
            </p:cNvPr>
            <p:cNvSpPr/>
            <p:nvPr/>
          </p:nvSpPr>
          <p:spPr>
            <a:xfrm>
              <a:off x="8229600" y="4876800"/>
              <a:ext cx="172278" cy="14576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Flowchart: Connector 151">
              <a:extLst>
                <a:ext uri="{FF2B5EF4-FFF2-40B4-BE49-F238E27FC236}">
                  <a16:creationId xmlns:a16="http://schemas.microsoft.com/office/drawing/2014/main" id="{CF6C1819-E08B-47EA-92FF-58447FB77017}"/>
                </a:ext>
              </a:extLst>
            </p:cNvPr>
            <p:cNvSpPr/>
            <p:nvPr/>
          </p:nvSpPr>
          <p:spPr>
            <a:xfrm>
              <a:off x="8572498" y="4876800"/>
              <a:ext cx="172278" cy="145762"/>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3" name="Flowchart: Connector 152">
              <a:extLst>
                <a:ext uri="{FF2B5EF4-FFF2-40B4-BE49-F238E27FC236}">
                  <a16:creationId xmlns:a16="http://schemas.microsoft.com/office/drawing/2014/main" id="{96F649CE-DCE1-49A9-BD1A-BC359D58C9C4}"/>
                </a:ext>
              </a:extLst>
            </p:cNvPr>
            <p:cNvSpPr/>
            <p:nvPr/>
          </p:nvSpPr>
          <p:spPr>
            <a:xfrm>
              <a:off x="8400220" y="4876800"/>
              <a:ext cx="172278" cy="145762"/>
            </a:xfrm>
            <a:prstGeom prst="flowChartConnector">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54" name="Group 153">
            <a:extLst>
              <a:ext uri="{FF2B5EF4-FFF2-40B4-BE49-F238E27FC236}">
                <a16:creationId xmlns:a16="http://schemas.microsoft.com/office/drawing/2014/main" id="{EFB18867-64AF-4A63-8208-CD5B35F5A4AF}"/>
              </a:ext>
            </a:extLst>
          </p:cNvPr>
          <p:cNvGrpSpPr/>
          <p:nvPr/>
        </p:nvGrpSpPr>
        <p:grpSpPr>
          <a:xfrm>
            <a:off x="6018676" y="3966801"/>
            <a:ext cx="401776" cy="114899"/>
            <a:chOff x="8229600" y="4876800"/>
            <a:chExt cx="515176" cy="145762"/>
          </a:xfrm>
        </p:grpSpPr>
        <p:sp>
          <p:nvSpPr>
            <p:cNvPr id="155" name="Flowchart: Connector 154">
              <a:extLst>
                <a:ext uri="{FF2B5EF4-FFF2-40B4-BE49-F238E27FC236}">
                  <a16:creationId xmlns:a16="http://schemas.microsoft.com/office/drawing/2014/main" id="{BA3DE8DC-6ECE-46B6-8838-C974383F631B}"/>
                </a:ext>
              </a:extLst>
            </p:cNvPr>
            <p:cNvSpPr/>
            <p:nvPr/>
          </p:nvSpPr>
          <p:spPr>
            <a:xfrm>
              <a:off x="8229600" y="4876800"/>
              <a:ext cx="172278" cy="145762"/>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6" name="Flowchart: Connector 155">
              <a:extLst>
                <a:ext uri="{FF2B5EF4-FFF2-40B4-BE49-F238E27FC236}">
                  <a16:creationId xmlns:a16="http://schemas.microsoft.com/office/drawing/2014/main" id="{B851D707-416E-4734-B7F2-5E8218A95667}"/>
                </a:ext>
              </a:extLst>
            </p:cNvPr>
            <p:cNvSpPr/>
            <p:nvPr/>
          </p:nvSpPr>
          <p:spPr>
            <a:xfrm>
              <a:off x="8572498" y="4876800"/>
              <a:ext cx="172278" cy="145762"/>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7" name="Flowchart: Connector 156">
              <a:extLst>
                <a:ext uri="{FF2B5EF4-FFF2-40B4-BE49-F238E27FC236}">
                  <a16:creationId xmlns:a16="http://schemas.microsoft.com/office/drawing/2014/main" id="{6E0E0E6B-F190-4E85-83DD-FBB6E4061A91}"/>
                </a:ext>
              </a:extLst>
            </p:cNvPr>
            <p:cNvSpPr/>
            <p:nvPr/>
          </p:nvSpPr>
          <p:spPr>
            <a:xfrm>
              <a:off x="8400220" y="4876800"/>
              <a:ext cx="172278" cy="145762"/>
            </a:xfrm>
            <a:prstGeom prst="flowChartConnector">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58" name="TextBox 157">
            <a:extLst>
              <a:ext uri="{FF2B5EF4-FFF2-40B4-BE49-F238E27FC236}">
                <a16:creationId xmlns:a16="http://schemas.microsoft.com/office/drawing/2014/main" id="{274F7996-25D4-40CC-B023-5F25989A8681}"/>
              </a:ext>
            </a:extLst>
          </p:cNvPr>
          <p:cNvSpPr txBox="1"/>
          <p:nvPr/>
        </p:nvSpPr>
        <p:spPr>
          <a:xfrm>
            <a:off x="7186344" y="2054572"/>
            <a:ext cx="4660791" cy="3139321"/>
          </a:xfrm>
          <a:prstGeom prst="rect">
            <a:avLst/>
          </a:prstGeom>
          <a:noFill/>
        </p:spPr>
        <p:txBody>
          <a:bodyPr wrap="square">
            <a:spAutoFit/>
          </a:bodyPr>
          <a:lstStyle/>
          <a:p>
            <a:pPr marL="0" indent="0" algn="just">
              <a:buNone/>
            </a:pPr>
            <a:r>
              <a:rPr lang="en-US" dirty="0">
                <a:latin typeface="Tekton Pro" panose="020F0603020208020904" pitchFamily="34" charset="0"/>
              </a:rPr>
              <a:t>P</a:t>
            </a:r>
            <a:r>
              <a:rPr lang="id-ID" dirty="0">
                <a:latin typeface="Tekton Pro" panose="020F0603020208020904" pitchFamily="34" charset="0"/>
              </a:rPr>
              <a:t>ada larutan elektrolit kuat, larutan akan terionisasi sempurna menjadi ion-ionnya. </a:t>
            </a:r>
            <a:endParaRPr lang="en-US" dirty="0">
              <a:latin typeface="Tekton Pro" panose="020F0603020208020904" pitchFamily="34" charset="0"/>
            </a:endParaRPr>
          </a:p>
          <a:p>
            <a:pPr marL="0" indent="0" algn="just">
              <a:buNone/>
            </a:pPr>
            <a:endParaRPr lang="en-US" dirty="0">
              <a:latin typeface="Tekton Pro" panose="020F0603020208020904" pitchFamily="34" charset="0"/>
            </a:endParaRPr>
          </a:p>
          <a:p>
            <a:pPr marL="0" indent="0" algn="just">
              <a:buNone/>
            </a:pPr>
            <a:r>
              <a:rPr lang="id-ID" dirty="0">
                <a:latin typeface="Tekton Pro" panose="020F0603020208020904" pitchFamily="34" charset="0"/>
              </a:rPr>
              <a:t>Pada larutan elektrolit lemah, larutan akan terionisasi sebagian sehingga jumlah ionnya tidak sebanyak elektrolit kuat</a:t>
            </a:r>
            <a:r>
              <a:rPr lang="en-US" dirty="0">
                <a:latin typeface="Tekton Pro" panose="020F0603020208020904" pitchFamily="34" charset="0"/>
              </a:rPr>
              <a:t>.</a:t>
            </a:r>
          </a:p>
          <a:p>
            <a:pPr marL="0" indent="0" algn="just">
              <a:buNone/>
            </a:pPr>
            <a:endParaRPr lang="en-US" dirty="0">
              <a:latin typeface="Tekton Pro" panose="020F0603020208020904" pitchFamily="34" charset="0"/>
            </a:endParaRPr>
          </a:p>
          <a:p>
            <a:pPr marL="0" indent="0" algn="just">
              <a:buNone/>
            </a:pPr>
            <a:r>
              <a:rPr lang="en-US" dirty="0">
                <a:latin typeface="Tekton Pro" panose="020F0603020208020904" pitchFamily="34" charset="0"/>
              </a:rPr>
              <a:t>Pada n</a:t>
            </a:r>
            <a:r>
              <a:rPr lang="id-ID" dirty="0">
                <a:latin typeface="Tekton Pro" panose="020F0603020208020904" pitchFamily="34" charset="0"/>
              </a:rPr>
              <a:t>on elektrolit, larutan tidak terionisasi. Tetap dalam bentuk molekulnya, tidak ada ion yang dapat bergerak bebas sehingga tidak dapat menghantarkan arus listrik.</a:t>
            </a:r>
            <a:endParaRPr lang="en-US" dirty="0">
              <a:latin typeface="Tekton Pro" panose="020F0603020208020904" pitchFamily="34" charset="0"/>
            </a:endParaRPr>
          </a:p>
        </p:txBody>
      </p:sp>
      <p:sp>
        <p:nvSpPr>
          <p:cNvPr id="159" name="TextBox 158">
            <a:extLst>
              <a:ext uri="{FF2B5EF4-FFF2-40B4-BE49-F238E27FC236}">
                <a16:creationId xmlns:a16="http://schemas.microsoft.com/office/drawing/2014/main" id="{D9BDCCF8-7D0F-43FF-A4C5-093A7DE4E6F1}"/>
              </a:ext>
            </a:extLst>
          </p:cNvPr>
          <p:cNvSpPr txBox="1"/>
          <p:nvPr/>
        </p:nvSpPr>
        <p:spPr>
          <a:xfrm>
            <a:off x="5478742" y="4486530"/>
            <a:ext cx="6301408" cy="369332"/>
          </a:xfrm>
          <a:prstGeom prst="rect">
            <a:avLst/>
          </a:prstGeom>
          <a:noFill/>
        </p:spPr>
        <p:txBody>
          <a:bodyPr wrap="square">
            <a:spAutoFit/>
          </a:bodyPr>
          <a:lstStyle/>
          <a:p>
            <a:r>
              <a:rPr lang="en-US" dirty="0"/>
              <a:t>= C₆H₁₂O₆</a:t>
            </a:r>
            <a:endParaRPr lang="en-ID" dirty="0"/>
          </a:p>
        </p:txBody>
      </p:sp>
      <p:sp>
        <p:nvSpPr>
          <p:cNvPr id="15" name="Flowchart: Connector 14">
            <a:extLst>
              <a:ext uri="{FF2B5EF4-FFF2-40B4-BE49-F238E27FC236}">
                <a16:creationId xmlns:a16="http://schemas.microsoft.com/office/drawing/2014/main" id="{272A5CD7-DB17-43A5-A790-0D8CAA13476B}"/>
              </a:ext>
            </a:extLst>
          </p:cNvPr>
          <p:cNvSpPr/>
          <p:nvPr/>
        </p:nvSpPr>
        <p:spPr>
          <a:xfrm>
            <a:off x="2891771" y="4458218"/>
            <a:ext cx="173420" cy="206266"/>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0" name="Flowchart: Connector 159">
            <a:extLst>
              <a:ext uri="{FF2B5EF4-FFF2-40B4-BE49-F238E27FC236}">
                <a16:creationId xmlns:a16="http://schemas.microsoft.com/office/drawing/2014/main" id="{1B305048-0B59-41FC-90BD-D55CAE6DE060}"/>
              </a:ext>
            </a:extLst>
          </p:cNvPr>
          <p:cNvSpPr/>
          <p:nvPr/>
        </p:nvSpPr>
        <p:spPr>
          <a:xfrm>
            <a:off x="2898968" y="4845292"/>
            <a:ext cx="173420" cy="206266"/>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1" name="TextBox 160">
            <a:extLst>
              <a:ext uri="{FF2B5EF4-FFF2-40B4-BE49-F238E27FC236}">
                <a16:creationId xmlns:a16="http://schemas.microsoft.com/office/drawing/2014/main" id="{0BCE9F61-CF64-40F7-9DA6-C4EB3F8DCDB4}"/>
              </a:ext>
            </a:extLst>
          </p:cNvPr>
          <p:cNvSpPr txBox="1"/>
          <p:nvPr/>
        </p:nvSpPr>
        <p:spPr>
          <a:xfrm>
            <a:off x="3089897" y="4357816"/>
            <a:ext cx="6301408" cy="369332"/>
          </a:xfrm>
          <a:prstGeom prst="rect">
            <a:avLst/>
          </a:prstGeom>
          <a:noFill/>
        </p:spPr>
        <p:txBody>
          <a:bodyPr wrap="square">
            <a:spAutoFit/>
          </a:bodyPr>
          <a:lstStyle/>
          <a:p>
            <a:r>
              <a:rPr lang="en-US" dirty="0"/>
              <a:t>= H⁺</a:t>
            </a:r>
          </a:p>
        </p:txBody>
      </p:sp>
      <p:sp>
        <p:nvSpPr>
          <p:cNvPr id="162" name="TextBox 161">
            <a:extLst>
              <a:ext uri="{FF2B5EF4-FFF2-40B4-BE49-F238E27FC236}">
                <a16:creationId xmlns:a16="http://schemas.microsoft.com/office/drawing/2014/main" id="{66ED8ED1-9C8A-47F5-BE8A-3FEC889141BE}"/>
              </a:ext>
            </a:extLst>
          </p:cNvPr>
          <p:cNvSpPr txBox="1"/>
          <p:nvPr/>
        </p:nvSpPr>
        <p:spPr>
          <a:xfrm>
            <a:off x="3072388" y="4740258"/>
            <a:ext cx="6301408" cy="369332"/>
          </a:xfrm>
          <a:prstGeom prst="rect">
            <a:avLst/>
          </a:prstGeom>
          <a:noFill/>
        </p:spPr>
        <p:txBody>
          <a:bodyPr wrap="square">
            <a:spAutoFit/>
          </a:bodyPr>
          <a:lstStyle/>
          <a:p>
            <a:r>
              <a:rPr lang="en-US" dirty="0"/>
              <a:t>= CH₃COO⁻</a:t>
            </a:r>
            <a:endParaRPr lang="en-ID" dirty="0"/>
          </a:p>
        </p:txBody>
      </p:sp>
      <p:sp>
        <p:nvSpPr>
          <p:cNvPr id="163" name="Flowchart: Connector 162">
            <a:extLst>
              <a:ext uri="{FF2B5EF4-FFF2-40B4-BE49-F238E27FC236}">
                <a16:creationId xmlns:a16="http://schemas.microsoft.com/office/drawing/2014/main" id="{ED6BFE4A-15BE-4302-9E79-56A65317D0ED}"/>
              </a:ext>
            </a:extLst>
          </p:cNvPr>
          <p:cNvSpPr/>
          <p:nvPr/>
        </p:nvSpPr>
        <p:spPr>
          <a:xfrm>
            <a:off x="2911157" y="3315565"/>
            <a:ext cx="173420" cy="206266"/>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4" name="Flowchart: Connector 163">
            <a:extLst>
              <a:ext uri="{FF2B5EF4-FFF2-40B4-BE49-F238E27FC236}">
                <a16:creationId xmlns:a16="http://schemas.microsoft.com/office/drawing/2014/main" id="{2BC7840B-C14F-4837-97ED-349769BEFE28}"/>
              </a:ext>
            </a:extLst>
          </p:cNvPr>
          <p:cNvSpPr/>
          <p:nvPr/>
        </p:nvSpPr>
        <p:spPr>
          <a:xfrm>
            <a:off x="3606072" y="3620496"/>
            <a:ext cx="173420" cy="206266"/>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5" name="Flowchart: Connector 164">
            <a:extLst>
              <a:ext uri="{FF2B5EF4-FFF2-40B4-BE49-F238E27FC236}">
                <a16:creationId xmlns:a16="http://schemas.microsoft.com/office/drawing/2014/main" id="{88A5430F-FE67-4B4D-A815-B9E67517C896}"/>
              </a:ext>
            </a:extLst>
          </p:cNvPr>
          <p:cNvSpPr/>
          <p:nvPr/>
        </p:nvSpPr>
        <p:spPr>
          <a:xfrm>
            <a:off x="3058281" y="3790460"/>
            <a:ext cx="173420" cy="206266"/>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6" name="Flowchart: Connector 165">
            <a:extLst>
              <a:ext uri="{FF2B5EF4-FFF2-40B4-BE49-F238E27FC236}">
                <a16:creationId xmlns:a16="http://schemas.microsoft.com/office/drawing/2014/main" id="{ED194390-D9CB-422A-B8CB-B81B71DBACA6}"/>
              </a:ext>
            </a:extLst>
          </p:cNvPr>
          <p:cNvSpPr/>
          <p:nvPr/>
        </p:nvSpPr>
        <p:spPr>
          <a:xfrm>
            <a:off x="3324328" y="3314303"/>
            <a:ext cx="173420" cy="206266"/>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7" name="Flowchart: Connector 166">
            <a:extLst>
              <a:ext uri="{FF2B5EF4-FFF2-40B4-BE49-F238E27FC236}">
                <a16:creationId xmlns:a16="http://schemas.microsoft.com/office/drawing/2014/main" id="{E7E3F3BF-36FD-4589-8BD6-05F601E00777}"/>
              </a:ext>
            </a:extLst>
          </p:cNvPr>
          <p:cNvSpPr/>
          <p:nvPr/>
        </p:nvSpPr>
        <p:spPr>
          <a:xfrm>
            <a:off x="3971634" y="3347234"/>
            <a:ext cx="173420" cy="206266"/>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8" name="Flowchart: Connector 167">
            <a:extLst>
              <a:ext uri="{FF2B5EF4-FFF2-40B4-BE49-F238E27FC236}">
                <a16:creationId xmlns:a16="http://schemas.microsoft.com/office/drawing/2014/main" id="{0A0DD1E9-7941-4234-921C-E68E5ABF3943}"/>
              </a:ext>
            </a:extLst>
          </p:cNvPr>
          <p:cNvSpPr/>
          <p:nvPr/>
        </p:nvSpPr>
        <p:spPr>
          <a:xfrm>
            <a:off x="4018638" y="3827480"/>
            <a:ext cx="173420" cy="206266"/>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Cube 24">
            <a:extLst>
              <a:ext uri="{FF2B5EF4-FFF2-40B4-BE49-F238E27FC236}">
                <a16:creationId xmlns:a16="http://schemas.microsoft.com/office/drawing/2014/main" id="{1297F164-3076-4980-A945-55AD9E3AA997}"/>
              </a:ext>
            </a:extLst>
          </p:cNvPr>
          <p:cNvSpPr/>
          <p:nvPr/>
        </p:nvSpPr>
        <p:spPr>
          <a:xfrm>
            <a:off x="321615" y="1447456"/>
            <a:ext cx="1946807" cy="490269"/>
          </a:xfrm>
          <a:prstGeom prst="cube">
            <a:avLst>
              <a:gd name="adj" fmla="val 27703"/>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ELEKTROLIT KUAT</a:t>
            </a:r>
            <a:endParaRPr lang="en-ID" dirty="0"/>
          </a:p>
        </p:txBody>
      </p:sp>
      <p:sp>
        <p:nvSpPr>
          <p:cNvPr id="169" name="Cube 168">
            <a:extLst>
              <a:ext uri="{FF2B5EF4-FFF2-40B4-BE49-F238E27FC236}">
                <a16:creationId xmlns:a16="http://schemas.microsoft.com/office/drawing/2014/main" id="{C955BB0C-01D0-4BFE-9F4D-A500A81C9CEC}"/>
              </a:ext>
            </a:extLst>
          </p:cNvPr>
          <p:cNvSpPr/>
          <p:nvPr/>
        </p:nvSpPr>
        <p:spPr>
          <a:xfrm>
            <a:off x="2528678" y="1113615"/>
            <a:ext cx="2154787" cy="490269"/>
          </a:xfrm>
          <a:prstGeom prst="cube">
            <a:avLst>
              <a:gd name="adj" fmla="val 27703"/>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ELEKTROLIT LEMAH</a:t>
            </a:r>
            <a:endParaRPr lang="en-ID" dirty="0"/>
          </a:p>
        </p:txBody>
      </p:sp>
      <p:sp>
        <p:nvSpPr>
          <p:cNvPr id="170" name="Cube 169">
            <a:extLst>
              <a:ext uri="{FF2B5EF4-FFF2-40B4-BE49-F238E27FC236}">
                <a16:creationId xmlns:a16="http://schemas.microsoft.com/office/drawing/2014/main" id="{336F6C70-D60B-44D8-B790-B52999992C26}"/>
              </a:ext>
            </a:extLst>
          </p:cNvPr>
          <p:cNvSpPr/>
          <p:nvPr/>
        </p:nvSpPr>
        <p:spPr>
          <a:xfrm>
            <a:off x="4845031" y="1387572"/>
            <a:ext cx="1946807" cy="490269"/>
          </a:xfrm>
          <a:prstGeom prst="cube">
            <a:avLst>
              <a:gd name="adj" fmla="val 27703"/>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 ELEKTROLIT</a:t>
            </a:r>
            <a:endParaRPr lang="en-ID" dirty="0"/>
          </a:p>
        </p:txBody>
      </p:sp>
    </p:spTree>
    <p:extLst>
      <p:ext uri="{BB962C8B-B14F-4D97-AF65-F5344CB8AC3E}">
        <p14:creationId xmlns:p14="http://schemas.microsoft.com/office/powerpoint/2010/main" val="1917816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r="-3000" b="-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CA09-3B74-4E23-8E25-1CCF37A0FF62}"/>
              </a:ext>
            </a:extLst>
          </p:cNvPr>
          <p:cNvSpPr>
            <a:spLocks noGrp="1"/>
          </p:cNvSpPr>
          <p:nvPr>
            <p:ph type="title"/>
          </p:nvPr>
        </p:nvSpPr>
        <p:spPr>
          <a:xfrm>
            <a:off x="896178" y="155483"/>
            <a:ext cx="10399643" cy="748058"/>
          </a:xfrm>
        </p:spPr>
        <p:txBody>
          <a:bodyPr>
            <a:normAutofit/>
          </a:bodyPr>
          <a:lstStyle/>
          <a:p>
            <a:r>
              <a:rPr lang="id-ID" sz="3600" dirty="0">
                <a:solidFill>
                  <a:srgbClr val="C00000"/>
                </a:solidFill>
                <a:latin typeface="Berlin Sans FB Demi" panose="020E0802020502020306" pitchFamily="34" charset="0"/>
              </a:rPr>
              <a:t>Teori</a:t>
            </a:r>
            <a:r>
              <a:rPr lang="en-US" sz="3600" dirty="0">
                <a:solidFill>
                  <a:srgbClr val="C00000"/>
                </a:solidFill>
                <a:latin typeface="Berlin Sans FB Demi" panose="020E0802020502020306" pitchFamily="34" charset="0"/>
              </a:rPr>
              <a:t> Dasar</a:t>
            </a:r>
            <a:endParaRPr lang="en-ID"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576E5F-4DF1-407B-B9C4-988709DCD801}"/>
                  </a:ext>
                </a:extLst>
              </p:cNvPr>
              <p:cNvSpPr>
                <a:spLocks noGrp="1"/>
              </p:cNvSpPr>
              <p:nvPr>
                <p:ph idx="1"/>
              </p:nvPr>
            </p:nvSpPr>
            <p:spPr>
              <a:xfrm>
                <a:off x="152677" y="1398287"/>
                <a:ext cx="7175776" cy="4556172"/>
              </a:xfrm>
            </p:spPr>
            <p:txBody>
              <a:bodyPr>
                <a:normAutofit fontScale="92500" lnSpcReduction="20000"/>
              </a:bodyPr>
              <a:lstStyle/>
              <a:p>
                <a:pPr marL="0" indent="0">
                  <a:buNone/>
                </a:pPr>
                <a:r>
                  <a:rPr lang="en-US" sz="3000" dirty="0">
                    <a:solidFill>
                      <a:schemeClr val="accent1">
                        <a:lumMod val="50000"/>
                      </a:schemeClr>
                    </a:solidFill>
                    <a:latin typeface="Stencil" panose="040409050D0802020404" pitchFamily="82" charset="0"/>
                    <a:cs typeface="Times New Roman" panose="02020603050405020304" pitchFamily="18" charset="0"/>
                  </a:rPr>
                  <a:t>DERAJAT IONISASI</a:t>
                </a:r>
              </a:p>
              <a:p>
                <a:pPr marL="0" indent="0">
                  <a:buNone/>
                </a:pPr>
                <a:r>
                  <a:rPr lang="id-ID" sz="1800" dirty="0">
                    <a:latin typeface="Times New Roman" panose="02020603050405020304" pitchFamily="18" charset="0"/>
                    <a:cs typeface="Times New Roman" panose="02020603050405020304" pitchFamily="18" charset="0"/>
                  </a:rPr>
                  <a:t>Derajat ionisasi adalah perbandingan antara jumlah molekul zat yang terionisasi dengan jumlah molekul zat mula-mula. Artinya derajat ionisasi ini menunjukan jumlah dari molekul-molekul senyawa elektrolit yang berubah menjadi ion-ion. </a:t>
                </a:r>
              </a:p>
              <a:p>
                <a:pPr marL="0" indent="0">
                  <a:buNone/>
                </a:pPr>
                <a:r>
                  <a:rPr lang="id-ID" sz="1800" dirty="0">
                    <a:effectLst/>
                    <a:latin typeface="Times New Roman" panose="02020603050405020304" pitchFamily="18" charset="0"/>
                    <a:ea typeface="Calibri" panose="020F0502020204030204" pitchFamily="34" charset="0"/>
                  </a:rPr>
                  <a:t>α </a:t>
                </a:r>
                <a14:m>
                  <m:oMath xmlns:m="http://schemas.openxmlformats.org/officeDocument/2006/math">
                    <m:r>
                      <a:rPr lang="id-ID" sz="18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D" sz="1800" i="1">
                            <a:effectLst/>
                            <a:latin typeface="Cambria Math" panose="02040503050406030204" pitchFamily="18" charset="0"/>
                            <a:cs typeface="Times New Roman" panose="02020603050405020304" pitchFamily="18" charset="0"/>
                          </a:rPr>
                        </m:ctrlPr>
                      </m:fPr>
                      <m:num>
                        <m:r>
                          <m:rPr>
                            <m:sty m:val="p"/>
                          </m:rPr>
                          <a:rPr lang="id-ID" sz="1800">
                            <a:effectLst/>
                            <a:latin typeface="Cambria Math" panose="02040503050406030204" pitchFamily="18" charset="0"/>
                            <a:ea typeface="Calibri" panose="020F0502020204030204" pitchFamily="34" charset="0"/>
                            <a:cs typeface="Times New Roman" panose="02020603050405020304" pitchFamily="18" charset="0"/>
                          </a:rPr>
                          <m:t>mol</m:t>
                        </m:r>
                        <m:r>
                          <a:rPr lang="id-ID"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id-ID" sz="1800">
                            <a:effectLst/>
                            <a:latin typeface="Cambria Math" panose="02040503050406030204" pitchFamily="18" charset="0"/>
                            <a:ea typeface="Calibri" panose="020F0502020204030204" pitchFamily="34" charset="0"/>
                            <a:cs typeface="Times New Roman" panose="02020603050405020304" pitchFamily="18" charset="0"/>
                          </a:rPr>
                          <m:t>zat</m:t>
                        </m:r>
                        <m:r>
                          <a:rPr lang="id-ID"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id-ID" sz="1800">
                            <a:effectLst/>
                            <a:latin typeface="Cambria Math" panose="02040503050406030204" pitchFamily="18" charset="0"/>
                            <a:ea typeface="Calibri" panose="020F0502020204030204" pitchFamily="34" charset="0"/>
                            <a:cs typeface="Times New Roman" panose="02020603050405020304" pitchFamily="18" charset="0"/>
                          </a:rPr>
                          <m:t>terionisasi</m:t>
                        </m:r>
                      </m:num>
                      <m:den>
                        <m:r>
                          <m:rPr>
                            <m:sty m:val="p"/>
                          </m:rPr>
                          <a:rPr lang="id-ID" sz="1800">
                            <a:effectLst/>
                            <a:latin typeface="Cambria Math" panose="02040503050406030204" pitchFamily="18" charset="0"/>
                            <a:ea typeface="Calibri" panose="020F0502020204030204" pitchFamily="34" charset="0"/>
                            <a:cs typeface="Times New Roman" panose="02020603050405020304" pitchFamily="18" charset="0"/>
                          </a:rPr>
                          <m:t>mol</m:t>
                        </m:r>
                        <m:r>
                          <a:rPr lang="id-ID"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id-ID" sz="1800">
                            <a:effectLst/>
                            <a:latin typeface="Cambria Math" panose="02040503050406030204" pitchFamily="18" charset="0"/>
                            <a:ea typeface="Calibri" panose="020F0502020204030204" pitchFamily="34" charset="0"/>
                            <a:cs typeface="Times New Roman" panose="02020603050405020304" pitchFamily="18" charset="0"/>
                          </a:rPr>
                          <m:t>zat</m:t>
                        </m:r>
                        <m:r>
                          <a:rPr lang="id-ID"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id-ID" sz="1800">
                            <a:effectLst/>
                            <a:latin typeface="Cambria Math" panose="02040503050406030204" pitchFamily="18" charset="0"/>
                            <a:ea typeface="Calibri" panose="020F0502020204030204" pitchFamily="34" charset="0"/>
                            <a:cs typeface="Times New Roman" panose="02020603050405020304" pitchFamily="18" charset="0"/>
                          </a:rPr>
                          <m:t>mula</m:t>
                        </m:r>
                        <m:r>
                          <a:rPr lang="id-ID" sz="1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id-ID" sz="1800">
                            <a:effectLst/>
                            <a:latin typeface="Cambria Math" panose="02040503050406030204" pitchFamily="18" charset="0"/>
                            <a:ea typeface="Calibri" panose="020F0502020204030204" pitchFamily="34" charset="0"/>
                            <a:cs typeface="Times New Roman" panose="02020603050405020304" pitchFamily="18" charset="0"/>
                          </a:rPr>
                          <m:t>mula</m:t>
                        </m:r>
                      </m:den>
                    </m:f>
                  </m:oMath>
                </a14:m>
                <a:endParaRPr lang="en-US" sz="1800" dirty="0">
                  <a:latin typeface="Times New Roman" panose="02020603050405020304" pitchFamily="18" charset="0"/>
                  <a:cs typeface="Times New Roman" panose="02020603050405020304" pitchFamily="18" charset="0"/>
                </a:endParaRPr>
              </a:p>
              <a:p>
                <a:pPr marL="0" indent="0">
                  <a:buNone/>
                </a:pPr>
                <a:endParaRPr lang="id-ID" sz="1800" dirty="0">
                  <a:latin typeface="Times New Roman" panose="02020603050405020304" pitchFamily="18" charset="0"/>
                  <a:cs typeface="Times New Roman" panose="02020603050405020304" pitchFamily="18" charset="0"/>
                </a:endParaRPr>
              </a:p>
              <a:p>
                <a:pPr marL="0" indent="0">
                  <a:buNone/>
                </a:pPr>
                <a:r>
                  <a:rPr lang="id-ID" sz="1800" dirty="0">
                    <a:latin typeface="Times New Roman" panose="02020603050405020304" pitchFamily="18" charset="0"/>
                    <a:cs typeface="Times New Roman" panose="02020603050405020304" pitchFamily="18" charset="0"/>
                  </a:rPr>
                  <a:t>Dimana nilai derajat ionisasi masing-masing larutan yaitu:</a:t>
                </a:r>
              </a:p>
              <a:p>
                <a:r>
                  <a:rPr lang="id-ID" sz="1800" dirty="0">
                    <a:latin typeface="Times New Roman" panose="02020603050405020304" pitchFamily="18" charset="0"/>
                    <a:cs typeface="Times New Roman" panose="02020603050405020304" pitchFamily="18" charset="0"/>
                  </a:rPr>
                  <a:t>Elektrolit Kuat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Senyawa dengan </a:t>
                </a:r>
                <a:r>
                  <a:rPr lang="el-GR" sz="1800" dirty="0">
                    <a:latin typeface="Times New Roman" panose="02020603050405020304" pitchFamily="18" charset="0"/>
                    <a:cs typeface="Times New Roman" panose="02020603050405020304" pitchFamily="18" charset="0"/>
                  </a:rPr>
                  <a:t>α = 1, </a:t>
                </a:r>
                <a:r>
                  <a:rPr lang="id-ID" sz="1800" dirty="0">
                    <a:latin typeface="Times New Roman" panose="02020603050405020304" pitchFamily="18" charset="0"/>
                    <a:cs typeface="Times New Roman" panose="02020603050405020304" pitchFamily="18" charset="0"/>
                  </a:rPr>
                  <a:t>artinya molekul terionisasi sempurna</a:t>
                </a:r>
                <a:endParaRPr lang="en-US" sz="1800" dirty="0">
                  <a:latin typeface="Times New Roman" panose="02020603050405020304" pitchFamily="18" charset="0"/>
                  <a:cs typeface="Times New Roman" panose="02020603050405020304" pitchFamily="18" charset="0"/>
                </a:endParaRPr>
              </a:p>
              <a:p>
                <a:r>
                  <a:rPr lang="id-ID" sz="1800" dirty="0">
                    <a:latin typeface="Times New Roman" panose="02020603050405020304" pitchFamily="18" charset="0"/>
                    <a:cs typeface="Times New Roman" panose="02020603050405020304" pitchFamily="18" charset="0"/>
                  </a:rPr>
                  <a:t>Elektrolit Lemah</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Senyawa dengan </a:t>
                </a:r>
                <a:r>
                  <a:rPr lang="el-GR" sz="1800" dirty="0">
                    <a:latin typeface="Times New Roman" panose="02020603050405020304" pitchFamily="18" charset="0"/>
                    <a:cs typeface="Times New Roman" panose="02020603050405020304" pitchFamily="18" charset="0"/>
                  </a:rPr>
                  <a:t>α = 0 &lt; α &lt; 1, </a:t>
                </a:r>
                <a:r>
                  <a:rPr lang="id-ID" sz="1800" dirty="0">
                    <a:latin typeface="Times New Roman" panose="02020603050405020304" pitchFamily="18" charset="0"/>
                    <a:cs typeface="Times New Roman" panose="02020603050405020304" pitchFamily="18" charset="0"/>
                  </a:rPr>
                  <a:t>artinya molekul terionisasi sebagian. Jumlah yang terionisasi akan lebih</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dari 0 dan kurang dari 1</a:t>
                </a:r>
                <a:endParaRPr lang="en-US" sz="1800" dirty="0">
                  <a:latin typeface="Times New Roman" panose="02020603050405020304" pitchFamily="18" charset="0"/>
                  <a:cs typeface="Times New Roman" panose="02020603050405020304" pitchFamily="18" charset="0"/>
                </a:endParaRPr>
              </a:p>
              <a:p>
                <a:r>
                  <a:rPr lang="id-ID" sz="1800" dirty="0">
                    <a:latin typeface="Times New Roman" panose="02020603050405020304" pitchFamily="18" charset="0"/>
                    <a:cs typeface="Times New Roman" panose="02020603050405020304" pitchFamily="18" charset="0"/>
                  </a:rPr>
                  <a:t>Non Elektrolit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Senyawa dengan </a:t>
                </a:r>
                <a:r>
                  <a:rPr lang="el-GR" sz="1800" dirty="0">
                    <a:latin typeface="Times New Roman" panose="02020603050405020304" pitchFamily="18" charset="0"/>
                    <a:cs typeface="Times New Roman" panose="02020603050405020304" pitchFamily="18" charset="0"/>
                  </a:rPr>
                  <a:t>α = 0, </a:t>
                </a:r>
                <a:r>
                  <a:rPr lang="id-ID" sz="1800" dirty="0">
                    <a:latin typeface="Times New Roman" panose="02020603050405020304" pitchFamily="18" charset="0"/>
                    <a:cs typeface="Times New Roman" panose="02020603050405020304" pitchFamily="18" charset="0"/>
                  </a:rPr>
                  <a:t>artinya molekul tidak terionisasi. Tidak ada yang berubah menjadi ion sehingga nilainya selalu 0.</a:t>
                </a:r>
              </a:p>
              <a:p>
                <a:pPr marL="0" indent="0">
                  <a:buNone/>
                </a:pPr>
                <a:endParaRPr lang="id-ID" sz="18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6576E5F-4DF1-407B-B9C4-988709DCD801}"/>
                  </a:ext>
                </a:extLst>
              </p:cNvPr>
              <p:cNvSpPr>
                <a:spLocks noGrp="1" noRot="1" noChangeAspect="1" noMove="1" noResize="1" noEditPoints="1" noAdjustHandles="1" noChangeArrowheads="1" noChangeShapeType="1" noTextEdit="1"/>
              </p:cNvSpPr>
              <p:nvPr>
                <p:ph idx="1"/>
              </p:nvPr>
            </p:nvSpPr>
            <p:spPr>
              <a:xfrm>
                <a:off x="152677" y="1398287"/>
                <a:ext cx="7175776" cy="4556172"/>
              </a:xfrm>
              <a:blipFill>
                <a:blip r:embed="rId3"/>
                <a:stretch>
                  <a:fillRect l="-1699" t="-3610" r="-170"/>
                </a:stretch>
              </a:blipFill>
            </p:spPr>
            <p:txBody>
              <a:bodyPr/>
              <a:lstStyle/>
              <a:p>
                <a:r>
                  <a:rPr lang="en-ID">
                    <a:noFill/>
                  </a:rPr>
                  <a:t> </a:t>
                </a:r>
              </a:p>
            </p:txBody>
          </p:sp>
        </mc:Fallback>
      </mc:AlternateContent>
      <p:pic>
        <p:nvPicPr>
          <p:cNvPr id="4" name="Picture 3">
            <a:extLst>
              <a:ext uri="{FF2B5EF4-FFF2-40B4-BE49-F238E27FC236}">
                <a16:creationId xmlns:a16="http://schemas.microsoft.com/office/drawing/2014/main" id="{BE3C1AA9-57B4-48CB-BFE2-3975FDD38953}"/>
              </a:ext>
            </a:extLst>
          </p:cNvPr>
          <p:cNvPicPr>
            <a:picLocks noChangeAspect="1"/>
          </p:cNvPicPr>
          <p:nvPr/>
        </p:nvPicPr>
        <p:blipFill>
          <a:blip r:embed="rId4"/>
          <a:stretch>
            <a:fillRect/>
          </a:stretch>
        </p:blipFill>
        <p:spPr>
          <a:xfrm>
            <a:off x="-414874" y="-103993"/>
            <a:ext cx="1889924" cy="1091279"/>
          </a:xfrm>
          <a:prstGeom prst="rect">
            <a:avLst/>
          </a:prstGeom>
        </p:spPr>
      </p:pic>
      <p:sp>
        <p:nvSpPr>
          <p:cNvPr id="6" name="Arrow: Right 5">
            <a:hlinkClick r:id="rId5" action="ppaction://hlinksldjump"/>
            <a:extLst>
              <a:ext uri="{FF2B5EF4-FFF2-40B4-BE49-F238E27FC236}">
                <a16:creationId xmlns:a16="http://schemas.microsoft.com/office/drawing/2014/main" id="{3D726B8B-9FB8-4522-8A16-7F19B3A3EC2C}"/>
              </a:ext>
            </a:extLst>
          </p:cNvPr>
          <p:cNvSpPr/>
          <p:nvPr/>
        </p:nvSpPr>
        <p:spPr>
          <a:xfrm flipH="1">
            <a:off x="6983896" y="5954459"/>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09939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Folded Corner 3">
            <a:hlinkClick r:id="rId3" action="ppaction://hlinksldjump"/>
            <a:extLst>
              <a:ext uri="{FF2B5EF4-FFF2-40B4-BE49-F238E27FC236}">
                <a16:creationId xmlns:a16="http://schemas.microsoft.com/office/drawing/2014/main" id="{FE57E84E-8DDF-4A6A-A011-612BFA1C34B2}"/>
              </a:ext>
            </a:extLst>
          </p:cNvPr>
          <p:cNvSpPr/>
          <p:nvPr/>
        </p:nvSpPr>
        <p:spPr>
          <a:xfrm>
            <a:off x="4845068" y="952734"/>
            <a:ext cx="2721181" cy="617397"/>
          </a:xfrm>
          <a:prstGeom prst="foldedCorner">
            <a:avLst>
              <a:gd name="adj" fmla="val 50000"/>
            </a:avLst>
          </a:prstGeom>
          <a:solidFill>
            <a:schemeClr val="accent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Berlin Sans FB" panose="020E0602020502020306" pitchFamily="34" charset="0"/>
                <a:ea typeface="+mn-ea"/>
                <a:cs typeface="+mn-cs"/>
              </a:rPr>
              <a:t>KI Dan KD</a:t>
            </a:r>
            <a:endParaRPr kumimoji="0" lang="en-ID" sz="2000" b="0" i="0" u="none" strike="noStrike" kern="1200" cap="none" spc="0" normalizeH="0" baseline="0" noProof="0" dirty="0">
              <a:ln>
                <a:noFill/>
              </a:ln>
              <a:solidFill>
                <a:prstClr val="white"/>
              </a:solidFill>
              <a:effectLst/>
              <a:uLnTx/>
              <a:uFillTx/>
              <a:latin typeface="Berlin Sans FB" panose="020E0602020502020306" pitchFamily="34" charset="0"/>
              <a:ea typeface="+mn-ea"/>
              <a:cs typeface="+mn-cs"/>
            </a:endParaRPr>
          </a:p>
        </p:txBody>
      </p:sp>
      <p:sp>
        <p:nvSpPr>
          <p:cNvPr id="7" name="Rectangle: Folded Corner 6">
            <a:hlinkClick r:id="rId4" action="ppaction://hlinksldjump"/>
            <a:extLst>
              <a:ext uri="{FF2B5EF4-FFF2-40B4-BE49-F238E27FC236}">
                <a16:creationId xmlns:a16="http://schemas.microsoft.com/office/drawing/2014/main" id="{A01EA421-957B-4A1B-A8A9-1952698CDC92}"/>
              </a:ext>
            </a:extLst>
          </p:cNvPr>
          <p:cNvSpPr/>
          <p:nvPr/>
        </p:nvSpPr>
        <p:spPr>
          <a:xfrm>
            <a:off x="4845067" y="3313154"/>
            <a:ext cx="2721181" cy="617397"/>
          </a:xfrm>
          <a:prstGeom prst="foldedCorner">
            <a:avLst>
              <a:gd name="adj" fmla="val 50000"/>
            </a:avLst>
          </a:prstGeom>
          <a:solidFill>
            <a:srgbClr val="FFC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rlin Sans FB" panose="020E0602020502020306"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Berlin Sans FB" panose="020E0602020502020306" pitchFamily="34" charset="0"/>
                <a:ea typeface="+mn-ea"/>
                <a:cs typeface="+mn-cs"/>
              </a:rPr>
              <a:t>  </a:t>
            </a:r>
            <a:r>
              <a:rPr kumimoji="0" lang="id-ID" sz="2000" b="0" i="0" u="none" strike="noStrike" kern="1200" cap="none" spc="0" normalizeH="0" baseline="0" noProof="0" dirty="0">
                <a:ln>
                  <a:noFill/>
                </a:ln>
                <a:solidFill>
                  <a:prstClr val="white"/>
                </a:solidFill>
                <a:effectLst/>
                <a:uLnTx/>
                <a:uFillTx/>
                <a:latin typeface="Berlin Sans FB" panose="020E0602020502020306" pitchFamily="34" charset="0"/>
                <a:ea typeface="+mn-ea"/>
                <a:cs typeface="+mn-cs"/>
              </a:rPr>
              <a:t>Petunjuk Bermain</a:t>
            </a:r>
          </a:p>
        </p:txBody>
      </p:sp>
      <p:sp>
        <p:nvSpPr>
          <p:cNvPr id="8" name="Rectangle: Folded Corner 7">
            <a:hlinkClick r:id="rId5" action="ppaction://hlinksldjump"/>
            <a:extLst>
              <a:ext uri="{FF2B5EF4-FFF2-40B4-BE49-F238E27FC236}">
                <a16:creationId xmlns:a16="http://schemas.microsoft.com/office/drawing/2014/main" id="{0B5A987F-CD99-43EF-93BA-CA131CEE655B}"/>
              </a:ext>
            </a:extLst>
          </p:cNvPr>
          <p:cNvSpPr/>
          <p:nvPr/>
        </p:nvSpPr>
        <p:spPr>
          <a:xfrm>
            <a:off x="4845067" y="2196168"/>
            <a:ext cx="2721181" cy="617397"/>
          </a:xfrm>
          <a:prstGeom prst="foldedCorner">
            <a:avLst>
              <a:gd name="adj" fmla="val 50000"/>
            </a:avLst>
          </a:prstGeom>
          <a:solidFill>
            <a:srgbClr val="FF0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2000" b="0" i="0" u="none" strike="noStrike" kern="1200" cap="none" spc="0" normalizeH="0" baseline="0" noProof="0" dirty="0">
                <a:ln>
                  <a:noFill/>
                </a:ln>
                <a:solidFill>
                  <a:prstClr val="white"/>
                </a:solidFill>
                <a:effectLst/>
                <a:uLnTx/>
                <a:uFillTx/>
                <a:latin typeface="Berlin Sans FB" panose="020E0602020502020306" pitchFamily="34" charset="0"/>
                <a:ea typeface="+mn-ea"/>
                <a:cs typeface="+mn-cs"/>
              </a:rPr>
              <a:t>Teori</a:t>
            </a:r>
            <a:r>
              <a:rPr kumimoji="0" lang="en-US" sz="2000" b="0" i="0" u="none" strike="noStrike" kern="1200" cap="none" spc="0" normalizeH="0" baseline="0" noProof="0" dirty="0">
                <a:ln>
                  <a:noFill/>
                </a:ln>
                <a:solidFill>
                  <a:prstClr val="white"/>
                </a:solidFill>
                <a:effectLst/>
                <a:uLnTx/>
                <a:uFillTx/>
                <a:latin typeface="Berlin Sans FB" panose="020E0602020502020306" pitchFamily="34" charset="0"/>
                <a:ea typeface="+mn-ea"/>
                <a:cs typeface="+mn-cs"/>
              </a:rPr>
              <a:t> Dasar</a:t>
            </a:r>
            <a:endParaRPr kumimoji="0" lang="en-ID" sz="2000" b="0" i="0" u="none" strike="noStrike" kern="1200" cap="none" spc="0" normalizeH="0" baseline="0" noProof="0" dirty="0">
              <a:ln>
                <a:noFill/>
              </a:ln>
              <a:solidFill>
                <a:prstClr val="white"/>
              </a:solidFill>
              <a:effectLst/>
              <a:uLnTx/>
              <a:uFillTx/>
              <a:latin typeface="Berlin Sans FB" panose="020E0602020502020306" pitchFamily="34" charset="0"/>
              <a:ea typeface="+mn-ea"/>
              <a:cs typeface="+mn-cs"/>
            </a:endParaRPr>
          </a:p>
        </p:txBody>
      </p:sp>
      <p:sp>
        <p:nvSpPr>
          <p:cNvPr id="9" name="Rectangle: Folded Corner 8">
            <a:hlinkClick r:id="rId6" action="ppaction://hlinksldjump"/>
            <a:extLst>
              <a:ext uri="{FF2B5EF4-FFF2-40B4-BE49-F238E27FC236}">
                <a16:creationId xmlns:a16="http://schemas.microsoft.com/office/drawing/2014/main" id="{500798A5-A67A-430A-8B1D-58421E37AE39}"/>
              </a:ext>
            </a:extLst>
          </p:cNvPr>
          <p:cNvSpPr/>
          <p:nvPr/>
        </p:nvSpPr>
        <p:spPr>
          <a:xfrm>
            <a:off x="4853227" y="4643519"/>
            <a:ext cx="2721181" cy="617397"/>
          </a:xfrm>
          <a:prstGeom prst="foldedCorner">
            <a:avLst>
              <a:gd name="adj" fmla="val 50000"/>
            </a:avLst>
          </a:prstGeom>
          <a:solidFill>
            <a:srgbClr val="92D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Berlin Sans FB" panose="020E0602020502020306" pitchFamily="34" charset="0"/>
                <a:ea typeface="+mn-ea"/>
                <a:cs typeface="+mn-cs"/>
              </a:rPr>
              <a:t>     </a:t>
            </a:r>
            <a:r>
              <a:rPr kumimoji="0" lang="id-ID" sz="1800" b="0" i="0" u="none" strike="noStrike" kern="1200" cap="none" spc="0" normalizeH="0" baseline="0" noProof="0" dirty="0">
                <a:ln>
                  <a:noFill/>
                </a:ln>
                <a:solidFill>
                  <a:prstClr val="white"/>
                </a:solidFill>
                <a:effectLst/>
                <a:uLnTx/>
                <a:uFillTx/>
                <a:latin typeface="Berlin Sans FB" panose="020E0602020502020306" pitchFamily="34" charset="0"/>
                <a:ea typeface="+mn-ea"/>
                <a:cs typeface="+mn-cs"/>
              </a:rPr>
              <a:t>Profil</a:t>
            </a:r>
            <a:r>
              <a:rPr kumimoji="0" lang="en-US" sz="1800" b="0" i="0" u="none" strike="noStrike" kern="1200" cap="none" spc="0" normalizeH="0" baseline="0" noProof="0" dirty="0">
                <a:ln>
                  <a:noFill/>
                </a:ln>
                <a:solidFill>
                  <a:prstClr val="white"/>
                </a:solidFill>
                <a:effectLst/>
                <a:uLnTx/>
                <a:uFillTx/>
                <a:latin typeface="Berlin Sans FB" panose="020E0602020502020306" pitchFamily="34" charset="0"/>
                <a:ea typeface="+mn-ea"/>
                <a:cs typeface="+mn-cs"/>
              </a:rPr>
              <a:t> </a:t>
            </a:r>
            <a:r>
              <a:rPr kumimoji="0" lang="id-ID" sz="1800" b="0" i="0" u="none" strike="noStrike" kern="1200" cap="none" spc="0" normalizeH="0" baseline="0" noProof="0" dirty="0">
                <a:ln>
                  <a:noFill/>
                </a:ln>
                <a:solidFill>
                  <a:prstClr val="white"/>
                </a:solidFill>
                <a:effectLst/>
                <a:uLnTx/>
                <a:uFillTx/>
                <a:latin typeface="Berlin Sans FB" panose="020E0602020502020306" pitchFamily="34" charset="0"/>
                <a:ea typeface="+mn-ea"/>
                <a:cs typeface="+mn-cs"/>
              </a:rPr>
              <a:t>Pengembang</a:t>
            </a:r>
            <a:r>
              <a:rPr kumimoji="0" lang="id-ID" sz="1800" b="0" i="0" u="none" strike="noStrike" kern="1200" cap="none" spc="0" normalizeH="0" baseline="0" noProof="0" dirty="0">
                <a:ln>
                  <a:noFill/>
                </a:ln>
                <a:solidFill>
                  <a:prstClr val="black"/>
                </a:solidFill>
                <a:effectLst/>
                <a:uLnTx/>
                <a:uFillTx/>
                <a:latin typeface="Berlin Sans FB" panose="020E0602020502020306" pitchFamily="34" charset="0"/>
                <a:ea typeface="+mn-ea"/>
                <a:cs typeface="+mn-cs"/>
              </a:rPr>
              <a:t> </a:t>
            </a:r>
          </a:p>
        </p:txBody>
      </p:sp>
      <p:sp>
        <p:nvSpPr>
          <p:cNvPr id="5" name="Arrow: Pentagon 4">
            <a:hlinkClick r:id="rId7" action="ppaction://hlinksldjump"/>
            <a:extLst>
              <a:ext uri="{FF2B5EF4-FFF2-40B4-BE49-F238E27FC236}">
                <a16:creationId xmlns:a16="http://schemas.microsoft.com/office/drawing/2014/main" id="{6583EF4D-3E4F-4E40-90C2-22C751819CB6}"/>
              </a:ext>
            </a:extLst>
          </p:cNvPr>
          <p:cNvSpPr/>
          <p:nvPr/>
        </p:nvSpPr>
        <p:spPr>
          <a:xfrm>
            <a:off x="10344150" y="6172200"/>
            <a:ext cx="1711862" cy="524021"/>
          </a:xfrm>
          <a:prstGeom prst="homePlate">
            <a:avLst>
              <a:gd name="adj" fmla="val 55000"/>
            </a:avLst>
          </a:prstGeom>
          <a:solidFill>
            <a:srgbClr val="F73B6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olidFill>
                  <a:prstClr val="black"/>
                </a:solidFill>
                <a:latin typeface="Algerian" panose="04020705040A02060702" pitchFamily="82" charset="0"/>
              </a:rPr>
              <a:t>start</a:t>
            </a:r>
            <a:endParaRPr kumimoji="0" lang="en-ID" sz="2800" b="0" i="0" u="none" strike="noStrike" kern="1200" cap="none" spc="0" normalizeH="0" baseline="0" noProof="0" dirty="0">
              <a:ln>
                <a:noFill/>
              </a:ln>
              <a:solidFill>
                <a:prstClr val="black"/>
              </a:solidFill>
              <a:effectLst/>
              <a:uLnTx/>
              <a:uFillTx/>
              <a:latin typeface="Algerian" panose="04020705040A02060702" pitchFamily="82" charset="0"/>
              <a:ea typeface="+mn-ea"/>
              <a:cs typeface="+mn-cs"/>
            </a:endParaRPr>
          </a:p>
        </p:txBody>
      </p:sp>
      <p:pic>
        <p:nvPicPr>
          <p:cNvPr id="11" name="Picture 10">
            <a:extLst>
              <a:ext uri="{FF2B5EF4-FFF2-40B4-BE49-F238E27FC236}">
                <a16:creationId xmlns:a16="http://schemas.microsoft.com/office/drawing/2014/main" id="{EF337889-5C29-410F-B0F5-69024FBC2391}"/>
              </a:ext>
            </a:extLst>
          </p:cNvPr>
          <p:cNvPicPr>
            <a:picLocks noChangeAspect="1"/>
          </p:cNvPicPr>
          <p:nvPr/>
        </p:nvPicPr>
        <p:blipFill rotWithShape="1">
          <a:blip r:embed="rId8">
            <a:extLst>
              <a:ext uri="{28A0092B-C50C-407E-A947-70E740481C1C}">
                <a14:useLocalDpi xmlns:a14="http://schemas.microsoft.com/office/drawing/2010/main" val="0"/>
              </a:ext>
            </a:extLst>
          </a:blip>
          <a:srcRect l="22669" r="23866" b="2749"/>
          <a:stretch/>
        </p:blipFill>
        <p:spPr>
          <a:xfrm>
            <a:off x="4500636" y="4632799"/>
            <a:ext cx="688859" cy="745282"/>
          </a:xfrm>
          <a:prstGeom prst="flowChartConnector">
            <a:avLst/>
          </a:prstGeom>
        </p:spPr>
      </p:pic>
      <p:pic>
        <p:nvPicPr>
          <p:cNvPr id="3" name="Picture 2">
            <a:extLst>
              <a:ext uri="{FF2B5EF4-FFF2-40B4-BE49-F238E27FC236}">
                <a16:creationId xmlns:a16="http://schemas.microsoft.com/office/drawing/2014/main" id="{B6B42094-FA1D-4921-A46C-AE70948D9B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1075" y="3257492"/>
            <a:ext cx="747983" cy="747983"/>
          </a:xfrm>
          <a:prstGeom prst="rect">
            <a:avLst/>
          </a:prstGeom>
        </p:spPr>
      </p:pic>
      <p:pic>
        <p:nvPicPr>
          <p:cNvPr id="10" name="Picture 9">
            <a:extLst>
              <a:ext uri="{FF2B5EF4-FFF2-40B4-BE49-F238E27FC236}">
                <a16:creationId xmlns:a16="http://schemas.microsoft.com/office/drawing/2014/main" id="{8BF438BE-11DB-488E-AF11-0BFB65417C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43941" y="750303"/>
            <a:ext cx="1318878" cy="1271437"/>
          </a:xfrm>
          <a:prstGeom prst="rect">
            <a:avLst/>
          </a:prstGeom>
        </p:spPr>
      </p:pic>
      <p:pic>
        <p:nvPicPr>
          <p:cNvPr id="13" name="Picture 12">
            <a:extLst>
              <a:ext uri="{FF2B5EF4-FFF2-40B4-BE49-F238E27FC236}">
                <a16:creationId xmlns:a16="http://schemas.microsoft.com/office/drawing/2014/main" id="{D320EAA5-E017-4BBD-BB8D-9842998BA38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07620" y="1895292"/>
            <a:ext cx="1891214" cy="1092701"/>
          </a:xfrm>
          <a:prstGeom prst="rect">
            <a:avLst/>
          </a:prstGeom>
        </p:spPr>
      </p:pic>
      <p:pic>
        <p:nvPicPr>
          <p:cNvPr id="16" name="Picture 15">
            <a:extLst>
              <a:ext uri="{FF2B5EF4-FFF2-40B4-BE49-F238E27FC236}">
                <a16:creationId xmlns:a16="http://schemas.microsoft.com/office/drawing/2014/main" id="{5C6D95F4-108D-4E88-90CC-A0E97A97E013}"/>
              </a:ext>
            </a:extLst>
          </p:cNvPr>
          <p:cNvPicPr>
            <a:picLocks noChangeAspect="1"/>
          </p:cNvPicPr>
          <p:nvPr/>
        </p:nvPicPr>
        <p:blipFill>
          <a:blip r:embed="rId12"/>
          <a:stretch>
            <a:fillRect/>
          </a:stretch>
        </p:blipFill>
        <p:spPr>
          <a:xfrm>
            <a:off x="410652" y="254807"/>
            <a:ext cx="1395836" cy="850007"/>
          </a:xfrm>
          <a:prstGeom prst="rect">
            <a:avLst/>
          </a:prstGeom>
        </p:spPr>
      </p:pic>
      <p:pic>
        <p:nvPicPr>
          <p:cNvPr id="6" name="Picture 5">
            <a:extLst>
              <a:ext uri="{FF2B5EF4-FFF2-40B4-BE49-F238E27FC236}">
                <a16:creationId xmlns:a16="http://schemas.microsoft.com/office/drawing/2014/main" id="{3787D849-FBC1-42C4-9DE6-FCC22953A9E8}"/>
              </a:ext>
            </a:extLst>
          </p:cNvPr>
          <p:cNvPicPr>
            <a:picLocks noChangeAspect="1"/>
          </p:cNvPicPr>
          <p:nvPr/>
        </p:nvPicPr>
        <p:blipFill>
          <a:blip r:embed="rId13"/>
          <a:stretch>
            <a:fillRect/>
          </a:stretch>
        </p:blipFill>
        <p:spPr>
          <a:xfrm>
            <a:off x="0" y="0"/>
            <a:ext cx="993749" cy="509615"/>
          </a:xfrm>
          <a:prstGeom prst="rect">
            <a:avLst/>
          </a:prstGeom>
        </p:spPr>
      </p:pic>
    </p:spTree>
    <p:extLst>
      <p:ext uri="{BB962C8B-B14F-4D97-AF65-F5344CB8AC3E}">
        <p14:creationId xmlns:p14="http://schemas.microsoft.com/office/powerpoint/2010/main" val="3109900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r="-3000" b="-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CA09-3B74-4E23-8E25-1CCF37A0FF62}"/>
              </a:ext>
            </a:extLst>
          </p:cNvPr>
          <p:cNvSpPr>
            <a:spLocks noGrp="1"/>
          </p:cNvSpPr>
          <p:nvPr>
            <p:ph type="title"/>
          </p:nvPr>
        </p:nvSpPr>
        <p:spPr>
          <a:xfrm>
            <a:off x="1611796" y="-439624"/>
            <a:ext cx="10399643" cy="748058"/>
          </a:xfrm>
        </p:spPr>
        <p:txBody>
          <a:bodyPr>
            <a:normAutofit fontScale="90000"/>
          </a:bodyPr>
          <a:lstStyle/>
          <a:p>
            <a:r>
              <a:rPr lang="id-ID" sz="3600" dirty="0">
                <a:solidFill>
                  <a:srgbClr val="C00000"/>
                </a:solidFill>
                <a:latin typeface="Berlin Sans FB Demi" panose="020E0802020502020306" pitchFamily="34" charset="0"/>
              </a:rPr>
              <a:t>Teori</a:t>
            </a:r>
            <a:r>
              <a:rPr lang="en-US" sz="3600" dirty="0">
                <a:solidFill>
                  <a:srgbClr val="C00000"/>
                </a:solidFill>
                <a:latin typeface="Berlin Sans FB Demi" panose="020E0802020502020306" pitchFamily="34" charset="0"/>
              </a:rPr>
              <a:t> Dasar</a:t>
            </a:r>
            <a:br>
              <a:rPr lang="en-US" dirty="0">
                <a:solidFill>
                  <a:schemeClr val="accent1">
                    <a:lumMod val="50000"/>
                  </a:schemeClr>
                </a:solidFill>
                <a:latin typeface="Berlin Sans FB Demi" panose="020E0802020502020306" pitchFamily="34" charset="0"/>
              </a:rPr>
            </a:br>
            <a:endParaRPr lang="en-ID" dirty="0"/>
          </a:p>
        </p:txBody>
      </p:sp>
      <p:sp>
        <p:nvSpPr>
          <p:cNvPr id="3" name="Content Placeholder 2">
            <a:extLst>
              <a:ext uri="{FF2B5EF4-FFF2-40B4-BE49-F238E27FC236}">
                <a16:creationId xmlns:a16="http://schemas.microsoft.com/office/drawing/2014/main" id="{66576E5F-4DF1-407B-B9C4-988709DCD801}"/>
              </a:ext>
            </a:extLst>
          </p:cNvPr>
          <p:cNvSpPr>
            <a:spLocks noGrp="1"/>
          </p:cNvSpPr>
          <p:nvPr>
            <p:ph idx="1"/>
          </p:nvPr>
        </p:nvSpPr>
        <p:spPr>
          <a:xfrm>
            <a:off x="209744" y="1039719"/>
            <a:ext cx="10763056" cy="2373934"/>
          </a:xfrm>
        </p:spPr>
        <p:txBody>
          <a:bodyPr>
            <a:normAutofit/>
          </a:bodyPr>
          <a:lstStyle/>
          <a:p>
            <a:pPr marL="0" indent="0">
              <a:buNone/>
            </a:pPr>
            <a:r>
              <a:rPr lang="id-ID" dirty="0">
                <a:solidFill>
                  <a:schemeClr val="accent1">
                    <a:lumMod val="50000"/>
                  </a:schemeClr>
                </a:solidFill>
                <a:latin typeface="Stencil" panose="040409050D0802020404" pitchFamily="82" charset="0"/>
                <a:cs typeface="Times New Roman" panose="02020603050405020304" pitchFamily="18" charset="0"/>
              </a:rPr>
              <a:t>Senyawa ion</a:t>
            </a:r>
          </a:p>
          <a:p>
            <a:pPr marL="0" indent="0" algn="just">
              <a:buNone/>
            </a:pP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Senyawa ion dibentuk oleh perpindahan elektron dari satu atom ke atom lain, untuk membentuk partikel yang bermuatan listrik. Senyawa ion dapat</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terbentuk dari unsur logam dengan non logam</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serta unsur-unsur </a:t>
            </a:r>
            <a:r>
              <a:rPr lang="en-US" sz="1800" dirty="0">
                <a:latin typeface="Times New Roman" panose="02020603050405020304" pitchFamily="18" charset="0"/>
                <a:cs typeface="Times New Roman" panose="02020603050405020304" pitchFamily="18" charset="0"/>
              </a:rPr>
              <a:t>non </a:t>
            </a:r>
            <a:r>
              <a:rPr lang="id-ID" sz="1800" dirty="0">
                <a:latin typeface="Times New Roman" panose="02020603050405020304" pitchFamily="18" charset="0"/>
                <a:cs typeface="Times New Roman" panose="02020603050405020304" pitchFamily="18" charset="0"/>
              </a:rPr>
              <a:t>logam</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saja. </a:t>
            </a:r>
            <a:r>
              <a:rPr lang="en-US" sz="1800" dirty="0">
                <a:latin typeface="Times New Roman" panose="02020603050405020304" pitchFamily="18" charset="0"/>
                <a:cs typeface="Times New Roman" panose="02020603050405020304" pitchFamily="18" charset="0"/>
              </a:rPr>
              <a:t>L</a:t>
            </a:r>
            <a:r>
              <a:rPr lang="id-ID" sz="1800" dirty="0">
                <a:latin typeface="Times New Roman" panose="02020603050405020304" pitchFamily="18" charset="0"/>
                <a:cs typeface="Times New Roman" panose="02020603050405020304" pitchFamily="18" charset="0"/>
              </a:rPr>
              <a:t>arutan dan lelehannya dapat menghantarkan arus listrik</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Larutan senyawa ion akan terionisasi secara sempurna menghasilkan ion-ion. Tetapi tidak untuk padatannya, karena</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dalam keadaan</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padat ion-ionnya ter</a:t>
            </a:r>
            <a:r>
              <a:rPr lang="en-US" sz="1800" dirty="0">
                <a:latin typeface="Times New Roman" panose="02020603050405020304" pitchFamily="18" charset="0"/>
                <a:cs typeface="Times New Roman" panose="02020603050405020304" pitchFamily="18" charset="0"/>
              </a:rPr>
              <a:t>ikat</a:t>
            </a:r>
            <a:r>
              <a:rPr lang="id-ID" sz="1800" dirty="0">
                <a:latin typeface="Times New Roman" panose="02020603050405020304" pitchFamily="18" charset="0"/>
                <a:cs typeface="Times New Roman" panose="02020603050405020304" pitchFamily="18" charset="0"/>
              </a:rPr>
              <a:t> secara kuat dalam </a:t>
            </a:r>
            <a:r>
              <a:rPr lang="en-US" sz="1800" dirty="0">
                <a:latin typeface="Times New Roman" panose="02020603050405020304" pitchFamily="18" charset="0"/>
                <a:cs typeface="Times New Roman" panose="02020603050405020304" pitchFamily="18" charset="0"/>
              </a:rPr>
              <a:t>k</a:t>
            </a:r>
            <a:r>
              <a:rPr lang="id-ID" sz="1800" dirty="0">
                <a:latin typeface="Times New Roman" panose="02020603050405020304" pitchFamily="18" charset="0"/>
                <a:cs typeface="Times New Roman" panose="02020603050405020304" pitchFamily="18" charset="0"/>
              </a:rPr>
              <a:t>isi kristal</a:t>
            </a:r>
            <a:r>
              <a:rPr lang="en-US" sz="1800" dirty="0">
                <a:latin typeface="Times New Roman" panose="02020603050405020304" pitchFamily="18" charset="0"/>
                <a:cs typeface="Times New Roman" panose="02020603050405020304" pitchFamily="18" charset="0"/>
              </a:rPr>
              <a:t> dan </a:t>
            </a:r>
            <a:r>
              <a:rPr lang="id-ID" sz="1800" dirty="0">
                <a:latin typeface="Times New Roman" panose="02020603050405020304" pitchFamily="18" charset="0"/>
                <a:cs typeface="Times New Roman" panose="02020603050405020304" pitchFamily="18" charset="0"/>
              </a:rPr>
              <a:t>tidak bebas bergerak sehingga daya hantarnya rendah. Senyawa ionik pada umumnya membentuk larutan elektrolit kuat</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sehingga larutannya terdiri atas ion-ion seperti NaCl, KNO₃, KCl, CaCl2, dan larutan garam lainnya.</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id-ID" sz="1800" dirty="0">
              <a:latin typeface="Times New Roman" panose="02020603050405020304" pitchFamily="18" charset="0"/>
              <a:cs typeface="Times New Roman" panose="02020603050405020304" pitchFamily="18" charset="0"/>
            </a:endParaRPr>
          </a:p>
          <a:p>
            <a:pPr marL="0" indent="0">
              <a:buNone/>
            </a:pPr>
            <a:endParaRPr lang="id-ID"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3C1AA9-57B4-48CB-BFE2-3975FDD38953}"/>
              </a:ext>
            </a:extLst>
          </p:cNvPr>
          <p:cNvPicPr>
            <a:picLocks noChangeAspect="1"/>
          </p:cNvPicPr>
          <p:nvPr/>
        </p:nvPicPr>
        <p:blipFill>
          <a:blip r:embed="rId3"/>
          <a:stretch>
            <a:fillRect/>
          </a:stretch>
        </p:blipFill>
        <p:spPr>
          <a:xfrm>
            <a:off x="-414874" y="-103993"/>
            <a:ext cx="1889924" cy="1091279"/>
          </a:xfrm>
          <a:prstGeom prst="rect">
            <a:avLst/>
          </a:prstGeom>
        </p:spPr>
      </p:pic>
      <p:sp>
        <p:nvSpPr>
          <p:cNvPr id="6" name="Arrow: Right 5">
            <a:hlinkClick r:id="rId4" action="ppaction://hlinksldjump"/>
            <a:extLst>
              <a:ext uri="{FF2B5EF4-FFF2-40B4-BE49-F238E27FC236}">
                <a16:creationId xmlns:a16="http://schemas.microsoft.com/office/drawing/2014/main" id="{E9FE2D74-4554-4436-BE83-D40F98F4CA15}"/>
              </a:ext>
            </a:extLst>
          </p:cNvPr>
          <p:cNvSpPr/>
          <p:nvPr/>
        </p:nvSpPr>
        <p:spPr>
          <a:xfrm flipH="1">
            <a:off x="6983896" y="5954459"/>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sp>
        <p:nvSpPr>
          <p:cNvPr id="7" name="Arrow: Right 6">
            <a:hlinkClick r:id="rId5" action="ppaction://hlinksldjump"/>
            <a:extLst>
              <a:ext uri="{FF2B5EF4-FFF2-40B4-BE49-F238E27FC236}">
                <a16:creationId xmlns:a16="http://schemas.microsoft.com/office/drawing/2014/main" id="{D3002FDB-D170-4D2E-A1FF-5385ECE5C663}"/>
              </a:ext>
            </a:extLst>
          </p:cNvPr>
          <p:cNvSpPr/>
          <p:nvPr/>
        </p:nvSpPr>
        <p:spPr>
          <a:xfrm>
            <a:off x="10575236" y="5780716"/>
            <a:ext cx="1245703" cy="671627"/>
          </a:xfrm>
          <a:prstGeom prst="rightArrow">
            <a:avLst>
              <a:gd name="adj1" fmla="val 50000"/>
              <a:gd name="adj2" fmla="val 45153"/>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next</a:t>
            </a:r>
            <a:endParaRPr lang="en-ID" dirty="0">
              <a:solidFill>
                <a:srgbClr val="C00000"/>
              </a:solidFill>
              <a:latin typeface="Algerian" panose="04020705040A02060702" pitchFamily="82" charset="0"/>
            </a:endParaRPr>
          </a:p>
        </p:txBody>
      </p:sp>
      <p:pic>
        <p:nvPicPr>
          <p:cNvPr id="8" name="Picture 7">
            <a:extLst>
              <a:ext uri="{FF2B5EF4-FFF2-40B4-BE49-F238E27FC236}">
                <a16:creationId xmlns:a16="http://schemas.microsoft.com/office/drawing/2014/main" id="{8075D87D-DEE6-4944-9D79-E2F069553A2E}"/>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20623" b="94942" l="4667" r="77333">
                        <a14:foregroundMark x1="8333" y1="41634" x2="8333" y2="41634"/>
                        <a14:foregroundMark x1="4667" y1="56809" x2="4667" y2="56809"/>
                        <a14:foregroundMark x1="75667" y1="74319" x2="75667" y2="74319"/>
                        <a14:foregroundMark x1="72667" y1="55642" x2="72667" y2="55642"/>
                        <a14:foregroundMark x1="65000" y1="56809" x2="65000" y2="56809"/>
                        <a14:foregroundMark x1="66667" y1="57588" x2="66667" y2="57588"/>
                        <a14:foregroundMark x1="57000" y1="57588" x2="57000" y2="57588"/>
                        <a14:foregroundMark x1="61333" y1="47082" x2="61333" y2="47082"/>
                        <a14:foregroundMark x1="65000" y1="94942" x2="65000" y2="94942"/>
                        <a14:foregroundMark x1="64000" y1="59533" x2="64000" y2="59533"/>
                        <a14:foregroundMark x1="64333" y1="58755" x2="64333" y2="58755"/>
                        <a14:foregroundMark x1="64333" y1="59922" x2="64333" y2="59922"/>
                        <a14:foregroundMark x1="57667" y1="57588" x2="57667" y2="57588"/>
                        <a14:foregroundMark x1="71000" y1="56031" x2="71000" y2="56031"/>
                        <a14:foregroundMark x1="71000" y1="56809" x2="71000" y2="56809"/>
                        <a14:foregroundMark x1="68667" y1="56031" x2="68667" y2="56031"/>
                        <a14:foregroundMark x1="67667" y1="54086" x2="67667" y2="54086"/>
                        <a14:foregroundMark x1="73333" y1="56031" x2="73333" y2="56031"/>
                        <a14:foregroundMark x1="76000" y1="56031" x2="76000" y2="56031"/>
                        <a14:foregroundMark x1="72000" y1="54086" x2="72000" y2="54086"/>
                        <a14:foregroundMark x1="75000" y1="54475" x2="75000" y2="54475"/>
                        <a14:foregroundMark x1="73667" y1="53307" x2="73667" y2="53307"/>
                        <a14:foregroundMark x1="77333" y1="57198" x2="77333" y2="57198"/>
                        <a14:foregroundMark x1="50667" y1="42802" x2="50667" y2="42802"/>
                      </a14:backgroundRemoval>
                    </a14:imgEffect>
                  </a14:imgLayer>
                </a14:imgProps>
              </a:ext>
              <a:ext uri="{28A0092B-C50C-407E-A947-70E740481C1C}">
                <a14:useLocalDpi xmlns:a14="http://schemas.microsoft.com/office/drawing/2010/main" val="0"/>
              </a:ext>
            </a:extLst>
          </a:blip>
          <a:srcRect l="-1015" t="12014" r="14299" b="-857"/>
          <a:stretch/>
        </p:blipFill>
        <p:spPr>
          <a:xfrm>
            <a:off x="153893" y="3444348"/>
            <a:ext cx="2725889" cy="23924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a:extLst>
              <a:ext uri="{FF2B5EF4-FFF2-40B4-BE49-F238E27FC236}">
                <a16:creationId xmlns:a16="http://schemas.microsoft.com/office/drawing/2014/main" id="{9F8E29A4-7894-40D4-93C4-B18AECA51E62}"/>
              </a:ext>
            </a:extLst>
          </p:cNvPr>
          <p:cNvSpPr txBox="1"/>
          <p:nvPr/>
        </p:nvSpPr>
        <p:spPr>
          <a:xfrm>
            <a:off x="388372" y="5082797"/>
            <a:ext cx="108667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a:t>
            </a:r>
            <a:r>
              <a:rPr lang="id-ID" dirty="0">
                <a:latin typeface="Times New Roman" panose="02020603050405020304" pitchFamily="18" charset="0"/>
                <a:cs typeface="Times New Roman" panose="02020603050405020304" pitchFamily="18" charset="0"/>
              </a:rPr>
              <a:t>adatan</a:t>
            </a:r>
          </a:p>
        </p:txBody>
      </p:sp>
      <p:sp>
        <p:nvSpPr>
          <p:cNvPr id="10" name="TextBox 9">
            <a:extLst>
              <a:ext uri="{FF2B5EF4-FFF2-40B4-BE49-F238E27FC236}">
                <a16:creationId xmlns:a16="http://schemas.microsoft.com/office/drawing/2014/main" id="{77170786-294E-44F1-9F23-CCF42CC39620}"/>
              </a:ext>
            </a:extLst>
          </p:cNvPr>
          <p:cNvSpPr txBox="1"/>
          <p:nvPr/>
        </p:nvSpPr>
        <p:spPr>
          <a:xfrm>
            <a:off x="1709531" y="5618268"/>
            <a:ext cx="1245703" cy="369332"/>
          </a:xfrm>
          <a:prstGeom prst="rect">
            <a:avLst/>
          </a:prstGeom>
          <a:noFill/>
        </p:spPr>
        <p:txBody>
          <a:bodyPr wrap="square" rtlCol="0">
            <a:spAutoFit/>
          </a:bodyPr>
          <a:lstStyle/>
          <a:p>
            <a:r>
              <a:rPr lang="id-ID" dirty="0">
                <a:latin typeface="Times New Roman" panose="02020603050405020304" pitchFamily="18" charset="0"/>
                <a:cs typeface="Times New Roman" panose="02020603050405020304" pitchFamily="18" charset="0"/>
              </a:rPr>
              <a:t>Larutan</a:t>
            </a:r>
          </a:p>
        </p:txBody>
      </p:sp>
      <p:sp>
        <p:nvSpPr>
          <p:cNvPr id="12" name="TextBox 11">
            <a:extLst>
              <a:ext uri="{FF2B5EF4-FFF2-40B4-BE49-F238E27FC236}">
                <a16:creationId xmlns:a16="http://schemas.microsoft.com/office/drawing/2014/main" id="{E790FA17-7CE3-479A-9526-B2F376EF9523}"/>
              </a:ext>
            </a:extLst>
          </p:cNvPr>
          <p:cNvSpPr txBox="1"/>
          <p:nvPr/>
        </p:nvSpPr>
        <p:spPr>
          <a:xfrm>
            <a:off x="931711" y="231914"/>
            <a:ext cx="6301408" cy="646331"/>
          </a:xfrm>
          <a:prstGeom prst="rect">
            <a:avLst/>
          </a:prstGeom>
          <a:noFill/>
        </p:spPr>
        <p:txBody>
          <a:bodyPr wrap="square">
            <a:spAutoFit/>
          </a:bodyPr>
          <a:lstStyle/>
          <a:p>
            <a:r>
              <a:rPr kumimoji="0" lang="id-ID" sz="3600" b="0" i="0" u="none" strike="noStrike" kern="1200" cap="none" spc="0" normalizeH="0" baseline="0" noProof="0" dirty="0">
                <a:ln>
                  <a:noFill/>
                </a:ln>
                <a:solidFill>
                  <a:srgbClr val="C00000"/>
                </a:solidFill>
                <a:effectLst/>
                <a:uLnTx/>
                <a:uFillTx/>
                <a:latin typeface="Berlin Sans FB Demi" panose="020E0802020502020306" pitchFamily="34" charset="0"/>
                <a:ea typeface="+mj-ea"/>
                <a:cs typeface="+mj-cs"/>
              </a:rPr>
              <a:t>Teori</a:t>
            </a:r>
            <a:r>
              <a:rPr kumimoji="0" lang="en-US" sz="3600" b="0" i="0" u="none" strike="noStrike" kern="1200" cap="none" spc="0" normalizeH="0" baseline="0" noProof="0" dirty="0">
                <a:ln>
                  <a:noFill/>
                </a:ln>
                <a:solidFill>
                  <a:srgbClr val="C00000"/>
                </a:solidFill>
                <a:effectLst/>
                <a:uLnTx/>
                <a:uFillTx/>
                <a:latin typeface="Berlin Sans FB Demi" panose="020E0802020502020306" pitchFamily="34" charset="0"/>
                <a:ea typeface="+mj-ea"/>
                <a:cs typeface="+mj-cs"/>
              </a:rPr>
              <a:t> Dasar</a:t>
            </a:r>
            <a:endParaRPr lang="en-ID" dirty="0"/>
          </a:p>
        </p:txBody>
      </p:sp>
      <p:sp>
        <p:nvSpPr>
          <p:cNvPr id="13" name="TextBox 12">
            <a:extLst>
              <a:ext uri="{FF2B5EF4-FFF2-40B4-BE49-F238E27FC236}">
                <a16:creationId xmlns:a16="http://schemas.microsoft.com/office/drawing/2014/main" id="{41E66556-222B-43E6-B6D7-FB0CE24C9E1D}"/>
              </a:ext>
            </a:extLst>
          </p:cNvPr>
          <p:cNvSpPr txBox="1"/>
          <p:nvPr/>
        </p:nvSpPr>
        <p:spPr>
          <a:xfrm>
            <a:off x="2879782" y="3679276"/>
            <a:ext cx="4277885" cy="2308324"/>
          </a:xfrm>
          <a:prstGeom prst="rect">
            <a:avLst/>
          </a:prstGeom>
          <a:noFill/>
        </p:spPr>
        <p:txBody>
          <a:bodyPr wrap="square" rtlCol="0">
            <a:spAutoFit/>
          </a:bodyPr>
          <a:lstStyle/>
          <a:p>
            <a:pPr algn="just"/>
            <a:r>
              <a:rPr lang="id-ID" dirty="0">
                <a:solidFill>
                  <a:srgbClr val="663300"/>
                </a:solidFill>
                <a:latin typeface="Adobe Garamond Pro Bold" panose="02020702060506020403" pitchFamily="18" charset="0"/>
                <a:cs typeface="Times New Roman" panose="02020603050405020304" pitchFamily="18" charset="0"/>
              </a:rPr>
              <a:t>Jika padatan NaCl dilarutkan ke dalam air, maka ikatan antara ion positif Na⁺ dan ion negatif Cl⁻ akan terputus. Lalu ion-ion akan berinteraksi dengan molekul air sehingga ion-ion dikelilingi oleh molekul air. Dimana proses ini disebut dengan </a:t>
            </a:r>
            <a:r>
              <a:rPr lang="id-ID" b="1" dirty="0">
                <a:solidFill>
                  <a:srgbClr val="663300"/>
                </a:solidFill>
                <a:latin typeface="Adobe Garamond Pro Bold" panose="02020702060506020403" pitchFamily="18" charset="0"/>
                <a:cs typeface="Times New Roman" panose="02020603050405020304" pitchFamily="18" charset="0"/>
              </a:rPr>
              <a:t>hidrasi</a:t>
            </a:r>
            <a:r>
              <a:rPr lang="id-ID" dirty="0">
                <a:solidFill>
                  <a:srgbClr val="663300"/>
                </a:solidFill>
                <a:latin typeface="Adobe Garamond Pro Bold" panose="02020702060506020403" pitchFamily="18" charset="0"/>
                <a:cs typeface="Times New Roman" panose="02020603050405020304" pitchFamily="18" charset="0"/>
              </a:rPr>
              <a:t>. Dalam keadaan terhidrasi, ion-ion akan bergerak bebas di dalam larutan</a:t>
            </a:r>
            <a:r>
              <a:rPr lang="en-US" dirty="0">
                <a:solidFill>
                  <a:srgbClr val="663300"/>
                </a:solidFill>
                <a:latin typeface="Adobe Garamond Pro Bold" panose="02020702060506020403" pitchFamily="18" charset="0"/>
                <a:cs typeface="Times New Roman" panose="02020603050405020304" pitchFamily="18" charset="0"/>
              </a:rPr>
              <a:t>.</a:t>
            </a:r>
            <a:endParaRPr lang="id-ID" dirty="0">
              <a:solidFill>
                <a:srgbClr val="663300"/>
              </a:solidFill>
              <a:latin typeface="Adobe Garamond Pro Bold" panose="02020702060506020403" pitchFamily="18" charset="0"/>
              <a:cs typeface="Times New Roman" panose="02020603050405020304" pitchFamily="18" charset="0"/>
            </a:endParaRPr>
          </a:p>
        </p:txBody>
      </p:sp>
    </p:spTree>
    <p:extLst>
      <p:ext uri="{BB962C8B-B14F-4D97-AF65-F5344CB8AC3E}">
        <p14:creationId xmlns:p14="http://schemas.microsoft.com/office/powerpoint/2010/main" val="198637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r="-3000" b="-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CA09-3B74-4E23-8E25-1CCF37A0FF62}"/>
              </a:ext>
            </a:extLst>
          </p:cNvPr>
          <p:cNvSpPr>
            <a:spLocks noGrp="1"/>
          </p:cNvSpPr>
          <p:nvPr>
            <p:ph type="title"/>
          </p:nvPr>
        </p:nvSpPr>
        <p:spPr>
          <a:xfrm>
            <a:off x="896178" y="307008"/>
            <a:ext cx="10399643" cy="748058"/>
          </a:xfrm>
        </p:spPr>
        <p:txBody>
          <a:bodyPr>
            <a:normAutofit fontScale="90000"/>
          </a:bodyPr>
          <a:lstStyle/>
          <a:p>
            <a:r>
              <a:rPr lang="id-ID" sz="3600" dirty="0">
                <a:solidFill>
                  <a:srgbClr val="C00000"/>
                </a:solidFill>
                <a:latin typeface="Berlin Sans FB Demi" panose="020E0802020502020306" pitchFamily="34" charset="0"/>
              </a:rPr>
              <a:t>Teori</a:t>
            </a:r>
            <a:r>
              <a:rPr lang="en-US" sz="3600" dirty="0">
                <a:solidFill>
                  <a:srgbClr val="C00000"/>
                </a:solidFill>
                <a:latin typeface="Berlin Sans FB Demi" panose="020E0802020502020306" pitchFamily="34" charset="0"/>
              </a:rPr>
              <a:t> Dasar</a:t>
            </a:r>
            <a:br>
              <a:rPr lang="en-US" dirty="0">
                <a:solidFill>
                  <a:schemeClr val="accent1">
                    <a:lumMod val="50000"/>
                  </a:schemeClr>
                </a:solidFill>
                <a:latin typeface="Berlin Sans FB Demi" panose="020E0802020502020306" pitchFamily="34" charset="0"/>
              </a:rPr>
            </a:br>
            <a:endParaRPr lang="en-ID" dirty="0"/>
          </a:p>
        </p:txBody>
      </p:sp>
      <p:sp>
        <p:nvSpPr>
          <p:cNvPr id="3" name="Content Placeholder 2">
            <a:extLst>
              <a:ext uri="{FF2B5EF4-FFF2-40B4-BE49-F238E27FC236}">
                <a16:creationId xmlns:a16="http://schemas.microsoft.com/office/drawing/2014/main" id="{66576E5F-4DF1-407B-B9C4-988709DCD801}"/>
              </a:ext>
            </a:extLst>
          </p:cNvPr>
          <p:cNvSpPr>
            <a:spLocks noGrp="1"/>
          </p:cNvSpPr>
          <p:nvPr>
            <p:ph idx="1"/>
          </p:nvPr>
        </p:nvSpPr>
        <p:spPr>
          <a:xfrm>
            <a:off x="165929" y="1029104"/>
            <a:ext cx="10276785" cy="2973053"/>
          </a:xfrm>
        </p:spPr>
        <p:txBody>
          <a:bodyPr>
            <a:normAutofit fontScale="77500" lnSpcReduction="20000"/>
          </a:bodyPr>
          <a:lstStyle/>
          <a:p>
            <a:pPr marL="0" indent="0">
              <a:buNone/>
            </a:pPr>
            <a:r>
              <a:rPr lang="id-ID" sz="3400" dirty="0">
                <a:solidFill>
                  <a:schemeClr val="accent1">
                    <a:lumMod val="50000"/>
                  </a:schemeClr>
                </a:solidFill>
                <a:latin typeface="Stencil" panose="040409050D0802020404" pitchFamily="82" charset="0"/>
                <a:cs typeface="Times New Roman" panose="02020603050405020304" pitchFamily="18" charset="0"/>
              </a:rPr>
              <a:t>Senyawa</a:t>
            </a:r>
            <a:r>
              <a:rPr lang="en-US" sz="3400" dirty="0">
                <a:solidFill>
                  <a:schemeClr val="accent1">
                    <a:lumMod val="50000"/>
                  </a:schemeClr>
                </a:solidFill>
                <a:latin typeface="Stencil" panose="040409050D0802020404" pitchFamily="82" charset="0"/>
                <a:cs typeface="Times New Roman" panose="02020603050405020304" pitchFamily="18" charset="0"/>
              </a:rPr>
              <a:t> </a:t>
            </a:r>
            <a:r>
              <a:rPr lang="id-ID" sz="3400" dirty="0">
                <a:solidFill>
                  <a:schemeClr val="accent1">
                    <a:lumMod val="50000"/>
                  </a:schemeClr>
                </a:solidFill>
                <a:latin typeface="Stencil" panose="040409050D0802020404" pitchFamily="82" charset="0"/>
                <a:cs typeface="Times New Roman" panose="02020603050405020304" pitchFamily="18" charset="0"/>
              </a:rPr>
              <a:t>Kovalen</a:t>
            </a:r>
          </a:p>
          <a:p>
            <a:pPr marL="0" indent="0" algn="just">
              <a:lnSpc>
                <a:spcPct val="120000"/>
              </a:lnSpc>
              <a:buNone/>
            </a:pPr>
            <a:r>
              <a:rPr lang="id-ID" sz="1800" dirty="0">
                <a:latin typeface="Times New Roman" panose="02020603050405020304" pitchFamily="18" charset="0"/>
                <a:cs typeface="Times New Roman" panose="02020603050405020304" pitchFamily="18" charset="0"/>
              </a:rPr>
              <a:t>	</a:t>
            </a:r>
            <a:r>
              <a:rPr lang="id-ID" sz="2000" dirty="0">
                <a:latin typeface="Times New Roman" panose="02020603050405020304" pitchFamily="18" charset="0"/>
                <a:cs typeface="Times New Roman" panose="02020603050405020304" pitchFamily="18" charset="0"/>
              </a:rPr>
              <a:t>Senyawa kovalen yaitu senyawa yang terbentuk dari pemakaian bersama elektron oleh atom-atom dengan cara membentuk ikatan kovalen.</a:t>
            </a:r>
          </a:p>
          <a:p>
            <a:pPr algn="just">
              <a:lnSpc>
                <a:spcPct val="120000"/>
              </a:lnSpc>
            </a:pPr>
            <a:r>
              <a:rPr lang="id-ID" sz="2000" dirty="0">
                <a:solidFill>
                  <a:schemeClr val="tx1">
                    <a:lumMod val="95000"/>
                    <a:lumOff val="5000"/>
                  </a:schemeClr>
                </a:solidFill>
                <a:latin typeface="Times New Roman" panose="02020603050405020304" pitchFamily="18" charset="0"/>
                <a:cs typeface="Times New Roman" panose="02020603050405020304" pitchFamily="18" charset="0"/>
              </a:rPr>
              <a:t>Senyawa kovalen polar</a:t>
            </a:r>
          </a:p>
          <a:p>
            <a:pPr marL="0" indent="0" algn="just">
              <a:lnSpc>
                <a:spcPct val="120000"/>
              </a:lnSpc>
              <a:buNone/>
            </a:pPr>
            <a:r>
              <a:rPr lang="id-ID" sz="2000" dirty="0">
                <a:latin typeface="Times New Roman" panose="02020603050405020304" pitchFamily="18" charset="0"/>
                <a:cs typeface="Times New Roman" panose="02020603050405020304" pitchFamily="18" charset="0"/>
              </a:rPr>
              <a:t>	Senyawa kovalen polar terbentuk oleh dua unsur non logam yang memiliki perbedaan keelektronegatifan</a:t>
            </a:r>
            <a:r>
              <a:rPr lang="en-US" sz="2000" dirty="0">
                <a:latin typeface="Times New Roman" panose="02020603050405020304" pitchFamily="18" charset="0"/>
                <a:cs typeface="Times New Roman" panose="02020603050405020304" pitchFamily="18" charset="0"/>
              </a:rPr>
              <a:t> yang </a:t>
            </a:r>
            <a:r>
              <a:rPr lang="id-ID" sz="2000" dirty="0">
                <a:latin typeface="Times New Roman" panose="02020603050405020304" pitchFamily="18" charset="0"/>
                <a:cs typeface="Times New Roman" panose="02020603050405020304" pitchFamily="18" charset="0"/>
              </a:rPr>
              <a:t>besar. Senyawa ini jika dilarutkan ke dalam air akan terionisasi </a:t>
            </a:r>
            <a:r>
              <a:rPr lang="sv-SE" sz="2000" dirty="0">
                <a:latin typeface="Times New Roman" panose="02020603050405020304" pitchFamily="18" charset="0"/>
                <a:cs typeface="Times New Roman" panose="02020603050405020304" pitchFamily="18" charset="0"/>
              </a:rPr>
              <a:t>menjadi partikel-partikel yang bermuatan listrik </a:t>
            </a:r>
            <a:r>
              <a:rPr lang="id-ID" sz="2000" dirty="0">
                <a:latin typeface="Times New Roman" panose="02020603050405020304" pitchFamily="18" charset="0"/>
                <a:cs typeface="Times New Roman" panose="02020603050405020304" pitchFamily="18" charset="0"/>
              </a:rPr>
              <a:t>sehingga dapat menghantarkan listrik</a:t>
            </a:r>
            <a:r>
              <a:rPr lang="en-US" sz="2000" dirty="0">
                <a:latin typeface="Times New Roman" panose="02020603050405020304" pitchFamily="18" charset="0"/>
                <a:cs typeface="Times New Roman" panose="02020603050405020304" pitchFamily="18" charset="0"/>
              </a:rPr>
              <a:t>, t</a:t>
            </a:r>
            <a:r>
              <a:rPr lang="id-ID" sz="2000" dirty="0">
                <a:latin typeface="Times New Roman" panose="02020603050405020304" pitchFamily="18" charset="0"/>
                <a:cs typeface="Times New Roman" panose="02020603050405020304" pitchFamily="18" charset="0"/>
              </a:rPr>
              <a:t>etapi tidak berlaku untuk lelehan dan padatannya.</a:t>
            </a:r>
            <a:r>
              <a:rPr lang="en-US" sz="2000" dirty="0">
                <a:latin typeface="Times New Roman" panose="02020603050405020304" pitchFamily="18" charset="0"/>
                <a:cs typeface="Times New Roman" panose="02020603050405020304" pitchFamily="18" charset="0"/>
              </a:rPr>
              <a:t>  Karena pada </a:t>
            </a:r>
            <a:r>
              <a:rPr lang="id-ID" sz="2000" dirty="0">
                <a:latin typeface="Times New Roman" panose="02020603050405020304" pitchFamily="18" charset="0"/>
                <a:cs typeface="Times New Roman" panose="02020603050405020304" pitchFamily="18" charset="0"/>
              </a:rPr>
              <a:t>wujud</a:t>
            </a:r>
            <a:r>
              <a:rPr lang="en-US" sz="2000" dirty="0">
                <a:latin typeface="Times New Roman" panose="02020603050405020304" pitchFamily="18" charset="0"/>
                <a:cs typeface="Times New Roman" panose="02020603050405020304" pitchFamily="18" charset="0"/>
              </a:rPr>
              <a:t> </a:t>
            </a:r>
            <a:r>
              <a:rPr lang="id-ID" sz="2000" dirty="0">
                <a:latin typeface="Times New Roman" panose="02020603050405020304" pitchFamily="18" charset="0"/>
                <a:cs typeface="Times New Roman" panose="02020603050405020304" pitchFamily="18" charset="0"/>
              </a:rPr>
              <a:t>lelehannya terdiri atas molekul-molekul netral meskipun bergerak bebas. Sedangkan pada wujud padatan terdiri atas molekul-molekul netral meskipun bersifat </a:t>
            </a:r>
            <a:r>
              <a:rPr lang="en-US" sz="2000" dirty="0">
                <a:latin typeface="Times New Roman" panose="02020603050405020304" pitchFamily="18" charset="0"/>
                <a:cs typeface="Times New Roman" panose="02020603050405020304" pitchFamily="18" charset="0"/>
              </a:rPr>
              <a:t>polar.</a:t>
            </a:r>
            <a:r>
              <a:rPr lang="id-ID" sz="2000" dirty="0">
                <a:latin typeface="Times New Roman" panose="02020603050405020304" pitchFamily="18" charset="0"/>
                <a:cs typeface="Times New Roman" panose="02020603050405020304" pitchFamily="18" charset="0"/>
              </a:rPr>
              <a:t> Sehingga</a:t>
            </a:r>
            <a:r>
              <a:rPr lang="en-US" sz="2000" dirty="0">
                <a:latin typeface="Times New Roman" panose="02020603050405020304" pitchFamily="18" charset="0"/>
                <a:cs typeface="Times New Roman" panose="02020603050405020304" pitchFamily="18" charset="0"/>
              </a:rPr>
              <a:t> </a:t>
            </a:r>
            <a:r>
              <a:rPr lang="id-ID" sz="2000" dirty="0">
                <a:latin typeface="Times New Roman" panose="02020603050405020304" pitchFamily="18" charset="0"/>
                <a:cs typeface="Times New Roman" panose="02020603050405020304" pitchFamily="18" charset="0"/>
              </a:rPr>
              <a:t>tidak dapat menghantarkan arus listrik.</a:t>
            </a:r>
            <a:r>
              <a:rPr lang="en-US" sz="2000" dirty="0">
                <a:latin typeface="Times New Roman" panose="02020603050405020304" pitchFamily="18" charset="0"/>
                <a:cs typeface="Times New Roman" panose="02020603050405020304" pitchFamily="18" charset="0"/>
              </a:rPr>
              <a:t> </a:t>
            </a:r>
            <a:r>
              <a:rPr lang="id-ID" sz="2000" dirty="0">
                <a:latin typeface="Times New Roman" panose="02020603050405020304" pitchFamily="18" charset="0"/>
                <a:cs typeface="Times New Roman" panose="02020603050405020304" pitchFamily="18" charset="0"/>
              </a:rPr>
              <a:t>Contoh senyawa kovalen polar yaitu HCl, H₂SO₄, CH₃COOH, NH₄OH, dll</a:t>
            </a:r>
          </a:p>
        </p:txBody>
      </p:sp>
      <p:pic>
        <p:nvPicPr>
          <p:cNvPr id="4" name="Picture 3">
            <a:extLst>
              <a:ext uri="{FF2B5EF4-FFF2-40B4-BE49-F238E27FC236}">
                <a16:creationId xmlns:a16="http://schemas.microsoft.com/office/drawing/2014/main" id="{BE3C1AA9-57B4-48CB-BFE2-3975FDD38953}"/>
              </a:ext>
            </a:extLst>
          </p:cNvPr>
          <p:cNvPicPr>
            <a:picLocks noChangeAspect="1"/>
          </p:cNvPicPr>
          <p:nvPr/>
        </p:nvPicPr>
        <p:blipFill>
          <a:blip r:embed="rId3"/>
          <a:stretch>
            <a:fillRect/>
          </a:stretch>
        </p:blipFill>
        <p:spPr>
          <a:xfrm>
            <a:off x="-414874" y="-103993"/>
            <a:ext cx="1889924" cy="1091279"/>
          </a:xfrm>
          <a:prstGeom prst="rect">
            <a:avLst/>
          </a:prstGeom>
        </p:spPr>
      </p:pic>
      <p:sp>
        <p:nvSpPr>
          <p:cNvPr id="6" name="Arrow: Right 5">
            <a:hlinkClick r:id="rId4" action="ppaction://hlinksldjump"/>
            <a:extLst>
              <a:ext uri="{FF2B5EF4-FFF2-40B4-BE49-F238E27FC236}">
                <a16:creationId xmlns:a16="http://schemas.microsoft.com/office/drawing/2014/main" id="{F897D73B-DFA6-4F83-909C-2D57301A72C3}"/>
              </a:ext>
            </a:extLst>
          </p:cNvPr>
          <p:cNvSpPr/>
          <p:nvPr/>
        </p:nvSpPr>
        <p:spPr>
          <a:xfrm flipH="1">
            <a:off x="6983896" y="5980963"/>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sp>
        <p:nvSpPr>
          <p:cNvPr id="7" name="TextBox 6">
            <a:extLst>
              <a:ext uri="{FF2B5EF4-FFF2-40B4-BE49-F238E27FC236}">
                <a16:creationId xmlns:a16="http://schemas.microsoft.com/office/drawing/2014/main" id="{7FCC217E-6B16-4FD6-84E3-F19BD3EED9B9}"/>
              </a:ext>
            </a:extLst>
          </p:cNvPr>
          <p:cNvSpPr txBox="1"/>
          <p:nvPr/>
        </p:nvSpPr>
        <p:spPr>
          <a:xfrm>
            <a:off x="165929" y="4043975"/>
            <a:ext cx="6817967" cy="2185214"/>
          </a:xfrm>
          <a:prstGeom prst="rect">
            <a:avLst/>
          </a:prstGeom>
          <a:noFill/>
        </p:spPr>
        <p:txBody>
          <a:bodyPr wrap="square" rtlCol="0">
            <a:spAutoFit/>
          </a:bodyPr>
          <a:lstStyle/>
          <a:p>
            <a:pPr marL="285750" indent="-285750" algn="just">
              <a:buFont typeface="Arial" panose="020B0604020202020204" pitchFamily="34" charset="0"/>
              <a:buChar char="•"/>
            </a:pPr>
            <a:r>
              <a:rPr lang="id-ID" sz="1700" dirty="0">
                <a:latin typeface="Times New Roman" panose="02020603050405020304" pitchFamily="18" charset="0"/>
                <a:cs typeface="Times New Roman" panose="02020603050405020304" pitchFamily="18" charset="0"/>
              </a:rPr>
              <a:t>Senyawa kovalen non polar</a:t>
            </a:r>
            <a:endParaRPr lang="en-US" sz="1700" dirty="0">
              <a:latin typeface="Times New Roman" panose="02020603050405020304" pitchFamily="18" charset="0"/>
              <a:cs typeface="Times New Roman" panose="02020603050405020304" pitchFamily="18" charset="0"/>
            </a:endParaRPr>
          </a:p>
          <a:p>
            <a:pPr algn="just"/>
            <a:endParaRPr lang="id-ID" sz="1700" dirty="0">
              <a:latin typeface="Times New Roman" panose="02020603050405020304" pitchFamily="18" charset="0"/>
              <a:cs typeface="Times New Roman" panose="02020603050405020304" pitchFamily="18" charset="0"/>
            </a:endParaRPr>
          </a:p>
          <a:p>
            <a:pPr algn="just"/>
            <a:r>
              <a:rPr lang="id-ID" sz="1700" dirty="0">
                <a:latin typeface="Times New Roman" panose="02020603050405020304" pitchFamily="18" charset="0"/>
                <a:cs typeface="Times New Roman" panose="02020603050405020304" pitchFamily="18" charset="0"/>
              </a:rPr>
              <a:t>	Senyawa kovalen non polar terbentuk oleh dua unsur non logam yang memiliki perbedaan keelektronegatifan yang kecil atau hampir sama. Pada larutan, lelehan maupun padatannya tidak mengalami ionisasi. Karena larutan, lelehan dan padatannya terdiri atas molekul-molekul netral dan tidak dapat bergerak. Oleh karena itu senyawa kovalen non polar tidak dapat menghantarkan arus listrik.</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172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r="-3000" b="-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CA09-3B74-4E23-8E25-1CCF37A0FF62}"/>
              </a:ext>
            </a:extLst>
          </p:cNvPr>
          <p:cNvSpPr>
            <a:spLocks noGrp="1"/>
          </p:cNvSpPr>
          <p:nvPr>
            <p:ph type="title"/>
          </p:nvPr>
        </p:nvSpPr>
        <p:spPr>
          <a:xfrm>
            <a:off x="896178" y="307008"/>
            <a:ext cx="10399643" cy="748058"/>
          </a:xfrm>
        </p:spPr>
        <p:txBody>
          <a:bodyPr>
            <a:normAutofit fontScale="90000"/>
          </a:bodyPr>
          <a:lstStyle/>
          <a:p>
            <a:r>
              <a:rPr lang="id-ID" sz="3600" dirty="0">
                <a:solidFill>
                  <a:srgbClr val="C00000"/>
                </a:solidFill>
                <a:latin typeface="Berlin Sans FB Demi" panose="020E0802020502020306" pitchFamily="34" charset="0"/>
              </a:rPr>
              <a:t>Teori</a:t>
            </a:r>
            <a:r>
              <a:rPr lang="en-US" sz="3600" dirty="0">
                <a:solidFill>
                  <a:srgbClr val="C00000"/>
                </a:solidFill>
                <a:latin typeface="Berlin Sans FB Demi" panose="020E0802020502020306" pitchFamily="34" charset="0"/>
              </a:rPr>
              <a:t> Dasar</a:t>
            </a:r>
            <a:br>
              <a:rPr lang="en-US" dirty="0">
                <a:solidFill>
                  <a:schemeClr val="accent1">
                    <a:lumMod val="50000"/>
                  </a:schemeClr>
                </a:solidFill>
                <a:latin typeface="Berlin Sans FB Demi" panose="020E0802020502020306" pitchFamily="34" charset="0"/>
              </a:rPr>
            </a:br>
            <a:endParaRPr lang="en-ID" dirty="0"/>
          </a:p>
        </p:txBody>
      </p:sp>
      <p:sp>
        <p:nvSpPr>
          <p:cNvPr id="3" name="Content Placeholder 2">
            <a:extLst>
              <a:ext uri="{FF2B5EF4-FFF2-40B4-BE49-F238E27FC236}">
                <a16:creationId xmlns:a16="http://schemas.microsoft.com/office/drawing/2014/main" id="{66576E5F-4DF1-407B-B9C4-988709DCD801}"/>
              </a:ext>
            </a:extLst>
          </p:cNvPr>
          <p:cNvSpPr>
            <a:spLocks noGrp="1"/>
          </p:cNvSpPr>
          <p:nvPr>
            <p:ph idx="1"/>
          </p:nvPr>
        </p:nvSpPr>
        <p:spPr>
          <a:xfrm>
            <a:off x="145775" y="861391"/>
            <a:ext cx="11516138" cy="5261113"/>
          </a:xfrm>
        </p:spPr>
        <p:txBody>
          <a:bodyPr>
            <a:normAutofit/>
          </a:bodyPr>
          <a:lstStyle/>
          <a:p>
            <a:pPr marL="0" indent="0">
              <a:buNone/>
            </a:pPr>
            <a:r>
              <a:rPr lang="en-US" sz="2400" dirty="0">
                <a:solidFill>
                  <a:schemeClr val="accent1">
                    <a:lumMod val="50000"/>
                  </a:schemeClr>
                </a:solidFill>
                <a:latin typeface="Stencil" panose="040409050D0802020404" pitchFamily="82" charset="0"/>
                <a:cs typeface="Times New Roman" panose="02020603050405020304" pitchFamily="18" charset="0"/>
              </a:rPr>
              <a:t>APLIKASI ELEKTROLIT DALAM KEHIDUPAN SEHARI-HARI</a:t>
            </a:r>
          </a:p>
          <a:p>
            <a:pPr marL="342900" indent="-342900">
              <a:buAutoNum type="arabicPeriod"/>
            </a:pPr>
            <a:r>
              <a:rPr lang="id-ID" sz="1800" dirty="0">
                <a:latin typeface="Segoe UI Black" panose="020B0A02040204020203" pitchFamily="34" charset="0"/>
                <a:ea typeface="Segoe UI Black" panose="020B0A02040204020203" pitchFamily="34" charset="0"/>
                <a:cs typeface="Times New Roman" panose="02020603050405020304" pitchFamily="18" charset="0"/>
              </a:rPr>
              <a:t>Minuman isotonik/ cairan isotonik</a:t>
            </a:r>
          </a:p>
          <a:p>
            <a:pPr marL="0" indent="0">
              <a:buNone/>
            </a:pPr>
            <a:r>
              <a:rPr lang="id-ID" sz="1800" dirty="0">
                <a:latin typeface="Segoe UI Black" panose="020B0A02040204020203" pitchFamily="34" charset="0"/>
                <a:ea typeface="Segoe UI Black" panose="020B0A02040204020203" pitchFamily="34" charset="0"/>
                <a:cs typeface="Times New Roman" panose="02020603050405020304" pitchFamily="18" charset="0"/>
              </a:rPr>
              <a:t>      </a:t>
            </a:r>
            <a:endParaRPr lang="en-US" sz="1800" dirty="0">
              <a:latin typeface="Segoe UI Black" panose="020B0A02040204020203" pitchFamily="34" charset="0"/>
              <a:ea typeface="Segoe UI Black" panose="020B0A02040204020203" pitchFamily="34" charset="0"/>
              <a:cs typeface="Times New Roman" panose="02020603050405020304" pitchFamily="18" charset="0"/>
            </a:endParaRPr>
          </a:p>
          <a:p>
            <a:pPr marL="0" indent="0">
              <a:buNone/>
            </a:pPr>
            <a:endParaRPr lang="en-US" sz="1800" dirty="0">
              <a:latin typeface="Segoe UI Black" panose="020B0A02040204020203" pitchFamily="34" charset="0"/>
              <a:ea typeface="Segoe UI Black" panose="020B0A02040204020203" pitchFamily="34" charset="0"/>
              <a:cs typeface="Times New Roman" panose="02020603050405020304" pitchFamily="18" charset="0"/>
            </a:endParaRPr>
          </a:p>
          <a:p>
            <a:pPr marL="0" indent="0">
              <a:buNone/>
            </a:pPr>
            <a:endParaRPr lang="en-US" sz="1800" dirty="0">
              <a:latin typeface="Segoe UI Black" panose="020B0A02040204020203" pitchFamily="34" charset="0"/>
              <a:ea typeface="Segoe UI Black" panose="020B0A02040204020203" pitchFamily="34" charset="0"/>
              <a:cs typeface="Times New Roman" panose="02020603050405020304" pitchFamily="18" charset="0"/>
            </a:endParaRPr>
          </a:p>
          <a:p>
            <a:pPr marL="0" indent="0">
              <a:buNone/>
            </a:pPr>
            <a:r>
              <a:rPr lang="en-US" sz="1800" noProof="0" dirty="0">
                <a:latin typeface="Segoe UI Black" panose="020B0A02040204020203" pitchFamily="34" charset="0"/>
                <a:ea typeface="Segoe UI Black" panose="020B0A02040204020203" pitchFamily="34" charset="0"/>
                <a:cs typeface="Times New Roman" panose="02020603050405020304" pitchFamily="18" charset="0"/>
              </a:rPr>
              <a:t>  </a:t>
            </a:r>
            <a:r>
              <a:rPr kumimoji="0" lang="id-ID" sz="1800" b="0" i="0" u="none" strike="noStrike" kern="1200" cap="none" spc="0" normalizeH="0" baseline="0" noProof="0" dirty="0">
                <a:ln>
                  <a:noFill/>
                </a:ln>
                <a:solidFill>
                  <a:prstClr val="black"/>
                </a:solidFill>
                <a:effectLst/>
                <a:uLnTx/>
                <a:uFillTx/>
                <a:latin typeface="Algerian" panose="04020705040A02060702" pitchFamily="82" charset="0"/>
                <a:ea typeface="+mn-ea"/>
                <a:cs typeface="Times New Roman" panose="02020603050405020304" pitchFamily="18" charset="0"/>
              </a:rPr>
              <a:t>pocari sweat     </a:t>
            </a:r>
            <a:r>
              <a:rPr kumimoji="0" lang="en-US" sz="1800" b="0" i="0" u="none" strike="noStrike" kern="1200" cap="none" spc="0" normalizeH="0" baseline="0" noProof="0" dirty="0">
                <a:ln>
                  <a:noFill/>
                </a:ln>
                <a:solidFill>
                  <a:prstClr val="black"/>
                </a:solidFill>
                <a:effectLst/>
                <a:uLnTx/>
                <a:uFillTx/>
                <a:latin typeface="Algerian" panose="04020705040A02060702" pitchFamily="82" charset="0"/>
                <a:ea typeface="+mn-ea"/>
                <a:cs typeface="Times New Roman" panose="02020603050405020304" pitchFamily="18" charset="0"/>
              </a:rPr>
              <a:t>  </a:t>
            </a:r>
            <a:r>
              <a:rPr kumimoji="0" lang="id-ID" sz="1800" b="0" i="0" u="none" strike="noStrike" kern="1200" cap="none" spc="0" normalizeH="0" baseline="0" noProof="0" dirty="0">
                <a:ln>
                  <a:noFill/>
                </a:ln>
                <a:solidFill>
                  <a:prstClr val="black"/>
                </a:solidFill>
                <a:effectLst/>
                <a:uLnTx/>
                <a:uFillTx/>
                <a:latin typeface="Algerian" panose="04020705040A02060702" pitchFamily="82" charset="0"/>
                <a:ea typeface="+mn-ea"/>
                <a:cs typeface="Times New Roman" panose="02020603050405020304" pitchFamily="18" charset="0"/>
              </a:rPr>
              <a:t>kelapa     </a:t>
            </a:r>
            <a:r>
              <a:rPr kumimoji="0" lang="en-US" sz="1800" b="0" i="0" u="none" strike="noStrike" kern="1200" cap="none" spc="0" normalizeH="0" baseline="0" noProof="0" dirty="0">
                <a:ln>
                  <a:noFill/>
                </a:ln>
                <a:solidFill>
                  <a:prstClr val="black"/>
                </a:solidFill>
                <a:effectLst/>
                <a:uLnTx/>
                <a:uFillTx/>
                <a:latin typeface="Algerian" panose="04020705040A02060702" pitchFamily="82" charset="0"/>
                <a:ea typeface="+mn-ea"/>
                <a:cs typeface="Times New Roman" panose="02020603050405020304" pitchFamily="18" charset="0"/>
              </a:rPr>
              <a:t>  </a:t>
            </a:r>
            <a:r>
              <a:rPr kumimoji="0" lang="id-ID" sz="1800" b="0" i="0" u="none" strike="noStrike" kern="1200" cap="none" spc="0" normalizeH="0" baseline="0" noProof="0" dirty="0">
                <a:ln>
                  <a:noFill/>
                </a:ln>
                <a:solidFill>
                  <a:prstClr val="black"/>
                </a:solidFill>
                <a:effectLst/>
                <a:uLnTx/>
                <a:uFillTx/>
                <a:latin typeface="Algerian" panose="04020705040A02060702" pitchFamily="82" charset="0"/>
                <a:ea typeface="+mn-ea"/>
                <a:cs typeface="Times New Roman" panose="02020603050405020304" pitchFamily="18" charset="0"/>
              </a:rPr>
              <a:t> </a:t>
            </a:r>
            <a:r>
              <a:rPr kumimoji="0" lang="en-US" sz="1800" b="0" i="0" u="none" strike="noStrike" kern="1200" cap="none" spc="0" normalizeH="0" baseline="0" noProof="0">
                <a:ln>
                  <a:noFill/>
                </a:ln>
                <a:solidFill>
                  <a:prstClr val="black"/>
                </a:solidFill>
                <a:effectLst/>
                <a:uLnTx/>
                <a:uFillTx/>
                <a:latin typeface="Algerian" panose="04020705040A02060702" pitchFamily="82" charset="0"/>
                <a:ea typeface="+mn-ea"/>
                <a:cs typeface="Times New Roman" panose="02020603050405020304" pitchFamily="18" charset="0"/>
              </a:rPr>
              <a:t>      </a:t>
            </a:r>
            <a:r>
              <a:rPr kumimoji="0" lang="id-ID" sz="1800" b="0" i="0" u="none" strike="noStrike" kern="1200" cap="none" spc="0" normalizeH="0" baseline="0" noProof="0" dirty="0">
                <a:ln>
                  <a:noFill/>
                </a:ln>
                <a:solidFill>
                  <a:prstClr val="black"/>
                </a:solidFill>
                <a:effectLst/>
                <a:uLnTx/>
                <a:uFillTx/>
                <a:latin typeface="Algerian" panose="04020705040A02060702" pitchFamily="82" charset="0"/>
                <a:ea typeface="+mn-ea"/>
                <a:cs typeface="Times New Roman" panose="02020603050405020304" pitchFamily="18" charset="0"/>
              </a:rPr>
              <a:t>infus</a:t>
            </a:r>
            <a:endParaRPr lang="en-US" sz="1800" dirty="0">
              <a:latin typeface="Times New Roman" panose="02020603050405020304" pitchFamily="18" charset="0"/>
              <a:ea typeface="Segoe UI Black" panose="020B0A02040204020203"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Segoe UI Black" panose="020B0A02040204020203" pitchFamily="34" charset="0"/>
              <a:cs typeface="Times New Roman" panose="02020603050405020304" pitchFamily="18" charset="0"/>
            </a:endParaRPr>
          </a:p>
          <a:p>
            <a:pPr marL="0" indent="0">
              <a:buNone/>
            </a:pPr>
            <a:r>
              <a:rPr lang="id-ID" sz="1800" dirty="0">
                <a:latin typeface="Times New Roman" panose="02020603050405020304" pitchFamily="18" charset="0"/>
                <a:ea typeface="Segoe UI Black" panose="020B0A02040204020203" pitchFamily="34" charset="0"/>
                <a:cs typeface="Times New Roman" panose="02020603050405020304" pitchFamily="18" charset="0"/>
              </a:rPr>
              <a:t>Minuman isotonik dan cairan isotonik digunakan sebagai pengganti cairan tubuh yang hilang</a:t>
            </a:r>
          </a:p>
          <a:p>
            <a:pPr marL="0" indent="0">
              <a:buNone/>
            </a:pPr>
            <a:r>
              <a:rPr lang="id-ID" sz="1800" dirty="0">
                <a:latin typeface="Times New Roman" panose="02020603050405020304" pitchFamily="18" charset="0"/>
                <a:ea typeface="Segoe UI Black" panose="020B0A02040204020203" pitchFamily="34" charset="0"/>
                <a:cs typeface="Times New Roman" panose="02020603050405020304" pitchFamily="18" charset="0"/>
              </a:rPr>
              <a:t>karena memiliki komposisi yang hampir sama dengan cairan tubuh seperti elektrolit dan</a:t>
            </a:r>
            <a:endParaRPr lang="id-ID" sz="1800" dirty="0">
              <a:latin typeface="Algerian" panose="04020705040A02060702" pitchFamily="82" charset="0"/>
              <a:cs typeface="Times New Roman" panose="02020603050405020304" pitchFamily="18" charset="0"/>
            </a:endParaRPr>
          </a:p>
          <a:p>
            <a:pPr marL="0" indent="0">
              <a:buNone/>
            </a:pPr>
            <a:r>
              <a:rPr lang="id-ID" sz="1800" dirty="0">
                <a:latin typeface="Times New Roman" panose="02020603050405020304" pitchFamily="18" charset="0"/>
                <a:cs typeface="Times New Roman" panose="02020603050405020304" pitchFamily="18" charset="0"/>
              </a:rPr>
              <a:t>komposisinya dirancang dengan tekanan osmotik yang sama dengan tekanan darah dalam tubuh. </a:t>
            </a:r>
          </a:p>
          <a:p>
            <a:pPr marL="0" indent="0">
              <a:buNone/>
            </a:pPr>
            <a:r>
              <a:rPr lang="id-ID" sz="1800" dirty="0">
                <a:latin typeface="Times New Roman" panose="02020603050405020304" pitchFamily="18" charset="0"/>
                <a:cs typeface="Times New Roman" panose="02020603050405020304" pitchFamily="18" charset="0"/>
              </a:rPr>
              <a:t>Karena tekanannya sama, cairan isotonik lebih mudah diserap oleh tubuh.</a:t>
            </a:r>
          </a:p>
          <a:p>
            <a:pPr marL="0" indent="0">
              <a:buNone/>
            </a:pPr>
            <a:r>
              <a:rPr lang="id-ID" sz="1800" dirty="0">
                <a:latin typeface="Times New Roman" panose="02020603050405020304" pitchFamily="18" charset="0"/>
                <a:cs typeface="Times New Roman" panose="02020603050405020304" pitchFamily="18" charset="0"/>
              </a:rPr>
              <a:t>Komposisi elektrolit yang terdapat dalam tubuh antara lain Na⁺, Ca²⁺, Cl⁻, K⁺ dan</a:t>
            </a:r>
          </a:p>
          <a:p>
            <a:pPr marL="0" indent="0">
              <a:buNone/>
            </a:pPr>
            <a:r>
              <a:rPr lang="id-ID" sz="1800" dirty="0">
                <a:latin typeface="Times New Roman" panose="02020603050405020304" pitchFamily="18" charset="0"/>
                <a:cs typeface="Times New Roman" panose="02020603050405020304" pitchFamily="18" charset="0"/>
              </a:rPr>
              <a:t>fosfat.</a:t>
            </a:r>
          </a:p>
          <a:p>
            <a:pPr marL="0" indent="0">
              <a:buNone/>
            </a:pPr>
            <a:endParaRPr lang="en-US" sz="1800" dirty="0">
              <a:latin typeface="Algerian" panose="04020705040A02060702" pitchFamily="82" charset="0"/>
              <a:cs typeface="Times New Roman" panose="02020603050405020304" pitchFamily="18" charset="0"/>
            </a:endParaRPr>
          </a:p>
        </p:txBody>
      </p:sp>
      <p:pic>
        <p:nvPicPr>
          <p:cNvPr id="4" name="Picture 3">
            <a:extLst>
              <a:ext uri="{FF2B5EF4-FFF2-40B4-BE49-F238E27FC236}">
                <a16:creationId xmlns:a16="http://schemas.microsoft.com/office/drawing/2014/main" id="{BE3C1AA9-57B4-48CB-BFE2-3975FDD38953}"/>
              </a:ext>
            </a:extLst>
          </p:cNvPr>
          <p:cNvPicPr>
            <a:picLocks noChangeAspect="1"/>
          </p:cNvPicPr>
          <p:nvPr/>
        </p:nvPicPr>
        <p:blipFill>
          <a:blip r:embed="rId3"/>
          <a:stretch>
            <a:fillRect/>
          </a:stretch>
        </p:blipFill>
        <p:spPr>
          <a:xfrm>
            <a:off x="-414874" y="-103993"/>
            <a:ext cx="1889924" cy="1091279"/>
          </a:xfrm>
          <a:prstGeom prst="rect">
            <a:avLst/>
          </a:prstGeom>
        </p:spPr>
      </p:pic>
      <p:sp>
        <p:nvSpPr>
          <p:cNvPr id="6" name="Arrow: Right 5">
            <a:hlinkClick r:id="rId4" action="ppaction://hlinksldjump"/>
            <a:extLst>
              <a:ext uri="{FF2B5EF4-FFF2-40B4-BE49-F238E27FC236}">
                <a16:creationId xmlns:a16="http://schemas.microsoft.com/office/drawing/2014/main" id="{F897D73B-DFA6-4F83-909C-2D57301A72C3}"/>
              </a:ext>
            </a:extLst>
          </p:cNvPr>
          <p:cNvSpPr/>
          <p:nvPr/>
        </p:nvSpPr>
        <p:spPr>
          <a:xfrm flipH="1">
            <a:off x="6983896" y="5980963"/>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pic>
        <p:nvPicPr>
          <p:cNvPr id="7" name="Picture 6">
            <a:extLst>
              <a:ext uri="{FF2B5EF4-FFF2-40B4-BE49-F238E27FC236}">
                <a16:creationId xmlns:a16="http://schemas.microsoft.com/office/drawing/2014/main" id="{409C1A8A-B6A8-4021-BF11-00AA795079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730" y="1632085"/>
            <a:ext cx="1281873" cy="1281873"/>
          </a:xfrm>
          <a:prstGeom prst="ellipse">
            <a:avLst/>
          </a:prstGeom>
          <a:ln>
            <a:noFill/>
          </a:ln>
          <a:effectLst>
            <a:softEdge rad="112500"/>
          </a:effectLst>
        </p:spPr>
      </p:pic>
      <p:pic>
        <p:nvPicPr>
          <p:cNvPr id="9" name="Picture 8">
            <a:extLst>
              <a:ext uri="{FF2B5EF4-FFF2-40B4-BE49-F238E27FC236}">
                <a16:creationId xmlns:a16="http://schemas.microsoft.com/office/drawing/2014/main" id="{95CD732C-B648-41DA-B36C-CBDCFCA316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7929" y="1544948"/>
            <a:ext cx="1362558" cy="1362558"/>
          </a:xfrm>
          <a:prstGeom prst="ellipse">
            <a:avLst/>
          </a:prstGeom>
          <a:ln>
            <a:noFill/>
          </a:ln>
          <a:effectLst>
            <a:softEdge rad="112500"/>
          </a:effectLst>
        </p:spPr>
      </p:pic>
      <p:pic>
        <p:nvPicPr>
          <p:cNvPr id="11" name="Picture 10">
            <a:extLst>
              <a:ext uri="{FF2B5EF4-FFF2-40B4-BE49-F238E27FC236}">
                <a16:creationId xmlns:a16="http://schemas.microsoft.com/office/drawing/2014/main" id="{521176FE-34C3-47FA-87F5-ABC583779DBC}"/>
              </a:ext>
            </a:extLst>
          </p:cNvPr>
          <p:cNvPicPr>
            <a:picLocks noChangeAspect="1"/>
          </p:cNvPicPr>
          <p:nvPr/>
        </p:nvPicPr>
        <p:blipFill rotWithShape="1">
          <a:blip r:embed="rId7">
            <a:extLst>
              <a:ext uri="{28A0092B-C50C-407E-A947-70E740481C1C}">
                <a14:useLocalDpi xmlns:a14="http://schemas.microsoft.com/office/drawing/2010/main" val="0"/>
              </a:ext>
            </a:extLst>
          </a:blip>
          <a:srcRect b="19354"/>
          <a:stretch/>
        </p:blipFill>
        <p:spPr>
          <a:xfrm>
            <a:off x="3789239" y="1609449"/>
            <a:ext cx="1330718" cy="1362558"/>
          </a:xfrm>
          <a:prstGeom prst="ellipse">
            <a:avLst/>
          </a:prstGeom>
          <a:ln>
            <a:noFill/>
          </a:ln>
          <a:effectLst>
            <a:softEdge rad="112500"/>
          </a:effectLst>
        </p:spPr>
      </p:pic>
      <p:sp>
        <p:nvSpPr>
          <p:cNvPr id="10" name="Arrow: Right 9">
            <a:hlinkClick r:id="rId8" action="ppaction://hlinksldjump"/>
            <a:extLst>
              <a:ext uri="{FF2B5EF4-FFF2-40B4-BE49-F238E27FC236}">
                <a16:creationId xmlns:a16="http://schemas.microsoft.com/office/drawing/2014/main" id="{42406397-B5AF-40C1-B8E7-F8EF36169282}"/>
              </a:ext>
            </a:extLst>
          </p:cNvPr>
          <p:cNvSpPr/>
          <p:nvPr/>
        </p:nvSpPr>
        <p:spPr>
          <a:xfrm>
            <a:off x="10575236" y="5780716"/>
            <a:ext cx="1245703" cy="671627"/>
          </a:xfrm>
          <a:prstGeom prst="rightArrow">
            <a:avLst>
              <a:gd name="adj1" fmla="val 50000"/>
              <a:gd name="adj2" fmla="val 45153"/>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next</a:t>
            </a:r>
            <a:endParaRPr lang="en-ID"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708415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r="-3000" b="-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CA09-3B74-4E23-8E25-1CCF37A0FF62}"/>
              </a:ext>
            </a:extLst>
          </p:cNvPr>
          <p:cNvSpPr>
            <a:spLocks noGrp="1"/>
          </p:cNvSpPr>
          <p:nvPr>
            <p:ph type="title"/>
          </p:nvPr>
        </p:nvSpPr>
        <p:spPr>
          <a:xfrm>
            <a:off x="896178" y="307008"/>
            <a:ext cx="10399643" cy="748058"/>
          </a:xfrm>
        </p:spPr>
        <p:txBody>
          <a:bodyPr>
            <a:normAutofit fontScale="90000"/>
          </a:bodyPr>
          <a:lstStyle/>
          <a:p>
            <a:r>
              <a:rPr lang="id-ID" sz="3600" dirty="0">
                <a:solidFill>
                  <a:srgbClr val="C00000"/>
                </a:solidFill>
                <a:latin typeface="Berlin Sans FB Demi" panose="020E0802020502020306" pitchFamily="34" charset="0"/>
              </a:rPr>
              <a:t>Teori</a:t>
            </a:r>
            <a:r>
              <a:rPr lang="en-US" sz="3600" dirty="0">
                <a:solidFill>
                  <a:srgbClr val="C00000"/>
                </a:solidFill>
                <a:latin typeface="Berlin Sans FB Demi" panose="020E0802020502020306" pitchFamily="34" charset="0"/>
              </a:rPr>
              <a:t> Dasar</a:t>
            </a:r>
            <a:br>
              <a:rPr lang="en-US" dirty="0">
                <a:solidFill>
                  <a:schemeClr val="accent1">
                    <a:lumMod val="50000"/>
                  </a:schemeClr>
                </a:solidFill>
                <a:latin typeface="Berlin Sans FB Demi" panose="020E0802020502020306" pitchFamily="34" charset="0"/>
              </a:rPr>
            </a:br>
            <a:endParaRPr lang="en-ID" dirty="0"/>
          </a:p>
        </p:txBody>
      </p:sp>
      <p:sp>
        <p:nvSpPr>
          <p:cNvPr id="3" name="Content Placeholder 2">
            <a:extLst>
              <a:ext uri="{FF2B5EF4-FFF2-40B4-BE49-F238E27FC236}">
                <a16:creationId xmlns:a16="http://schemas.microsoft.com/office/drawing/2014/main" id="{66576E5F-4DF1-407B-B9C4-988709DCD801}"/>
              </a:ext>
            </a:extLst>
          </p:cNvPr>
          <p:cNvSpPr>
            <a:spLocks noGrp="1"/>
          </p:cNvSpPr>
          <p:nvPr>
            <p:ph idx="1"/>
          </p:nvPr>
        </p:nvSpPr>
        <p:spPr>
          <a:xfrm>
            <a:off x="145774" y="987286"/>
            <a:ext cx="9846345" cy="5665303"/>
          </a:xfrm>
        </p:spPr>
        <p:txBody>
          <a:bodyPr>
            <a:normAutofit/>
          </a:bodyPr>
          <a:lstStyle/>
          <a:p>
            <a:pPr marL="0" indent="0">
              <a:buNone/>
            </a:pPr>
            <a:r>
              <a:rPr lang="en-US" sz="2400" dirty="0">
                <a:solidFill>
                  <a:schemeClr val="accent1">
                    <a:lumMod val="50000"/>
                  </a:schemeClr>
                </a:solidFill>
                <a:latin typeface="Stencil" panose="040409050D0802020404" pitchFamily="82" charset="0"/>
                <a:cs typeface="Times New Roman" panose="02020603050405020304" pitchFamily="18" charset="0"/>
              </a:rPr>
              <a:t>APLIKASI ELEKTROLIT DALAM KEHIDUPAN SEHARI-HARI</a:t>
            </a:r>
          </a:p>
          <a:p>
            <a:pPr marL="0" indent="0">
              <a:buNone/>
            </a:pPr>
            <a:r>
              <a:rPr lang="en-US" sz="2400" dirty="0">
                <a:solidFill>
                  <a:schemeClr val="accent1">
                    <a:lumMod val="50000"/>
                  </a:schemeClr>
                </a:solidFill>
                <a:latin typeface="Stencil" panose="040409050D0802020404" pitchFamily="82" charset="0"/>
                <a:ea typeface="Segoe UI Black" panose="020B0A02040204020203" pitchFamily="34" charset="0"/>
                <a:cs typeface="Times New Roman" panose="02020603050405020304" pitchFamily="18" charset="0"/>
              </a:rPr>
              <a:t> </a:t>
            </a:r>
            <a:r>
              <a:rPr lang="en-US" sz="1800" dirty="0">
                <a:latin typeface="Segoe UI Black" panose="020B0A02040204020203" pitchFamily="34" charset="0"/>
                <a:ea typeface="Segoe UI Black" panose="020B0A02040204020203" pitchFamily="34" charset="0"/>
                <a:cs typeface="Times New Roman" panose="02020603050405020304" pitchFamily="18" charset="0"/>
              </a:rPr>
              <a:t>2. Aki (</a:t>
            </a:r>
            <a:r>
              <a:rPr lang="id-ID" sz="1800" dirty="0">
                <a:latin typeface="Segoe UI Black" panose="020B0A02040204020203" pitchFamily="34" charset="0"/>
                <a:ea typeface="Segoe UI Black" panose="020B0A02040204020203" pitchFamily="34" charset="0"/>
                <a:cs typeface="Times New Roman" panose="02020603050405020304" pitchFamily="18" charset="0"/>
              </a:rPr>
              <a:t>Accu</a:t>
            </a:r>
            <a:r>
              <a:rPr lang="en-US" sz="1800" dirty="0">
                <a:latin typeface="Segoe UI Black" panose="020B0A02040204020203" pitchFamily="34" charset="0"/>
                <a:ea typeface="Segoe UI Black" panose="020B0A02040204020203" pitchFamily="34" charset="0"/>
                <a:cs typeface="Times New Roman" panose="02020603050405020304" pitchFamily="18" charset="0"/>
              </a:rPr>
              <a:t>)</a:t>
            </a:r>
            <a:endParaRPr lang="id-ID" sz="1800" dirty="0">
              <a:latin typeface="Segoe UI Black" panose="020B0A02040204020203" pitchFamily="34" charset="0"/>
              <a:ea typeface="Segoe UI Black" panose="020B0A02040204020203" pitchFamily="34"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id-ID" sz="1800" dirty="0">
              <a:latin typeface="Times New Roman" panose="02020603050405020304" pitchFamily="18" charset="0"/>
              <a:cs typeface="Times New Roman" panose="02020603050405020304" pitchFamily="18" charset="0"/>
            </a:endParaRPr>
          </a:p>
          <a:p>
            <a:pPr marL="0" indent="0">
              <a:buNone/>
            </a:pPr>
            <a:r>
              <a:rPr lang="id-ID"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Algerian" panose="04020705040A02060702" pitchFamily="82" charset="0"/>
                <a:cs typeface="Times New Roman" panose="02020603050405020304" pitchFamily="18" charset="0"/>
              </a:rPr>
              <a:t> </a:t>
            </a:r>
          </a:p>
          <a:p>
            <a:pPr marL="0" indent="0">
              <a:buNone/>
            </a:pPr>
            <a:r>
              <a:rPr lang="en-US" sz="1800" dirty="0">
                <a:latin typeface="Algerian" panose="04020705040A02060702" pitchFamily="82" charset="0"/>
                <a:cs typeface="Times New Roman" panose="02020603050405020304" pitchFamily="18" charset="0"/>
              </a:rPr>
              <a:t>     </a:t>
            </a:r>
            <a:r>
              <a:rPr lang="id-ID" sz="1800" dirty="0">
                <a:latin typeface="Algerian" panose="04020705040A02060702" pitchFamily="82" charset="0"/>
                <a:cs typeface="Times New Roman" panose="02020603050405020304" pitchFamily="18" charset="0"/>
              </a:rPr>
              <a:t>kapasitor        </a:t>
            </a:r>
            <a:r>
              <a:rPr lang="en-US" sz="1800" dirty="0">
                <a:latin typeface="Algerian" panose="04020705040A02060702" pitchFamily="82" charset="0"/>
                <a:cs typeface="Times New Roman" panose="02020603050405020304" pitchFamily="18" charset="0"/>
              </a:rPr>
              <a:t>  </a:t>
            </a:r>
            <a:r>
              <a:rPr lang="id-ID" sz="1800" dirty="0">
                <a:latin typeface="Algerian" panose="04020705040A02060702" pitchFamily="82" charset="0"/>
                <a:cs typeface="Times New Roman" panose="02020603050405020304" pitchFamily="18" charset="0"/>
              </a:rPr>
              <a:t>baterai</a:t>
            </a:r>
          </a:p>
          <a:p>
            <a:pPr marL="0" indent="0">
              <a:buNone/>
            </a:pPr>
            <a:endParaRPr lang="en-US" sz="1800" dirty="0">
              <a:latin typeface="Algerian" panose="04020705040A02060702" pitchFamily="82" charset="0"/>
              <a:cs typeface="Times New Roman" panose="02020603050405020304" pitchFamily="18" charset="0"/>
            </a:endParaRPr>
          </a:p>
          <a:p>
            <a:pPr marL="0" indent="0">
              <a:buNone/>
            </a:pPr>
            <a:r>
              <a:rPr lang="en-US" sz="1800" dirty="0">
                <a:latin typeface="Times New Roman" panose="02020603050405020304" pitchFamily="18" charset="0"/>
                <a:ea typeface="Segoe UI Black" panose="020B0A02040204020203" pitchFamily="34" charset="0"/>
                <a:cs typeface="Times New Roman" panose="02020603050405020304" pitchFamily="18" charset="0"/>
              </a:rPr>
              <a:t>Alat yang </a:t>
            </a:r>
            <a:r>
              <a:rPr lang="id-ID" sz="1800" dirty="0">
                <a:latin typeface="Times New Roman" panose="02020603050405020304" pitchFamily="18" charset="0"/>
                <a:ea typeface="Segoe UI Black" panose="020B0A02040204020203" pitchFamily="34" charset="0"/>
                <a:cs typeface="Times New Roman" panose="02020603050405020304" pitchFamily="18" charset="0"/>
              </a:rPr>
              <a:t>dapat menyimpan energi (umumnya</a:t>
            </a:r>
            <a:r>
              <a:rPr lang="en-US" sz="1800" dirty="0">
                <a:latin typeface="Times New Roman" panose="02020603050405020304" pitchFamily="18" charset="0"/>
                <a:ea typeface="Segoe UI Black" panose="020B0A02040204020203" pitchFamily="34" charset="0"/>
                <a:cs typeface="Times New Roman" panose="02020603050405020304" pitchFamily="18" charset="0"/>
              </a:rPr>
              <a:t> </a:t>
            </a:r>
            <a:r>
              <a:rPr lang="id-ID" sz="1800" dirty="0">
                <a:latin typeface="Times New Roman" panose="02020603050405020304" pitchFamily="18" charset="0"/>
                <a:ea typeface="Segoe UI Black" panose="020B0A02040204020203" pitchFamily="34" charset="0"/>
                <a:cs typeface="Times New Roman" panose="02020603050405020304" pitchFamily="18" charset="0"/>
              </a:rPr>
              <a:t>energi listrik</a:t>
            </a:r>
            <a:r>
              <a:rPr lang="en-US" sz="1800" dirty="0">
                <a:latin typeface="Times New Roman" panose="02020603050405020304" pitchFamily="18" charset="0"/>
                <a:ea typeface="Segoe UI Black" panose="020B0A02040204020203" pitchFamily="34" charset="0"/>
                <a:cs typeface="Times New Roman" panose="02020603050405020304" pitchFamily="18" charset="0"/>
              </a:rPr>
              <a:t>) </a:t>
            </a:r>
            <a:r>
              <a:rPr lang="id-ID" sz="1800" dirty="0">
                <a:latin typeface="Times New Roman" panose="02020603050405020304" pitchFamily="18" charset="0"/>
                <a:ea typeface="Segoe UI Black" panose="020B0A02040204020203" pitchFamily="34" charset="0"/>
                <a:cs typeface="Times New Roman" panose="02020603050405020304" pitchFamily="18" charset="0"/>
              </a:rPr>
              <a:t>dalam bentuk energi kimia</a:t>
            </a:r>
            <a:r>
              <a:rPr lang="en-US" sz="1800" dirty="0">
                <a:latin typeface="Times New Roman" panose="02020603050405020304" pitchFamily="18" charset="0"/>
                <a:ea typeface="Segoe UI Black" panose="020B0A02040204020203" pitchFamily="34" charset="0"/>
                <a:cs typeface="Times New Roman" panose="02020603050405020304" pitchFamily="18" charset="0"/>
              </a:rPr>
              <a:t>. </a:t>
            </a:r>
            <a:r>
              <a:rPr lang="id-ID" sz="1800" dirty="0">
                <a:latin typeface="Times New Roman" panose="02020603050405020304" pitchFamily="18" charset="0"/>
                <a:ea typeface="Segoe UI Black" panose="020B0A02040204020203" pitchFamily="34" charset="0"/>
                <a:cs typeface="Times New Roman" panose="02020603050405020304" pitchFamily="18" charset="0"/>
              </a:rPr>
              <a:t>Contoh</a:t>
            </a:r>
          </a:p>
          <a:p>
            <a:pPr marL="0" indent="0">
              <a:buNone/>
            </a:pPr>
            <a:r>
              <a:rPr lang="id-ID" sz="1800" dirty="0">
                <a:latin typeface="Times New Roman" panose="02020603050405020304" pitchFamily="18" charset="0"/>
                <a:ea typeface="Segoe UI Black" panose="020B0A02040204020203" pitchFamily="34" charset="0"/>
                <a:cs typeface="Times New Roman" panose="02020603050405020304" pitchFamily="18" charset="0"/>
              </a:rPr>
              <a:t>akumulator adalah baterai dan kapasitor. Aki terdiri dari dua kumpulan pelat yang dimasukkan cairan</a:t>
            </a:r>
          </a:p>
          <a:p>
            <a:pPr marL="0" indent="0">
              <a:buNone/>
            </a:pPr>
            <a:r>
              <a:rPr lang="id-ID" sz="1800" dirty="0">
                <a:latin typeface="Times New Roman" panose="02020603050405020304" pitchFamily="18" charset="0"/>
                <a:ea typeface="Segoe UI Black" panose="020B0A02040204020203" pitchFamily="34" charset="0"/>
                <a:cs typeface="Times New Roman" panose="02020603050405020304" pitchFamily="18" charset="0"/>
              </a:rPr>
              <a:t>elektrolit yaitu larutan asam sulfat encer (H₂SO₄).</a:t>
            </a:r>
          </a:p>
        </p:txBody>
      </p:sp>
      <p:pic>
        <p:nvPicPr>
          <p:cNvPr id="4" name="Picture 3">
            <a:extLst>
              <a:ext uri="{FF2B5EF4-FFF2-40B4-BE49-F238E27FC236}">
                <a16:creationId xmlns:a16="http://schemas.microsoft.com/office/drawing/2014/main" id="{BE3C1AA9-57B4-48CB-BFE2-3975FDD38953}"/>
              </a:ext>
            </a:extLst>
          </p:cNvPr>
          <p:cNvPicPr>
            <a:picLocks noChangeAspect="1"/>
          </p:cNvPicPr>
          <p:nvPr/>
        </p:nvPicPr>
        <p:blipFill>
          <a:blip r:embed="rId3"/>
          <a:stretch>
            <a:fillRect/>
          </a:stretch>
        </p:blipFill>
        <p:spPr>
          <a:xfrm>
            <a:off x="-414874" y="-103993"/>
            <a:ext cx="1889924" cy="1091279"/>
          </a:xfrm>
          <a:prstGeom prst="rect">
            <a:avLst/>
          </a:prstGeom>
        </p:spPr>
      </p:pic>
      <p:sp>
        <p:nvSpPr>
          <p:cNvPr id="6" name="Arrow: Right 5">
            <a:hlinkClick r:id="rId4" action="ppaction://hlinksldjump"/>
            <a:extLst>
              <a:ext uri="{FF2B5EF4-FFF2-40B4-BE49-F238E27FC236}">
                <a16:creationId xmlns:a16="http://schemas.microsoft.com/office/drawing/2014/main" id="{F897D73B-DFA6-4F83-909C-2D57301A72C3}"/>
              </a:ext>
            </a:extLst>
          </p:cNvPr>
          <p:cNvSpPr/>
          <p:nvPr/>
        </p:nvSpPr>
        <p:spPr>
          <a:xfrm flipH="1">
            <a:off x="6983896" y="5980963"/>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pic>
        <p:nvPicPr>
          <p:cNvPr id="17" name="Picture 16">
            <a:extLst>
              <a:ext uri="{FF2B5EF4-FFF2-40B4-BE49-F238E27FC236}">
                <a16:creationId xmlns:a16="http://schemas.microsoft.com/office/drawing/2014/main" id="{7C9FC420-F31B-4973-8176-A275F52352E9}"/>
              </a:ext>
            </a:extLst>
          </p:cNvPr>
          <p:cNvPicPr>
            <a:picLocks noChangeAspect="1"/>
          </p:cNvPicPr>
          <p:nvPr/>
        </p:nvPicPr>
        <p:blipFill rotWithShape="1">
          <a:blip r:embed="rId5">
            <a:extLst>
              <a:ext uri="{28A0092B-C50C-407E-A947-70E740481C1C}">
                <a14:useLocalDpi xmlns:a14="http://schemas.microsoft.com/office/drawing/2010/main" val="0"/>
              </a:ext>
            </a:extLst>
          </a:blip>
          <a:srcRect b="5346"/>
          <a:stretch/>
        </p:blipFill>
        <p:spPr>
          <a:xfrm>
            <a:off x="2199881" y="1979021"/>
            <a:ext cx="1335422" cy="1264021"/>
          </a:xfrm>
          <a:prstGeom prst="ellipse">
            <a:avLst/>
          </a:prstGeom>
          <a:ln>
            <a:noFill/>
          </a:ln>
          <a:effectLst>
            <a:softEdge rad="112500"/>
          </a:effectLst>
        </p:spPr>
      </p:pic>
      <p:pic>
        <p:nvPicPr>
          <p:cNvPr id="19" name="Picture 18">
            <a:extLst>
              <a:ext uri="{FF2B5EF4-FFF2-40B4-BE49-F238E27FC236}">
                <a16:creationId xmlns:a16="http://schemas.microsoft.com/office/drawing/2014/main" id="{706C013B-019A-4341-8AA7-7012E5AE0B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371" y="1979021"/>
            <a:ext cx="1335422" cy="1335422"/>
          </a:xfrm>
          <a:prstGeom prst="ellipse">
            <a:avLst/>
          </a:prstGeom>
          <a:ln>
            <a:noFill/>
          </a:ln>
          <a:effectLst>
            <a:softEdge rad="112500"/>
          </a:effectLst>
        </p:spPr>
      </p:pic>
    </p:spTree>
    <p:extLst>
      <p:ext uri="{BB962C8B-B14F-4D97-AF65-F5344CB8AC3E}">
        <p14:creationId xmlns:p14="http://schemas.microsoft.com/office/powerpoint/2010/main" val="1740615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r="-3000" b="-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CA09-3B74-4E23-8E25-1CCF37A0FF62}"/>
              </a:ext>
            </a:extLst>
          </p:cNvPr>
          <p:cNvSpPr>
            <a:spLocks noGrp="1"/>
          </p:cNvSpPr>
          <p:nvPr>
            <p:ph type="title"/>
          </p:nvPr>
        </p:nvSpPr>
        <p:spPr>
          <a:xfrm>
            <a:off x="896178" y="441646"/>
            <a:ext cx="10399643" cy="748058"/>
          </a:xfrm>
        </p:spPr>
        <p:txBody>
          <a:bodyPr>
            <a:normAutofit fontScale="90000"/>
          </a:bodyPr>
          <a:lstStyle/>
          <a:p>
            <a:r>
              <a:rPr lang="en-US" sz="3600" dirty="0">
                <a:solidFill>
                  <a:srgbClr val="C00000"/>
                </a:solidFill>
                <a:latin typeface="Berlin Sans FB Demi" panose="020E0802020502020306" pitchFamily="34" charset="0"/>
              </a:rPr>
              <a:t>DAFTAR PUSTAKA</a:t>
            </a:r>
            <a:br>
              <a:rPr lang="en-US" dirty="0">
                <a:solidFill>
                  <a:schemeClr val="accent1">
                    <a:lumMod val="50000"/>
                  </a:schemeClr>
                </a:solidFill>
                <a:latin typeface="Berlin Sans FB Demi" panose="020E0802020502020306" pitchFamily="34" charset="0"/>
              </a:rPr>
            </a:br>
            <a:endParaRPr lang="en-ID" dirty="0"/>
          </a:p>
        </p:txBody>
      </p:sp>
      <p:sp>
        <p:nvSpPr>
          <p:cNvPr id="3" name="Content Placeholder 2">
            <a:extLst>
              <a:ext uri="{FF2B5EF4-FFF2-40B4-BE49-F238E27FC236}">
                <a16:creationId xmlns:a16="http://schemas.microsoft.com/office/drawing/2014/main" id="{66576E5F-4DF1-407B-B9C4-988709DCD801}"/>
              </a:ext>
            </a:extLst>
          </p:cNvPr>
          <p:cNvSpPr>
            <a:spLocks noGrp="1"/>
          </p:cNvSpPr>
          <p:nvPr>
            <p:ph idx="1"/>
          </p:nvPr>
        </p:nvSpPr>
        <p:spPr>
          <a:xfrm>
            <a:off x="291547" y="1567989"/>
            <a:ext cx="9144001" cy="4386470"/>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Brady, James E. 1999. Kimia Universitas:</a:t>
            </a:r>
            <a:r>
              <a:rPr lang="id-ID" sz="1800" dirty="0">
                <a:latin typeface="Times New Roman" panose="02020603050405020304" pitchFamily="18" charset="0"/>
                <a:cs typeface="Times New Roman" panose="02020603050405020304" pitchFamily="18" charset="0"/>
              </a:rPr>
              <a:t> Asas dan Struktur Jilid Satu. Jakarta: Binarupa Aksara</a:t>
            </a:r>
          </a:p>
          <a:p>
            <a:pPr marL="0" indent="0" algn="just">
              <a:buNone/>
            </a:pPr>
            <a:r>
              <a:rPr lang="id-ID" sz="1800" dirty="0">
                <a:latin typeface="Times New Roman" panose="02020603050405020304" pitchFamily="18" charset="0"/>
                <a:cs typeface="Times New Roman" panose="02020603050405020304" pitchFamily="18" charset="0"/>
              </a:rPr>
              <a:t>Chang, Raymond. 2003. Kimia Dasar: Konsep-Konsep Inti Edisi Ketiga Jilid 1. Jakarta:</a:t>
            </a: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Erlangga</a:t>
            </a:r>
          </a:p>
          <a:p>
            <a:pPr marL="0" indent="0" algn="just">
              <a:buNone/>
            </a:pPr>
            <a:r>
              <a:rPr lang="id-ID" sz="1800" dirty="0">
                <a:latin typeface="Times New Roman" panose="02020603050405020304" pitchFamily="18" charset="0"/>
                <a:cs typeface="Times New Roman" panose="02020603050405020304" pitchFamily="18" charset="0"/>
              </a:rPr>
              <a:t>Chang, Raymond. 2005. Kimia Dasar: Konsep-Konsep Inti Jilid 1. Jakarta: Erlangga</a:t>
            </a:r>
          </a:p>
          <a:p>
            <a:pPr marL="0" indent="0" algn="just">
              <a:buNone/>
            </a:pPr>
            <a:r>
              <a:rPr lang="id-ID" sz="1800" dirty="0">
                <a:latin typeface="Times New Roman" panose="02020603050405020304" pitchFamily="18" charset="0"/>
                <a:cs typeface="Times New Roman" panose="02020603050405020304" pitchFamily="18" charset="0"/>
              </a:rPr>
              <a:t>Petrucci, R. H. 1985. Kimia Dasar Prinsip dan Terapan Modern Jilid 2. Jakarta: Gramedia</a:t>
            </a:r>
          </a:p>
          <a:p>
            <a:pPr marL="0" indent="0" algn="just">
              <a:buNone/>
            </a:pPr>
            <a:r>
              <a:rPr lang="id-ID" sz="1800" dirty="0">
                <a:latin typeface="Times New Roman" panose="02020603050405020304" pitchFamily="18" charset="0"/>
                <a:cs typeface="Times New Roman" panose="02020603050405020304" pitchFamily="18" charset="0"/>
              </a:rPr>
              <a:t>Sunarya, Yayan. 2012. Kimia Dasar 2 Berdasarkan Prinsip-Prinsip Kimia Terkini. Bandung: </a:t>
            </a:r>
          </a:p>
          <a:p>
            <a:pPr marL="0" indent="0" algn="just">
              <a:buNone/>
            </a:pPr>
            <a:r>
              <a:rPr lang="en-US" sz="1800" dirty="0">
                <a:latin typeface="Times New Roman" panose="02020603050405020304" pitchFamily="18" charset="0"/>
                <a:cs typeface="Times New Roman" panose="02020603050405020304" pitchFamily="18" charset="0"/>
              </a:rPr>
              <a:t>	</a:t>
            </a:r>
            <a:r>
              <a:rPr lang="id-ID" sz="1800" dirty="0">
                <a:latin typeface="Times New Roman" panose="02020603050405020304" pitchFamily="18" charset="0"/>
                <a:cs typeface="Times New Roman" panose="02020603050405020304" pitchFamily="18" charset="0"/>
              </a:rPr>
              <a:t>CV Yrama Widya</a:t>
            </a:r>
          </a:p>
          <a:p>
            <a:pPr marL="0" indent="0" algn="just">
              <a:buNone/>
            </a:pPr>
            <a:r>
              <a:rPr lang="id-ID" sz="1800" dirty="0">
                <a:latin typeface="Times New Roman" panose="02020603050405020304" pitchFamily="18" charset="0"/>
                <a:cs typeface="Times New Roman" panose="02020603050405020304" pitchFamily="18" charset="0"/>
              </a:rPr>
              <a:t>Syukri, S. 1999. Kimia Dasar 2 Jilid 2. Bandung: ITB</a:t>
            </a: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3C1AA9-57B4-48CB-BFE2-3975FDD38953}"/>
              </a:ext>
            </a:extLst>
          </p:cNvPr>
          <p:cNvPicPr>
            <a:picLocks noChangeAspect="1"/>
          </p:cNvPicPr>
          <p:nvPr/>
        </p:nvPicPr>
        <p:blipFill>
          <a:blip r:embed="rId3"/>
          <a:stretch>
            <a:fillRect/>
          </a:stretch>
        </p:blipFill>
        <p:spPr>
          <a:xfrm>
            <a:off x="-414874" y="-103993"/>
            <a:ext cx="1889924" cy="1091279"/>
          </a:xfrm>
          <a:prstGeom prst="rect">
            <a:avLst/>
          </a:prstGeom>
        </p:spPr>
      </p:pic>
      <p:sp>
        <p:nvSpPr>
          <p:cNvPr id="6" name="Arrow: Right 5">
            <a:hlinkClick r:id="rId4" action="ppaction://hlinksldjump"/>
            <a:extLst>
              <a:ext uri="{FF2B5EF4-FFF2-40B4-BE49-F238E27FC236}">
                <a16:creationId xmlns:a16="http://schemas.microsoft.com/office/drawing/2014/main" id="{D40FD5D0-57C2-41CF-AA40-63A7CE6D7FDF}"/>
              </a:ext>
            </a:extLst>
          </p:cNvPr>
          <p:cNvSpPr/>
          <p:nvPr/>
        </p:nvSpPr>
        <p:spPr>
          <a:xfrm flipH="1">
            <a:off x="6983896" y="5954459"/>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469902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76E5F-4DF1-407B-B9C4-988709DCD801}"/>
              </a:ext>
            </a:extLst>
          </p:cNvPr>
          <p:cNvSpPr>
            <a:spLocks noGrp="1"/>
          </p:cNvSpPr>
          <p:nvPr>
            <p:ph idx="1"/>
          </p:nvPr>
        </p:nvSpPr>
        <p:spPr>
          <a:xfrm>
            <a:off x="537682" y="503583"/>
            <a:ext cx="10302596" cy="4956313"/>
          </a:xfrm>
        </p:spPr>
        <p:txBody>
          <a:bodyPr>
            <a:norm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noProof="0" dirty="0">
                <a:solidFill>
                  <a:srgbClr val="4472C4">
                    <a:lumMod val="50000"/>
                  </a:srgbClr>
                </a:solidFill>
                <a:latin typeface="Berlin Sans FB Demi" panose="020E0802020502020306" pitchFamily="34" charset="0"/>
              </a:rPr>
              <a:t>         </a:t>
            </a:r>
            <a:r>
              <a:rPr kumimoji="0" lang="id-ID" sz="3200" b="0" i="0" u="none" strike="noStrike" kern="1200" cap="none" spc="0" normalizeH="0" baseline="0" noProof="0" dirty="0">
                <a:ln>
                  <a:noFill/>
                </a:ln>
                <a:solidFill>
                  <a:srgbClr val="FFFF00"/>
                </a:solidFill>
                <a:effectLst/>
                <a:uLnTx/>
                <a:uFillTx/>
                <a:latin typeface="Berlin Sans FB Demi" panose="020E0802020502020306" pitchFamily="34" charset="0"/>
                <a:ea typeface="+mj-ea"/>
                <a:cs typeface="+mj-cs"/>
              </a:rPr>
              <a:t>Petunjuk Bermain</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p>
          <a:p>
            <a:pPr marL="0" marR="0" lvl="0" indent="0" algn="just" defTabSz="914400" rtl="0" eaLnBrk="1" fontAlgn="auto" latinLnBrk="0" hangingPunct="1">
              <a:lnSpc>
                <a:spcPct val="90000"/>
              </a:lnSpc>
              <a:spcBef>
                <a:spcPts val="1000"/>
              </a:spcBef>
              <a:spcAft>
                <a:spcPts val="0"/>
              </a:spcAft>
              <a:buClrTx/>
              <a:buSzTx/>
              <a:buNone/>
              <a:tabLst/>
              <a:defRPr/>
            </a:pPr>
            <a:endPar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Bacalah doa terlebih dahulu</a:t>
            </a:r>
          </a:p>
          <a:p>
            <a:pPr marL="457200" marR="0" lvl="0" indent="-457200" algn="just"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Sebelum bermain pahami terlebih dahulu penggunaan aplikasi pada permainan </a:t>
            </a:r>
            <a:r>
              <a:rPr kumimoji="0" lang="id-ID" sz="19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maze chemistry</a:t>
            </a: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ini</a:t>
            </a:r>
          </a:p>
          <a:p>
            <a:pPr marL="457200" marR="0" lvl="0" indent="-457200" algn="just"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Bacalah</a:t>
            </a: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dan </a:t>
            </a: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pahamilah teori-teori dasa</a:t>
            </a: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 </a:t>
            </a: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yang ada di menu sebelumnya</a:t>
            </a:r>
            <a:endPar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Setelah </a:t>
            </a: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klik </a:t>
            </a:r>
            <a:r>
              <a:rPr kumimoji="0" lang="en-US" sz="19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start</a:t>
            </a: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maka anda akan memasuki permainan</a:t>
            </a:r>
          </a:p>
          <a:p>
            <a:pPr marL="457200" marR="0" lvl="0" indent="-457200" algn="just"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Tugas anda adalah</a:t>
            </a: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me</a:t>
            </a:r>
            <a:r>
              <a:rPr kumimoji="0" lang="id-ID" sz="19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mbuka</a:t>
            </a: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pintu </a:t>
            </a: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dan</a:t>
            </a: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id-ID" sz="19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menyalakan</a:t>
            </a: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lamp</a:t>
            </a: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a:t>
            </a:r>
          </a:p>
          <a:p>
            <a:pPr marL="457200" marR="0" lvl="0" indent="-457200" algn="just"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Disetiap pintu atau lampu yang anda temukan akan ada sebuah misi yang harus dipecahkan </a:t>
            </a: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menjawab soal dan mengklasifikasikan larutan)</a:t>
            </a:r>
          </a:p>
          <a:p>
            <a:pPr marL="457200" marR="0" lvl="0" indent="-457200" algn="just"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Nyawa</a:t>
            </a: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yang </a:t>
            </a: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dimiliki</a:t>
            </a: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pemain akan berkurang setiap gagal dalam menyelesaikan misi. </a:t>
            </a:r>
            <a:endPar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Selamat belajar sambil bermain</a:t>
            </a:r>
            <a:r>
              <a:rPr kumimoji="0" lang="en-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dengan</a:t>
            </a:r>
            <a:r>
              <a:rPr kumimoji="0" lang="en-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D" sz="19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game</a:t>
            </a:r>
            <a:r>
              <a:rPr kumimoji="0" lang="en-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D" sz="19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maze chemistry</a:t>
            </a:r>
            <a:r>
              <a:rPr kumimoji="0" lang="en-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ini</a:t>
            </a:r>
            <a:endParaRPr kumimoji="0" lang="en-ID"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US" sz="3200" dirty="0">
              <a:solidFill>
                <a:schemeClr val="accent1">
                  <a:lumMod val="50000"/>
                </a:schemeClr>
              </a:solidFill>
              <a:latin typeface="Berlin Sans FB Demi" panose="020E0802020502020306" pitchFamily="34" charset="0"/>
            </a:endParaRPr>
          </a:p>
          <a:p>
            <a:pPr marL="0" indent="0">
              <a:buNone/>
            </a:pPr>
            <a:endParaRPr lang="en-US" dirty="0">
              <a:solidFill>
                <a:schemeClr val="accent1">
                  <a:lumMod val="50000"/>
                </a:schemeClr>
              </a:solidFill>
              <a:latin typeface="Berlin Sans FB Demi" panose="020E0802020502020306" pitchFamily="34" charset="0"/>
            </a:endParaRPr>
          </a:p>
          <a:p>
            <a:pPr marL="0" indent="0">
              <a:buNone/>
            </a:pPr>
            <a:endParaRPr lang="en-US" dirty="0">
              <a:solidFill>
                <a:schemeClr val="accent1">
                  <a:lumMod val="50000"/>
                </a:schemeClr>
              </a:solidFill>
              <a:latin typeface="Berlin Sans FB Demi" panose="020E0802020502020306" pitchFamily="34" charset="0"/>
            </a:endParaRPr>
          </a:p>
          <a:p>
            <a:pPr marL="0" indent="0">
              <a:buNone/>
            </a:pPr>
            <a:endParaRPr lang="en-US" dirty="0">
              <a:solidFill>
                <a:schemeClr val="accent1">
                  <a:lumMod val="50000"/>
                </a:schemeClr>
              </a:solidFill>
              <a:latin typeface="Berlin Sans FB Demi" panose="020E0802020502020306" pitchFamily="34" charset="0"/>
            </a:endParaRPr>
          </a:p>
          <a:p>
            <a:pPr marL="0" indent="0">
              <a:buNone/>
            </a:pPr>
            <a:endParaRPr lang="en-ID" sz="2000" dirty="0">
              <a:solidFill>
                <a:schemeClr val="accent1">
                  <a:lumMod val="50000"/>
                </a:schemeClr>
              </a:solidFill>
              <a:latin typeface="Berlin Sans FB Demi" panose="020E0802020502020306" pitchFamily="34" charset="0"/>
            </a:endParaRPr>
          </a:p>
        </p:txBody>
      </p:sp>
      <p:sp>
        <p:nvSpPr>
          <p:cNvPr id="10" name="Arrow: Right 9">
            <a:hlinkClick r:id="rId3" action="ppaction://hlinksldjump"/>
            <a:extLst>
              <a:ext uri="{FF2B5EF4-FFF2-40B4-BE49-F238E27FC236}">
                <a16:creationId xmlns:a16="http://schemas.microsoft.com/office/drawing/2014/main" id="{9B59F04A-4892-45E9-B0D9-FA826B60C1FD}"/>
              </a:ext>
            </a:extLst>
          </p:cNvPr>
          <p:cNvSpPr/>
          <p:nvPr/>
        </p:nvSpPr>
        <p:spPr>
          <a:xfrm flipH="1">
            <a:off x="537682" y="5901474"/>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pic>
        <p:nvPicPr>
          <p:cNvPr id="2" name="Picture 1">
            <a:extLst>
              <a:ext uri="{FF2B5EF4-FFF2-40B4-BE49-F238E27FC236}">
                <a16:creationId xmlns:a16="http://schemas.microsoft.com/office/drawing/2014/main" id="{B6B8C26B-2F1F-4DF8-89FF-992FC75E2104}"/>
              </a:ext>
            </a:extLst>
          </p:cNvPr>
          <p:cNvPicPr>
            <a:picLocks noChangeAspect="1"/>
          </p:cNvPicPr>
          <p:nvPr/>
        </p:nvPicPr>
        <p:blipFill>
          <a:blip r:embed="rId4"/>
          <a:stretch>
            <a:fillRect/>
          </a:stretch>
        </p:blipFill>
        <p:spPr>
          <a:xfrm>
            <a:off x="511178" y="284899"/>
            <a:ext cx="810838" cy="810838"/>
          </a:xfrm>
          <a:prstGeom prst="rect">
            <a:avLst/>
          </a:prstGeom>
        </p:spPr>
      </p:pic>
    </p:spTree>
    <p:extLst>
      <p:ext uri="{BB962C8B-B14F-4D97-AF65-F5344CB8AC3E}">
        <p14:creationId xmlns:p14="http://schemas.microsoft.com/office/powerpoint/2010/main" val="552094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76E5F-4DF1-407B-B9C4-988709DCD801}"/>
              </a:ext>
            </a:extLst>
          </p:cNvPr>
          <p:cNvSpPr>
            <a:spLocks noGrp="1"/>
          </p:cNvSpPr>
          <p:nvPr>
            <p:ph idx="1"/>
          </p:nvPr>
        </p:nvSpPr>
        <p:spPr>
          <a:xfrm>
            <a:off x="537682" y="424070"/>
            <a:ext cx="10302596" cy="4956313"/>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noProof="0" dirty="0">
                <a:solidFill>
                  <a:srgbClr val="4472C4">
                    <a:lumMod val="50000"/>
                  </a:srgbClr>
                </a:solidFill>
                <a:latin typeface="Berlin Sans FB Demi" panose="020E0802020502020306" pitchFamily="34" charset="0"/>
              </a:rPr>
              <a:t>         </a:t>
            </a:r>
            <a:r>
              <a:rPr kumimoji="0" lang="id-ID" sz="2800" b="0" i="0" u="none" strike="noStrike" kern="1200" cap="none" spc="0" normalizeH="0" baseline="0" noProof="0" dirty="0">
                <a:ln>
                  <a:noFill/>
                </a:ln>
                <a:solidFill>
                  <a:srgbClr val="70AD47"/>
                </a:solidFill>
                <a:effectLst/>
                <a:uLnTx/>
                <a:uFillTx/>
                <a:latin typeface="Berlin Sans FB Demi" panose="020E0802020502020306" pitchFamily="34" charset="0"/>
                <a:ea typeface="+mn-ea"/>
                <a:cs typeface="+mn-cs"/>
              </a:rPr>
              <a:t>Profil Pengembang</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90000"/>
              </a:lnSpc>
              <a:spcBef>
                <a:spcPts val="1000"/>
              </a:spcBef>
              <a:spcAft>
                <a:spcPts val="0"/>
              </a:spcAft>
              <a:buClrTx/>
              <a:buSzTx/>
              <a:buNone/>
              <a:tabLst/>
              <a:defRPr/>
            </a:pPr>
            <a:endPar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90000"/>
              </a:lnSpc>
              <a:spcBef>
                <a:spcPts val="1000"/>
              </a:spcBef>
              <a:spcAft>
                <a:spcPts val="0"/>
              </a:spcAft>
              <a:buClrTx/>
              <a:buSzTx/>
              <a:buNone/>
              <a:tabLst/>
              <a:defRPr/>
            </a:pPr>
            <a:endPar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E7E6E6">
                    <a:lumMod val="10000"/>
                  </a:srgbClr>
                </a:solidFill>
                <a:effectLst/>
                <a:uLnTx/>
                <a:uFillTx/>
                <a:latin typeface="Bahnschrift" panose="020B0502040204020203" pitchFamily="34" charset="0"/>
                <a:ea typeface="+mn-ea"/>
                <a:cs typeface="+mn-cs"/>
              </a:rPr>
              <a:t>Nama			: </a:t>
            </a:r>
            <a:r>
              <a:rPr kumimoji="0" lang="id-ID" sz="2000" b="0" i="0" u="none" strike="noStrike" kern="1200" cap="none" spc="0" normalizeH="0" baseline="0" noProof="0" dirty="0">
                <a:ln>
                  <a:noFill/>
                </a:ln>
                <a:solidFill>
                  <a:srgbClr val="E7E6E6">
                    <a:lumMod val="10000"/>
                  </a:srgbClr>
                </a:solidFill>
                <a:effectLst/>
                <a:uLnTx/>
                <a:uFillTx/>
                <a:latin typeface="Bahnschrift" panose="020B0502040204020203" pitchFamily="34" charset="0"/>
                <a:ea typeface="+mn-ea"/>
                <a:cs typeface="+mn-cs"/>
              </a:rPr>
              <a:t>Nita Nurjanah</a:t>
            </a:r>
            <a:r>
              <a:rPr kumimoji="0" lang="en-US" sz="2000" b="0" i="0" u="none" strike="noStrike" kern="1200" cap="none" spc="0" normalizeH="0" baseline="0" noProof="0" dirty="0">
                <a:ln>
                  <a:noFill/>
                </a:ln>
                <a:solidFill>
                  <a:srgbClr val="E7E6E6">
                    <a:lumMod val="10000"/>
                  </a:srgbClr>
                </a:solidFill>
                <a:effectLst/>
                <a:uLnTx/>
                <a:uFillTx/>
                <a:latin typeface="Bahnschrift" panose="020B0502040204020203"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E7E6E6">
                    <a:lumMod val="10000"/>
                  </a:srgbClr>
                </a:solidFill>
                <a:effectLst/>
                <a:uLnTx/>
                <a:uFillTx/>
                <a:latin typeface="Bahnschrift" panose="020B0502040204020203" pitchFamily="34" charset="0"/>
                <a:ea typeface="+mn-ea"/>
                <a:cs typeface="+mn-cs"/>
              </a:rPr>
              <a:t>TTL</a:t>
            </a:r>
            <a:r>
              <a:rPr kumimoji="0" lang="id-ID" sz="2000" b="0" i="0" u="none" strike="noStrike" kern="1200" cap="none" spc="0" normalizeH="0" baseline="0" noProof="0" dirty="0">
                <a:ln>
                  <a:noFill/>
                </a:ln>
                <a:solidFill>
                  <a:srgbClr val="E7E6E6">
                    <a:lumMod val="10000"/>
                  </a:srgbClr>
                </a:solidFill>
                <a:effectLst/>
                <a:uLnTx/>
                <a:uFillTx/>
                <a:latin typeface="Bahnschrift" panose="020B0502040204020203" pitchFamily="34" charset="0"/>
                <a:ea typeface="+mn-ea"/>
                <a:cs typeface="+mn-cs"/>
              </a:rPr>
              <a:t>			: Tangerang, 11 Juli 1998</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id-ID" sz="2000" b="0" i="0" u="none" strike="noStrike" kern="1200" cap="none" spc="0" normalizeH="0" baseline="0" noProof="0" dirty="0">
                <a:ln>
                  <a:noFill/>
                </a:ln>
                <a:solidFill>
                  <a:srgbClr val="E7E6E6">
                    <a:lumMod val="10000"/>
                  </a:srgbClr>
                </a:solidFill>
                <a:effectLst/>
                <a:uLnTx/>
                <a:uFillTx/>
                <a:latin typeface="Bahnschrift" panose="020B0502040204020203" pitchFamily="34" charset="0"/>
                <a:ea typeface="+mn-ea"/>
                <a:cs typeface="+mn-cs"/>
              </a:rPr>
              <a:t>Jurusan		: Pendidikan Kimia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id-ID" sz="2000" b="0" i="0" u="none" strike="noStrike" kern="1200" cap="none" spc="0" normalizeH="0" baseline="0" noProof="0" dirty="0">
                <a:ln>
                  <a:noFill/>
                </a:ln>
                <a:solidFill>
                  <a:srgbClr val="E7E6E6">
                    <a:lumMod val="10000"/>
                  </a:srgbClr>
                </a:solidFill>
                <a:effectLst/>
                <a:uLnTx/>
                <a:uFillTx/>
                <a:latin typeface="Bahnschrift" panose="020B0502040204020203" pitchFamily="34" charset="0"/>
                <a:ea typeface="+mn-ea"/>
                <a:cs typeface="+mn-cs"/>
              </a:rPr>
              <a:t>Fakultas		: Keguruan dan Ilmu Pendidikan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id-ID" sz="2000" b="0" i="0" u="none" strike="noStrike" kern="1200" cap="none" spc="0" normalizeH="0" baseline="0" noProof="0" dirty="0">
                <a:ln>
                  <a:noFill/>
                </a:ln>
                <a:solidFill>
                  <a:srgbClr val="E7E6E6">
                    <a:lumMod val="10000"/>
                  </a:srgbClr>
                </a:solidFill>
                <a:effectLst/>
                <a:uLnTx/>
                <a:uFillTx/>
                <a:latin typeface="Bahnschrift" panose="020B0502040204020203" pitchFamily="34" charset="0"/>
                <a:ea typeface="+mn-ea"/>
                <a:cs typeface="+mn-cs"/>
              </a:rPr>
              <a:t>Universitas		: Sultan Ageng Tirtayasa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id-ID" sz="2000" b="0" i="0" u="none" strike="noStrike" kern="1200" cap="none" spc="0" normalizeH="0" baseline="0" noProof="0" dirty="0">
                <a:ln>
                  <a:noFill/>
                </a:ln>
                <a:solidFill>
                  <a:srgbClr val="E7E6E6">
                    <a:lumMod val="10000"/>
                  </a:srgbClr>
                </a:solidFill>
                <a:effectLst/>
                <a:uLnTx/>
                <a:uFillTx/>
                <a:latin typeface="Bahnschrift" panose="020B0502040204020203" pitchFamily="34" charset="0"/>
                <a:ea typeface="+mn-ea"/>
                <a:cs typeface="+mn-cs"/>
              </a:rPr>
              <a:t>Dosen Pembimbing 1	: Indah Langitasari, S.Si, M.Pd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id-ID" sz="2000" b="0" i="0" u="none" strike="noStrike" kern="1200" cap="none" spc="0" normalizeH="0" baseline="0" noProof="0" dirty="0">
                <a:ln>
                  <a:noFill/>
                </a:ln>
                <a:solidFill>
                  <a:srgbClr val="E7E6E6">
                    <a:lumMod val="10000"/>
                  </a:srgbClr>
                </a:solidFill>
                <a:effectLst/>
                <a:uLnTx/>
                <a:uFillTx/>
                <a:latin typeface="Bahnschrift" panose="020B0502040204020203" pitchFamily="34" charset="0"/>
                <a:ea typeface="+mn-ea"/>
                <a:cs typeface="+mn-cs"/>
              </a:rPr>
              <a:t>Dosen pembimbing 2	: Dr. Solfarina, S.Pd, M.Si</a:t>
            </a:r>
          </a:p>
          <a:p>
            <a:pPr marL="0" indent="0">
              <a:buNone/>
            </a:pPr>
            <a:endParaRPr lang="en-US" sz="3200" dirty="0">
              <a:solidFill>
                <a:schemeClr val="accent1">
                  <a:lumMod val="50000"/>
                </a:schemeClr>
              </a:solidFill>
              <a:latin typeface="Berlin Sans FB Demi" panose="020E0802020502020306" pitchFamily="34" charset="0"/>
            </a:endParaRPr>
          </a:p>
          <a:p>
            <a:pPr marL="0" indent="0">
              <a:buNone/>
            </a:pPr>
            <a:endParaRPr lang="en-US" dirty="0">
              <a:solidFill>
                <a:schemeClr val="accent1">
                  <a:lumMod val="50000"/>
                </a:schemeClr>
              </a:solidFill>
              <a:latin typeface="Berlin Sans FB Demi" panose="020E0802020502020306" pitchFamily="34" charset="0"/>
            </a:endParaRPr>
          </a:p>
          <a:p>
            <a:pPr marL="0" indent="0">
              <a:buNone/>
            </a:pPr>
            <a:endParaRPr lang="en-US" dirty="0">
              <a:solidFill>
                <a:schemeClr val="accent1">
                  <a:lumMod val="50000"/>
                </a:schemeClr>
              </a:solidFill>
              <a:latin typeface="Berlin Sans FB Demi" panose="020E0802020502020306" pitchFamily="34" charset="0"/>
            </a:endParaRPr>
          </a:p>
          <a:p>
            <a:pPr marL="0" indent="0">
              <a:buNone/>
            </a:pPr>
            <a:endParaRPr lang="en-US" dirty="0">
              <a:solidFill>
                <a:schemeClr val="accent1">
                  <a:lumMod val="50000"/>
                </a:schemeClr>
              </a:solidFill>
              <a:latin typeface="Berlin Sans FB Demi" panose="020E0802020502020306" pitchFamily="34" charset="0"/>
            </a:endParaRPr>
          </a:p>
          <a:p>
            <a:pPr marL="0" indent="0">
              <a:buNone/>
            </a:pPr>
            <a:endParaRPr lang="en-ID" sz="2000" dirty="0">
              <a:solidFill>
                <a:schemeClr val="accent1">
                  <a:lumMod val="50000"/>
                </a:schemeClr>
              </a:solidFill>
              <a:latin typeface="Berlin Sans FB Demi" panose="020E0802020502020306" pitchFamily="34" charset="0"/>
            </a:endParaRPr>
          </a:p>
        </p:txBody>
      </p:sp>
      <p:sp>
        <p:nvSpPr>
          <p:cNvPr id="10" name="Arrow: Right 9">
            <a:hlinkClick r:id="rId3" action="ppaction://hlinksldjump"/>
            <a:extLst>
              <a:ext uri="{FF2B5EF4-FFF2-40B4-BE49-F238E27FC236}">
                <a16:creationId xmlns:a16="http://schemas.microsoft.com/office/drawing/2014/main" id="{9B59F04A-4892-45E9-B0D9-FA826B60C1FD}"/>
              </a:ext>
            </a:extLst>
          </p:cNvPr>
          <p:cNvSpPr/>
          <p:nvPr/>
        </p:nvSpPr>
        <p:spPr>
          <a:xfrm flipH="1">
            <a:off x="537682" y="5901474"/>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pic>
        <p:nvPicPr>
          <p:cNvPr id="4" name="Picture 3">
            <a:extLst>
              <a:ext uri="{FF2B5EF4-FFF2-40B4-BE49-F238E27FC236}">
                <a16:creationId xmlns:a16="http://schemas.microsoft.com/office/drawing/2014/main" id="{63908907-4FEC-45C3-8A2E-EAC01AE120E8}"/>
              </a:ext>
            </a:extLst>
          </p:cNvPr>
          <p:cNvPicPr>
            <a:picLocks noChangeAspect="1"/>
          </p:cNvPicPr>
          <p:nvPr/>
        </p:nvPicPr>
        <p:blipFill>
          <a:blip r:embed="rId4"/>
          <a:stretch>
            <a:fillRect/>
          </a:stretch>
        </p:blipFill>
        <p:spPr>
          <a:xfrm>
            <a:off x="537682" y="284899"/>
            <a:ext cx="688908" cy="743776"/>
          </a:xfrm>
          <a:prstGeom prst="rect">
            <a:avLst/>
          </a:prstGeom>
        </p:spPr>
      </p:pic>
      <p:sp>
        <p:nvSpPr>
          <p:cNvPr id="6" name="Rectangle 5">
            <a:extLst>
              <a:ext uri="{FF2B5EF4-FFF2-40B4-BE49-F238E27FC236}">
                <a16:creationId xmlns:a16="http://schemas.microsoft.com/office/drawing/2014/main" id="{B556DCAE-31E8-4061-8E93-E6FEAEABDDE1}"/>
              </a:ext>
            </a:extLst>
          </p:cNvPr>
          <p:cNvSpPr/>
          <p:nvPr/>
        </p:nvSpPr>
        <p:spPr>
          <a:xfrm>
            <a:off x="7818783" y="1926539"/>
            <a:ext cx="1616765" cy="1789042"/>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a:t>Foto</a:t>
            </a:r>
          </a:p>
        </p:txBody>
      </p:sp>
    </p:spTree>
    <p:extLst>
      <p:ext uri="{BB962C8B-B14F-4D97-AF65-F5344CB8AC3E}">
        <p14:creationId xmlns:p14="http://schemas.microsoft.com/office/powerpoint/2010/main" val="2309576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0330FC-7489-490A-9CFB-6C55C8F1A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8947" y="3260035"/>
            <a:ext cx="216839" cy="337930"/>
          </a:xfrm>
          <a:prstGeom prst="rect">
            <a:avLst/>
          </a:prstGeom>
        </p:spPr>
      </p:pic>
      <p:pic>
        <p:nvPicPr>
          <p:cNvPr id="4" name="Picture 3">
            <a:extLst>
              <a:ext uri="{FF2B5EF4-FFF2-40B4-BE49-F238E27FC236}">
                <a16:creationId xmlns:a16="http://schemas.microsoft.com/office/drawing/2014/main" id="{9EC6841D-39BE-4381-BAA6-A52189DC14C7}"/>
              </a:ext>
            </a:extLst>
          </p:cNvPr>
          <p:cNvPicPr>
            <a:picLocks noChangeAspect="1"/>
          </p:cNvPicPr>
          <p:nvPr/>
        </p:nvPicPr>
        <p:blipFill>
          <a:blip r:embed="rId4"/>
          <a:stretch>
            <a:fillRect/>
          </a:stretch>
        </p:blipFill>
        <p:spPr>
          <a:xfrm>
            <a:off x="3923316" y="3077126"/>
            <a:ext cx="219475" cy="335309"/>
          </a:xfrm>
          <a:prstGeom prst="rect">
            <a:avLst/>
          </a:prstGeom>
        </p:spPr>
      </p:pic>
      <p:pic>
        <p:nvPicPr>
          <p:cNvPr id="5" name="Picture 4">
            <a:extLst>
              <a:ext uri="{FF2B5EF4-FFF2-40B4-BE49-F238E27FC236}">
                <a16:creationId xmlns:a16="http://schemas.microsoft.com/office/drawing/2014/main" id="{62DDE5A2-5D08-46D9-8956-12C11BF45B03}"/>
              </a:ext>
            </a:extLst>
          </p:cNvPr>
          <p:cNvPicPr>
            <a:picLocks noChangeAspect="1"/>
          </p:cNvPicPr>
          <p:nvPr/>
        </p:nvPicPr>
        <p:blipFill>
          <a:blip r:embed="rId4"/>
          <a:stretch>
            <a:fillRect/>
          </a:stretch>
        </p:blipFill>
        <p:spPr>
          <a:xfrm>
            <a:off x="5821656" y="3244780"/>
            <a:ext cx="219475" cy="335309"/>
          </a:xfrm>
          <a:prstGeom prst="rect">
            <a:avLst/>
          </a:prstGeom>
        </p:spPr>
      </p:pic>
      <p:pic>
        <p:nvPicPr>
          <p:cNvPr id="6" name="Picture 5">
            <a:extLst>
              <a:ext uri="{FF2B5EF4-FFF2-40B4-BE49-F238E27FC236}">
                <a16:creationId xmlns:a16="http://schemas.microsoft.com/office/drawing/2014/main" id="{1FFA1A0E-EE19-44EF-AF7D-D557EBFB34D3}"/>
              </a:ext>
            </a:extLst>
          </p:cNvPr>
          <p:cNvPicPr>
            <a:picLocks noChangeAspect="1"/>
          </p:cNvPicPr>
          <p:nvPr/>
        </p:nvPicPr>
        <p:blipFill>
          <a:blip r:embed="rId4"/>
          <a:stretch>
            <a:fillRect/>
          </a:stretch>
        </p:blipFill>
        <p:spPr>
          <a:xfrm>
            <a:off x="4608036" y="4003467"/>
            <a:ext cx="219475" cy="335309"/>
          </a:xfrm>
          <a:prstGeom prst="rect">
            <a:avLst/>
          </a:prstGeom>
        </p:spPr>
      </p:pic>
      <p:pic>
        <p:nvPicPr>
          <p:cNvPr id="7" name="Picture 6">
            <a:extLst>
              <a:ext uri="{FF2B5EF4-FFF2-40B4-BE49-F238E27FC236}">
                <a16:creationId xmlns:a16="http://schemas.microsoft.com/office/drawing/2014/main" id="{929FEFE3-7075-4B26-A8A9-A890F2DDD190}"/>
              </a:ext>
            </a:extLst>
          </p:cNvPr>
          <p:cNvPicPr>
            <a:picLocks noChangeAspect="1"/>
          </p:cNvPicPr>
          <p:nvPr/>
        </p:nvPicPr>
        <p:blipFill>
          <a:blip r:embed="rId4"/>
          <a:stretch>
            <a:fillRect/>
          </a:stretch>
        </p:blipFill>
        <p:spPr>
          <a:xfrm>
            <a:off x="7788557" y="2373449"/>
            <a:ext cx="219475" cy="335309"/>
          </a:xfrm>
          <a:prstGeom prst="rect">
            <a:avLst/>
          </a:prstGeom>
        </p:spPr>
      </p:pic>
      <p:pic>
        <p:nvPicPr>
          <p:cNvPr id="8" name="Picture 7">
            <a:extLst>
              <a:ext uri="{FF2B5EF4-FFF2-40B4-BE49-F238E27FC236}">
                <a16:creationId xmlns:a16="http://schemas.microsoft.com/office/drawing/2014/main" id="{FC22E603-413C-45D7-9EEC-3C9B515A3EDF}"/>
              </a:ext>
            </a:extLst>
          </p:cNvPr>
          <p:cNvPicPr>
            <a:picLocks noChangeAspect="1"/>
          </p:cNvPicPr>
          <p:nvPr/>
        </p:nvPicPr>
        <p:blipFill>
          <a:blip r:embed="rId4"/>
          <a:stretch>
            <a:fillRect/>
          </a:stretch>
        </p:blipFill>
        <p:spPr>
          <a:xfrm>
            <a:off x="5323653" y="2205794"/>
            <a:ext cx="219475" cy="335309"/>
          </a:xfrm>
          <a:prstGeom prst="rect">
            <a:avLst/>
          </a:prstGeom>
        </p:spPr>
      </p:pic>
    </p:spTree>
    <p:extLst>
      <p:ext uri="{BB962C8B-B14F-4D97-AF65-F5344CB8AC3E}">
        <p14:creationId xmlns:p14="http://schemas.microsoft.com/office/powerpoint/2010/main" val="23658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7" name="Speech Bubble: Oval 6">
            <a:extLst>
              <a:ext uri="{FF2B5EF4-FFF2-40B4-BE49-F238E27FC236}">
                <a16:creationId xmlns:a16="http://schemas.microsoft.com/office/drawing/2014/main" id="{481C48B0-B9C2-440B-8124-A3638FEB73E6}"/>
              </a:ext>
            </a:extLst>
          </p:cNvPr>
          <p:cNvSpPr/>
          <p:nvPr/>
        </p:nvSpPr>
        <p:spPr>
          <a:xfrm>
            <a:off x="1450808" y="68717"/>
            <a:ext cx="3969332" cy="2159222"/>
          </a:xfrm>
          <a:prstGeom prst="wedgeEllipseCallout">
            <a:avLst/>
          </a:prstGeom>
          <a:solidFill>
            <a:srgbClr val="46E4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Mengapa larutan elektro</a:t>
            </a: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l</a:t>
            </a:r>
            <a:r>
              <a:rPr kumimoji="0" lang="id-ID"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it </a:t>
            </a:r>
            <a:r>
              <a:rPr kumimoji="0" lang="id-ID"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dapat menghantarkan arus listrik?</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id-ID"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8" name="Picture 7">
            <a:extLst>
              <a:ext uri="{FF2B5EF4-FFF2-40B4-BE49-F238E27FC236}">
                <a16:creationId xmlns:a16="http://schemas.microsoft.com/office/drawing/2014/main" id="{6F61439C-382E-478E-8BFD-24A833297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580" y="2278493"/>
            <a:ext cx="1265478" cy="1240033"/>
          </a:xfrm>
          <a:prstGeom prst="rect">
            <a:avLst/>
          </a:prstGeom>
        </p:spPr>
      </p:pic>
      <p:pic>
        <p:nvPicPr>
          <p:cNvPr id="9" name="Picture 8">
            <a:extLst>
              <a:ext uri="{FF2B5EF4-FFF2-40B4-BE49-F238E27FC236}">
                <a16:creationId xmlns:a16="http://schemas.microsoft.com/office/drawing/2014/main" id="{683A0F36-1746-46B0-AE23-F137590A2761}"/>
              </a:ext>
            </a:extLst>
          </p:cNvPr>
          <p:cNvPicPr>
            <a:picLocks noChangeAspect="1"/>
          </p:cNvPicPr>
          <p:nvPr/>
        </p:nvPicPr>
        <p:blipFill>
          <a:blip r:embed="rId4"/>
          <a:stretch>
            <a:fillRect/>
          </a:stretch>
        </p:blipFill>
        <p:spPr>
          <a:xfrm>
            <a:off x="1872570" y="2085168"/>
            <a:ext cx="408111" cy="587522"/>
          </a:xfrm>
          <a:prstGeom prst="rect">
            <a:avLst/>
          </a:prstGeom>
        </p:spPr>
      </p:pic>
      <p:sp>
        <p:nvSpPr>
          <p:cNvPr id="6" name="Title 5">
            <a:extLst>
              <a:ext uri="{FF2B5EF4-FFF2-40B4-BE49-F238E27FC236}">
                <a16:creationId xmlns:a16="http://schemas.microsoft.com/office/drawing/2014/main" id="{E5D06568-4F29-47DA-AD65-449D9881BDC7}"/>
              </a:ext>
            </a:extLst>
          </p:cNvPr>
          <p:cNvSpPr>
            <a:spLocks noGrp="1"/>
          </p:cNvSpPr>
          <p:nvPr>
            <p:ph type="title"/>
          </p:nvPr>
        </p:nvSpPr>
        <p:spPr>
          <a:xfrm>
            <a:off x="8829262" y="5310073"/>
            <a:ext cx="1003852" cy="1052858"/>
          </a:xfrm>
        </p:spPr>
        <p:txBody>
          <a:bodyPr>
            <a:normAutofit/>
          </a:bodyPr>
          <a:lstStyle/>
          <a:p>
            <a:r>
              <a:rPr lang="en-US" sz="2400" dirty="0">
                <a:solidFill>
                  <a:srgbClr val="FF0000"/>
                </a:solidFill>
                <a:latin typeface="Arial Black" panose="020B0A04020102020204" pitchFamily="34" charset="0"/>
                <a:cs typeface="Aharoni" panose="02010803020104030203" pitchFamily="2" charset="-79"/>
              </a:rPr>
              <a:t>Left</a:t>
            </a:r>
            <a:endParaRPr lang="en-ID" sz="2400" dirty="0">
              <a:solidFill>
                <a:srgbClr val="FF0000"/>
              </a:solidFill>
              <a:latin typeface="Arial Black" panose="020B0A04020102020204" pitchFamily="34" charset="0"/>
              <a:cs typeface="Aharoni" panose="02010803020104030203" pitchFamily="2" charset="-79"/>
            </a:endParaRPr>
          </a:p>
        </p:txBody>
      </p:sp>
      <p:sp>
        <p:nvSpPr>
          <p:cNvPr id="16" name="Content Placeholder 15">
            <a:extLst>
              <a:ext uri="{FF2B5EF4-FFF2-40B4-BE49-F238E27FC236}">
                <a16:creationId xmlns:a16="http://schemas.microsoft.com/office/drawing/2014/main" id="{D0DD3EF6-2EFA-4E33-8EFD-122DAA785A78}"/>
              </a:ext>
            </a:extLst>
          </p:cNvPr>
          <p:cNvSpPr>
            <a:spLocks noGrp="1"/>
          </p:cNvSpPr>
          <p:nvPr>
            <p:ph idx="1"/>
          </p:nvPr>
        </p:nvSpPr>
        <p:spPr>
          <a:xfrm>
            <a:off x="10830339" y="5666284"/>
            <a:ext cx="1361661" cy="826591"/>
          </a:xfrm>
        </p:spPr>
        <p:txBody>
          <a:bodyPr>
            <a:normAutofit/>
          </a:bodyPr>
          <a:lstStyle/>
          <a:p>
            <a:pPr marL="0" indent="0">
              <a:buNone/>
            </a:pPr>
            <a:r>
              <a:rPr lang="en-US" sz="2000" dirty="0">
                <a:solidFill>
                  <a:srgbClr val="FF0000"/>
                </a:solidFill>
                <a:latin typeface="Arial Black" panose="020B0A04020102020204" pitchFamily="34" charset="0"/>
              </a:rPr>
              <a:t>Right</a:t>
            </a:r>
            <a:endParaRPr lang="en-ID" sz="2000" dirty="0">
              <a:solidFill>
                <a:srgbClr val="FF0000"/>
              </a:solidFill>
              <a:latin typeface="Arial Black" panose="020B0A04020102020204" pitchFamily="34" charset="0"/>
            </a:endParaRPr>
          </a:p>
        </p:txBody>
      </p:sp>
      <p:sp>
        <p:nvSpPr>
          <p:cNvPr id="14" name="Rectangle 13">
            <a:extLst>
              <a:ext uri="{FF2B5EF4-FFF2-40B4-BE49-F238E27FC236}">
                <a16:creationId xmlns:a16="http://schemas.microsoft.com/office/drawing/2014/main" id="{6FD016AD-C196-4B18-95CE-E40E8072CFD5}"/>
              </a:ext>
            </a:extLst>
          </p:cNvPr>
          <p:cNvSpPr/>
          <p:nvPr/>
        </p:nvSpPr>
        <p:spPr>
          <a:xfrm>
            <a:off x="507840" y="5636447"/>
            <a:ext cx="1265478" cy="400110"/>
          </a:xfrm>
          <a:prstGeom prst="rect">
            <a:avLst/>
          </a:prstGeom>
        </p:spPr>
        <p:txBody>
          <a:bodyPr wrap="square">
            <a:spAutoFit/>
          </a:bodyPr>
          <a:lstStyle/>
          <a:p>
            <a:r>
              <a:rPr lang="en-US" sz="2000" dirty="0">
                <a:solidFill>
                  <a:srgbClr val="FF0000"/>
                </a:solidFill>
                <a:latin typeface="Arial Black" panose="020B0A04020102020204" pitchFamily="34" charset="0"/>
                <a:cs typeface="Aharoni" panose="02010803020104030203" pitchFamily="2" charset="-79"/>
              </a:rPr>
              <a:t>Walk</a:t>
            </a:r>
            <a:endParaRPr lang="en-ID" sz="2000" dirty="0">
              <a:solidFill>
                <a:srgbClr val="FF0000"/>
              </a:solidFill>
              <a:latin typeface="Arial Black" panose="020B0A04020102020204" pitchFamily="34" charset="0"/>
              <a:cs typeface="Aharoni" panose="02010803020104030203" pitchFamily="2" charset="-79"/>
            </a:endParaRPr>
          </a:p>
        </p:txBody>
      </p:sp>
    </p:spTree>
    <p:extLst>
      <p:ext uri="{BB962C8B-B14F-4D97-AF65-F5344CB8AC3E}">
        <p14:creationId xmlns:p14="http://schemas.microsoft.com/office/powerpoint/2010/main" val="3905194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Arrow: Pentagon 4">
            <a:hlinkClick r:id="rId3" action="ppaction://hlinksldjump"/>
            <a:extLst>
              <a:ext uri="{FF2B5EF4-FFF2-40B4-BE49-F238E27FC236}">
                <a16:creationId xmlns:a16="http://schemas.microsoft.com/office/drawing/2014/main" id="{6583EF4D-3E4F-4E40-90C2-22C751819CB6}"/>
              </a:ext>
            </a:extLst>
          </p:cNvPr>
          <p:cNvSpPr/>
          <p:nvPr/>
        </p:nvSpPr>
        <p:spPr>
          <a:xfrm>
            <a:off x="10344150" y="6172200"/>
            <a:ext cx="1711862" cy="524021"/>
          </a:xfrm>
          <a:prstGeom prst="homePlate">
            <a:avLst>
              <a:gd name="adj" fmla="val 55000"/>
            </a:avLst>
          </a:prstGeom>
          <a:solidFill>
            <a:schemeClr val="bg1">
              <a:lumMod val="6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Algerian" panose="04020705040A02060702" pitchFamily="82" charset="0"/>
                <a:ea typeface="+mn-ea"/>
                <a:cs typeface="+mn-cs"/>
              </a:rPr>
              <a:t>Back</a:t>
            </a:r>
            <a:endParaRPr kumimoji="0" lang="en-ID" sz="2800" b="0" i="0" u="none" strike="noStrike" kern="1200" cap="none" spc="0" normalizeH="0" baseline="0" noProof="0" dirty="0">
              <a:ln>
                <a:noFill/>
              </a:ln>
              <a:solidFill>
                <a:srgbClr val="C00000"/>
              </a:solidFill>
              <a:effectLst/>
              <a:uLnTx/>
              <a:uFillTx/>
              <a:latin typeface="Algerian" panose="04020705040A02060702" pitchFamily="82" charset="0"/>
              <a:ea typeface="+mn-ea"/>
              <a:cs typeface="+mn-cs"/>
            </a:endParaRPr>
          </a:p>
        </p:txBody>
      </p:sp>
      <p:pic>
        <p:nvPicPr>
          <p:cNvPr id="16" name="Picture 15">
            <a:extLst>
              <a:ext uri="{FF2B5EF4-FFF2-40B4-BE49-F238E27FC236}">
                <a16:creationId xmlns:a16="http://schemas.microsoft.com/office/drawing/2014/main" id="{5C6D95F4-108D-4E88-90CC-A0E97A97E013}"/>
              </a:ext>
            </a:extLst>
          </p:cNvPr>
          <p:cNvPicPr>
            <a:picLocks noChangeAspect="1"/>
          </p:cNvPicPr>
          <p:nvPr/>
        </p:nvPicPr>
        <p:blipFill>
          <a:blip r:embed="rId4"/>
          <a:stretch>
            <a:fillRect/>
          </a:stretch>
        </p:blipFill>
        <p:spPr>
          <a:xfrm>
            <a:off x="496867" y="253006"/>
            <a:ext cx="1395836" cy="850007"/>
          </a:xfrm>
          <a:prstGeom prst="rect">
            <a:avLst/>
          </a:prstGeom>
        </p:spPr>
      </p:pic>
      <p:sp>
        <p:nvSpPr>
          <p:cNvPr id="15" name="Rectangle: Beveled 14">
            <a:hlinkClick r:id="rId5" action="ppaction://hlinksldjump"/>
            <a:extLst>
              <a:ext uri="{FF2B5EF4-FFF2-40B4-BE49-F238E27FC236}">
                <a16:creationId xmlns:a16="http://schemas.microsoft.com/office/drawing/2014/main" id="{AB284B5E-9E38-4D78-A477-FCE80D7F06FE}"/>
              </a:ext>
            </a:extLst>
          </p:cNvPr>
          <p:cNvSpPr/>
          <p:nvPr/>
        </p:nvSpPr>
        <p:spPr>
          <a:xfrm>
            <a:off x="4240695" y="2686879"/>
            <a:ext cx="3326294" cy="675861"/>
          </a:xfrm>
          <a:prstGeom prst="bevel">
            <a:avLst>
              <a:gd name="adj" fmla="val 15065"/>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Black" panose="020B0A04020102020204" pitchFamily="34" charset="0"/>
              </a:rPr>
              <a:t>KD DAN INDIKATOR</a:t>
            </a:r>
            <a:endParaRPr lang="en-ID" sz="1400" dirty="0">
              <a:latin typeface="Arial Black" panose="020B0A04020102020204" pitchFamily="34" charset="0"/>
            </a:endParaRPr>
          </a:p>
        </p:txBody>
      </p:sp>
      <p:sp>
        <p:nvSpPr>
          <p:cNvPr id="21" name="Rectangle: Beveled 20">
            <a:hlinkClick r:id="rId6" action="ppaction://hlinksldjump"/>
            <a:extLst>
              <a:ext uri="{FF2B5EF4-FFF2-40B4-BE49-F238E27FC236}">
                <a16:creationId xmlns:a16="http://schemas.microsoft.com/office/drawing/2014/main" id="{AC72FE33-3E16-4A32-9B60-2A3F2B98EF75}"/>
              </a:ext>
            </a:extLst>
          </p:cNvPr>
          <p:cNvSpPr/>
          <p:nvPr/>
        </p:nvSpPr>
        <p:spPr>
          <a:xfrm>
            <a:off x="4240694" y="1139687"/>
            <a:ext cx="3326295" cy="675861"/>
          </a:xfrm>
          <a:prstGeom prst="bevel">
            <a:avLst>
              <a:gd name="adj" fmla="val 15065"/>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Black" panose="020B0A04020102020204" pitchFamily="34" charset="0"/>
              </a:rPr>
              <a:t>KOMPETENSI INTI</a:t>
            </a:r>
            <a:endParaRPr lang="en-ID" sz="1400" dirty="0">
              <a:latin typeface="Arial Black" panose="020B0A04020102020204" pitchFamily="34" charset="0"/>
            </a:endParaRPr>
          </a:p>
        </p:txBody>
      </p:sp>
      <p:sp>
        <p:nvSpPr>
          <p:cNvPr id="23" name="Rectangle: Beveled 22">
            <a:hlinkClick r:id="rId7" action="ppaction://hlinksldjump"/>
            <a:extLst>
              <a:ext uri="{FF2B5EF4-FFF2-40B4-BE49-F238E27FC236}">
                <a16:creationId xmlns:a16="http://schemas.microsoft.com/office/drawing/2014/main" id="{8CD91790-7445-4CC9-8337-EB49EEC20FEF}"/>
              </a:ext>
            </a:extLst>
          </p:cNvPr>
          <p:cNvSpPr/>
          <p:nvPr/>
        </p:nvSpPr>
        <p:spPr>
          <a:xfrm>
            <a:off x="4240695" y="4234071"/>
            <a:ext cx="3326294" cy="689112"/>
          </a:xfrm>
          <a:prstGeom prst="bevel">
            <a:avLst>
              <a:gd name="adj" fmla="val 15065"/>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Black" panose="020B0A04020102020204" pitchFamily="34" charset="0"/>
              </a:rPr>
              <a:t>TUJUAN PEMBELAJARAN</a:t>
            </a:r>
            <a:endParaRPr lang="en-ID" sz="1400" dirty="0">
              <a:latin typeface="Arial Black" panose="020B0A04020102020204" pitchFamily="34" charset="0"/>
            </a:endParaRPr>
          </a:p>
        </p:txBody>
      </p:sp>
      <p:pic>
        <p:nvPicPr>
          <p:cNvPr id="27" name="Picture 26">
            <a:extLst>
              <a:ext uri="{FF2B5EF4-FFF2-40B4-BE49-F238E27FC236}">
                <a16:creationId xmlns:a16="http://schemas.microsoft.com/office/drawing/2014/main" id="{A7E62B73-D284-434E-8524-55FBE99C0F9B}"/>
              </a:ext>
            </a:extLst>
          </p:cNvPr>
          <p:cNvPicPr>
            <a:picLocks noChangeAspect="1"/>
          </p:cNvPicPr>
          <p:nvPr/>
        </p:nvPicPr>
        <p:blipFill>
          <a:blip r:embed="rId8"/>
          <a:stretch>
            <a:fillRect/>
          </a:stretch>
        </p:blipFill>
        <p:spPr>
          <a:xfrm>
            <a:off x="0" y="0"/>
            <a:ext cx="993734" cy="506012"/>
          </a:xfrm>
          <a:prstGeom prst="rect">
            <a:avLst/>
          </a:prstGeom>
        </p:spPr>
      </p:pic>
    </p:spTree>
    <p:extLst>
      <p:ext uri="{BB962C8B-B14F-4D97-AF65-F5344CB8AC3E}">
        <p14:creationId xmlns:p14="http://schemas.microsoft.com/office/powerpoint/2010/main" val="2310473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76E5F-4DF1-407B-B9C4-988709DCD801}"/>
              </a:ext>
            </a:extLst>
          </p:cNvPr>
          <p:cNvSpPr>
            <a:spLocks noGrp="1"/>
          </p:cNvSpPr>
          <p:nvPr>
            <p:ph idx="1"/>
          </p:nvPr>
        </p:nvSpPr>
        <p:spPr>
          <a:xfrm>
            <a:off x="537682" y="284899"/>
            <a:ext cx="10302596" cy="5174997"/>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b="1" i="0" u="none" strike="noStrike" kern="1200" cap="none" spc="0" normalizeH="0" baseline="0" noProof="0" dirty="0">
                <a:ln>
                  <a:noFill/>
                </a:ln>
                <a:solidFill>
                  <a:srgbClr val="4472C4">
                    <a:lumMod val="50000"/>
                  </a:srgbClr>
                </a:solidFill>
                <a:effectLst/>
                <a:uLnTx/>
                <a:uFillTx/>
                <a:latin typeface="Berlin Sans FB Demi" panose="020E0802020502020306" pitchFamily="34" charset="0"/>
                <a:ea typeface="+mn-ea"/>
                <a:cs typeface="+mn-cs"/>
              </a:rPr>
              <a:t>Kompetensi</a:t>
            </a:r>
            <a:r>
              <a:rPr kumimoji="0" lang="en-US" b="1" i="0" u="none" strike="noStrike" kern="1200" cap="none" spc="0" normalizeH="0" baseline="0" noProof="0" dirty="0">
                <a:ln>
                  <a:noFill/>
                </a:ln>
                <a:solidFill>
                  <a:srgbClr val="4472C4">
                    <a:lumMod val="50000"/>
                  </a:srgbClr>
                </a:solidFill>
                <a:effectLst/>
                <a:uLnTx/>
                <a:uFillTx/>
                <a:latin typeface="Berlin Sans FB Demi" panose="020E0802020502020306" pitchFamily="34" charset="0"/>
                <a:ea typeface="+mn-ea"/>
                <a:cs typeface="+mn-cs"/>
              </a:rPr>
              <a:t> Inti</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KI 1</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Menghayati dan mengamalkan ajaran  agama yang dianutnya.</a:t>
            </a:r>
            <a:endPar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KI 2</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Menghayati</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dan mengamalkan perilaku jujur, disiplin, tanggung jawab, peduli (gotong royong</a:t>
            </a:r>
            <a:r>
              <a:rPr lang="en-US" sz="1700" dirty="0">
                <a:solidFill>
                  <a:srgbClr val="000000"/>
                </a:solidFill>
                <a:latin typeface="Times New Roman" panose="02020603050405020304" pitchFamily="18" charset="0"/>
                <a:ea typeface="Times New Roman" panose="02020603050405020304" pitchFamily="18" charset="0"/>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kerjasama, </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toleran, damai), santun, responsif dan proaktif,</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dan</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menunjukan sikap sebagai bagian dari solusi atas </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berbagai permasalahan</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dalam berinteraksi secara efektif dengan lingkungan sosial dan alam serta dalam </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menempatkan diri sebagai cerminan bangsa dalam pergaulan dunia.</a:t>
            </a:r>
            <a:endPar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KI 3</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Memahami, menerapkan, dan menganalisis pengetahuan faktual, konseptual, prosedural,</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dan</a:t>
            </a:r>
            <a:r>
              <a:rPr lang="en-US" sz="1700" dirty="0">
                <a:solidFill>
                  <a:srgbClr val="000000"/>
                </a:solidFill>
                <a:latin typeface="Times New Roman" panose="02020603050405020304" pitchFamily="18" charset="0"/>
                <a:ea typeface="Times New Roman" panose="02020603050405020304" pitchFamily="18" charset="0"/>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metakognitif </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berdasarkan rasa ingin tahunya tentang ilmu pengetahuan, teknologi, seni, budaya, dan humaniora dengan </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wawasan kemanusiaan, kebangsaan, kenegaraan, dan</a:t>
            </a:r>
            <a:r>
              <a:rPr lang="en-US" sz="1700" dirty="0">
                <a:solidFill>
                  <a:srgbClr val="000000"/>
                </a:solidFill>
                <a:latin typeface="Times New Roman" panose="02020603050405020304" pitchFamily="18" charset="0"/>
                <a:ea typeface="Times New Roman" panose="02020603050405020304" pitchFamily="18" charset="0"/>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peradaban terkait penyebab fenomena dan kejadian, </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serta menerapkan pengetahuan</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prosedural pada bidang kajian yang spesifik sesuai dengan bakat dan </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minatnya untuk</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memecahkan masalah. </a:t>
            </a:r>
            <a:endPar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KI 4</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Mengolah,</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menalar,</a:t>
            </a:r>
            <a:r>
              <a:rPr lang="en-US" sz="1700" dirty="0">
                <a:solidFill>
                  <a:srgbClr val="000000"/>
                </a:solidFill>
                <a:latin typeface="Times New Roman" panose="02020603050405020304" pitchFamily="18" charset="0"/>
                <a:ea typeface="Times New Roman" panose="02020603050405020304" pitchFamily="18" charset="0"/>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dan</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menyaji dalam ranah konkret</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dan ranah abstrak</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terkait</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dengan </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pengembangan dari yang dipelajarinya di sekolah secara mandiri, bertindak secara efektif dan</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kreatif, </a:t>
            </a:r>
            <a:r>
              <a:rPr kumimoji="0" lang="en-US"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r>
              <a:rPr kumimoji="0" lang="id-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serta mampu menggunakan metoda sesuai kaidah keilmuan.</a:t>
            </a:r>
            <a:endParaRPr kumimoji="0" lang="en-ID" sz="17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a:p>
            <a:pPr marL="0" indent="0">
              <a:buNone/>
            </a:pPr>
            <a:endParaRPr lang="en-US" sz="3200" dirty="0">
              <a:solidFill>
                <a:schemeClr val="accent1">
                  <a:lumMod val="50000"/>
                </a:schemeClr>
              </a:solidFill>
              <a:latin typeface="Berlin Sans FB Demi" panose="020E0802020502020306" pitchFamily="34" charset="0"/>
            </a:endParaRPr>
          </a:p>
          <a:p>
            <a:pPr marL="0" indent="0">
              <a:buNone/>
            </a:pPr>
            <a:endParaRPr lang="en-US" dirty="0">
              <a:solidFill>
                <a:schemeClr val="accent1">
                  <a:lumMod val="50000"/>
                </a:schemeClr>
              </a:solidFill>
              <a:latin typeface="Berlin Sans FB Demi" panose="020E0802020502020306" pitchFamily="34" charset="0"/>
            </a:endParaRPr>
          </a:p>
          <a:p>
            <a:pPr marL="0" indent="0">
              <a:buNone/>
            </a:pPr>
            <a:endParaRPr lang="en-US" dirty="0">
              <a:solidFill>
                <a:schemeClr val="accent1">
                  <a:lumMod val="50000"/>
                </a:schemeClr>
              </a:solidFill>
              <a:latin typeface="Berlin Sans FB Demi" panose="020E0802020502020306" pitchFamily="34" charset="0"/>
            </a:endParaRPr>
          </a:p>
          <a:p>
            <a:pPr marL="0" indent="0">
              <a:buNone/>
            </a:pPr>
            <a:endParaRPr lang="en-US" dirty="0">
              <a:solidFill>
                <a:schemeClr val="accent1">
                  <a:lumMod val="50000"/>
                </a:schemeClr>
              </a:solidFill>
              <a:latin typeface="Berlin Sans FB Demi" panose="020E0802020502020306" pitchFamily="34" charset="0"/>
            </a:endParaRPr>
          </a:p>
          <a:p>
            <a:pPr marL="0" indent="0">
              <a:buNone/>
            </a:pPr>
            <a:endParaRPr lang="en-ID" sz="2000" dirty="0">
              <a:solidFill>
                <a:schemeClr val="accent1">
                  <a:lumMod val="50000"/>
                </a:schemeClr>
              </a:solidFill>
              <a:latin typeface="Berlin Sans FB Demi" panose="020E0802020502020306" pitchFamily="34" charset="0"/>
            </a:endParaRPr>
          </a:p>
        </p:txBody>
      </p:sp>
      <p:pic>
        <p:nvPicPr>
          <p:cNvPr id="9" name="Picture 8">
            <a:extLst>
              <a:ext uri="{FF2B5EF4-FFF2-40B4-BE49-F238E27FC236}">
                <a16:creationId xmlns:a16="http://schemas.microsoft.com/office/drawing/2014/main" id="{CA9DB336-2E05-4DCF-BAAC-28725F0BED57}"/>
              </a:ext>
            </a:extLst>
          </p:cNvPr>
          <p:cNvPicPr>
            <a:picLocks noChangeAspect="1"/>
          </p:cNvPicPr>
          <p:nvPr/>
        </p:nvPicPr>
        <p:blipFill>
          <a:blip r:embed="rId3"/>
          <a:stretch>
            <a:fillRect/>
          </a:stretch>
        </p:blipFill>
        <p:spPr>
          <a:xfrm>
            <a:off x="3095532" y="99216"/>
            <a:ext cx="1018120" cy="987638"/>
          </a:xfrm>
          <a:prstGeom prst="rect">
            <a:avLst/>
          </a:prstGeom>
        </p:spPr>
      </p:pic>
      <p:sp>
        <p:nvSpPr>
          <p:cNvPr id="10" name="Arrow: Right 9">
            <a:hlinkClick r:id="rId4" action="ppaction://hlinksldjump"/>
            <a:extLst>
              <a:ext uri="{FF2B5EF4-FFF2-40B4-BE49-F238E27FC236}">
                <a16:creationId xmlns:a16="http://schemas.microsoft.com/office/drawing/2014/main" id="{9B59F04A-4892-45E9-B0D9-FA826B60C1FD}"/>
              </a:ext>
            </a:extLst>
          </p:cNvPr>
          <p:cNvSpPr/>
          <p:nvPr/>
        </p:nvSpPr>
        <p:spPr>
          <a:xfrm flipH="1">
            <a:off x="537682" y="5901474"/>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5054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76E5F-4DF1-407B-B9C4-988709DCD801}"/>
              </a:ext>
            </a:extLst>
          </p:cNvPr>
          <p:cNvSpPr>
            <a:spLocks noGrp="1"/>
          </p:cNvSpPr>
          <p:nvPr>
            <p:ph idx="1"/>
          </p:nvPr>
        </p:nvSpPr>
        <p:spPr>
          <a:xfrm>
            <a:off x="537681" y="284900"/>
            <a:ext cx="9944789" cy="4459378"/>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b="1" i="0" u="none" strike="noStrike" kern="1200" cap="none" spc="0" normalizeH="0" baseline="0" noProof="0" dirty="0">
                <a:ln>
                  <a:noFill/>
                </a:ln>
                <a:solidFill>
                  <a:srgbClr val="4472C4">
                    <a:lumMod val="50000"/>
                  </a:srgbClr>
                </a:solidFill>
                <a:effectLst/>
                <a:uLnTx/>
                <a:uFillTx/>
                <a:latin typeface="Berlin Sans FB Demi" panose="020E0802020502020306" pitchFamily="34" charset="0"/>
                <a:ea typeface="+mn-ea"/>
                <a:cs typeface="+mn-cs"/>
              </a:rPr>
              <a:t>Kompetensi Dasar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3.5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id-ID"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Menganalisis sifat larutan elektrolit dan larutan non elektrolit</a:t>
            </a:r>
            <a:r>
              <a:rPr lang="en-US" sz="1800" dirty="0">
                <a:solidFill>
                  <a:prstClr val="black"/>
                </a:solidFill>
                <a:latin typeface="Times New Roman" panose="02020603050405020304" pitchFamily="18" charset="0"/>
                <a:cs typeface="Times New Roman" panose="02020603050405020304" pitchFamily="18" charset="0"/>
              </a:rPr>
              <a:t> </a:t>
            </a:r>
            <a:r>
              <a:rPr kumimoji="0" lang="id-ID"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berdasarkan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dirty="0">
                <a:solidFill>
                  <a:prstClr val="black"/>
                </a:solidFill>
                <a:latin typeface="Times New Roman" panose="02020603050405020304" pitchFamily="18" charset="0"/>
                <a:cs typeface="Times New Roman" panose="02020603050405020304" pitchFamily="18" charset="0"/>
              </a:rPr>
              <a:t>	</a:t>
            </a:r>
            <a:r>
              <a:rPr kumimoji="0" lang="id-ID"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daya hantar listriknya</a:t>
            </a:r>
            <a:endParaRPr kumimoji="0" lang="en-ID" sz="1800" b="0" i="0" u="none" strike="noStrike" kern="1200" cap="none" spc="0" normalizeH="0" baseline="0" noProof="0" dirty="0">
              <a:ln>
                <a:noFill/>
              </a:ln>
              <a:solidFill>
                <a:srgbClr val="FFC000">
                  <a:lumMod val="50000"/>
                </a:srgbClr>
              </a:solidFill>
              <a:effectLst/>
              <a:uLnTx/>
              <a:uFillTx/>
              <a:latin typeface="Algerian" panose="04020705040A02060702" pitchFamily="82"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srgbClr val="4472C4">
                  <a:lumMod val="50000"/>
                </a:srgbClr>
              </a:solidFill>
              <a:effectLst/>
              <a:uLnTx/>
              <a:uFillTx/>
              <a:latin typeface="Berlin Sans FB Demi" panose="020E0802020502020306" pitchFamily="34"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b="1" i="0" u="none" strike="noStrike" kern="1200" cap="none" spc="0" normalizeH="0" baseline="0" noProof="0" dirty="0">
                <a:ln>
                  <a:noFill/>
                </a:ln>
                <a:solidFill>
                  <a:srgbClr val="4472C4">
                    <a:lumMod val="50000"/>
                  </a:srgbClr>
                </a:solidFill>
                <a:effectLst/>
                <a:uLnTx/>
                <a:uFillTx/>
                <a:latin typeface="Berlin Sans FB Demi" panose="020E0802020502020306" pitchFamily="34" charset="0"/>
                <a:ea typeface="+mn-ea"/>
                <a:cs typeface="+mn-cs"/>
              </a:rPr>
              <a:t>Indikator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3.5.1	</a:t>
            </a:r>
            <a:r>
              <a:rPr kumimoji="0" lang="id-ID"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Menjelaskan pengertian larutan elektrolit dan non elektrolit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3.5.2	</a:t>
            </a:r>
            <a:r>
              <a:rPr kumimoji="0" lang="sv-SE"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Menganalisis sifat larutan elektrolit dan non elektrolit berdasarkan daya hantar listriknya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sv-SE" sz="1800" dirty="0">
                <a:solidFill>
                  <a:prstClr val="black"/>
                </a:solidFill>
                <a:latin typeface="Times New Roman" panose="02020603050405020304" pitchFamily="18" charset="0"/>
                <a:cs typeface="Times New Roman" panose="02020603050405020304" pitchFamily="18" charset="0"/>
              </a:rPr>
              <a:t>3.5.3	Membedakan larutan elektrolit kuat dan elektrolit lemah</a:t>
            </a:r>
            <a:endParaRPr kumimoji="0" lang="id-ID"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3.5.4	</a:t>
            </a:r>
            <a:r>
              <a:rPr kumimoji="0" lang="id-ID"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Mengelompokkan larutan ke dalam larutan elektrolit dan non elektrolit berdasarkan sifat</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dirty="0">
                <a:solidFill>
                  <a:prstClr val="black"/>
                </a:solidFill>
                <a:latin typeface="Times New Roman" panose="02020603050405020304" pitchFamily="18" charset="0"/>
                <a:cs typeface="Times New Roman" panose="02020603050405020304" pitchFamily="18" charset="0"/>
              </a:rPr>
              <a:t>	</a:t>
            </a:r>
            <a:r>
              <a:rPr kumimoji="0" lang="id-ID"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hantaran listriknya</a:t>
            </a:r>
          </a:p>
          <a:p>
            <a:pPr marL="0" indent="0">
              <a:buNone/>
            </a:pPr>
            <a:endParaRPr lang="en-US" sz="3200" dirty="0">
              <a:solidFill>
                <a:schemeClr val="accent1">
                  <a:lumMod val="50000"/>
                </a:schemeClr>
              </a:solidFill>
              <a:latin typeface="Berlin Sans FB Demi" panose="020E0802020502020306" pitchFamily="34" charset="0"/>
            </a:endParaRPr>
          </a:p>
          <a:p>
            <a:pPr marL="0" indent="0">
              <a:buNone/>
            </a:pPr>
            <a:endParaRPr lang="en-US" dirty="0">
              <a:solidFill>
                <a:schemeClr val="accent1">
                  <a:lumMod val="50000"/>
                </a:schemeClr>
              </a:solidFill>
              <a:latin typeface="Berlin Sans FB Demi" panose="020E0802020502020306" pitchFamily="34" charset="0"/>
            </a:endParaRPr>
          </a:p>
          <a:p>
            <a:pPr marL="0" indent="0">
              <a:buNone/>
            </a:pPr>
            <a:endParaRPr lang="en-US" dirty="0">
              <a:solidFill>
                <a:schemeClr val="accent1">
                  <a:lumMod val="50000"/>
                </a:schemeClr>
              </a:solidFill>
              <a:latin typeface="Berlin Sans FB Demi" panose="020E0802020502020306" pitchFamily="34" charset="0"/>
            </a:endParaRPr>
          </a:p>
          <a:p>
            <a:pPr marL="0" indent="0">
              <a:buNone/>
            </a:pPr>
            <a:endParaRPr lang="en-US" dirty="0">
              <a:solidFill>
                <a:schemeClr val="accent1">
                  <a:lumMod val="50000"/>
                </a:schemeClr>
              </a:solidFill>
              <a:latin typeface="Berlin Sans FB Demi" panose="020E0802020502020306" pitchFamily="34" charset="0"/>
            </a:endParaRPr>
          </a:p>
          <a:p>
            <a:pPr marL="0" indent="0">
              <a:buNone/>
            </a:pPr>
            <a:endParaRPr lang="en-ID" sz="2000" dirty="0">
              <a:solidFill>
                <a:schemeClr val="accent1">
                  <a:lumMod val="50000"/>
                </a:schemeClr>
              </a:solidFill>
              <a:latin typeface="Berlin Sans FB Demi" panose="020E0802020502020306" pitchFamily="34" charset="0"/>
            </a:endParaRPr>
          </a:p>
        </p:txBody>
      </p:sp>
      <p:pic>
        <p:nvPicPr>
          <p:cNvPr id="2" name="Picture 1">
            <a:extLst>
              <a:ext uri="{FF2B5EF4-FFF2-40B4-BE49-F238E27FC236}">
                <a16:creationId xmlns:a16="http://schemas.microsoft.com/office/drawing/2014/main" id="{5E0C1CFC-8C51-4D59-A99B-4BFD36F14646}"/>
              </a:ext>
            </a:extLst>
          </p:cNvPr>
          <p:cNvPicPr>
            <a:picLocks noChangeAspect="1"/>
          </p:cNvPicPr>
          <p:nvPr/>
        </p:nvPicPr>
        <p:blipFill>
          <a:blip r:embed="rId3"/>
          <a:stretch>
            <a:fillRect/>
          </a:stretch>
        </p:blipFill>
        <p:spPr>
          <a:xfrm>
            <a:off x="3492037" y="98157"/>
            <a:ext cx="993734" cy="963251"/>
          </a:xfrm>
          <a:prstGeom prst="rect">
            <a:avLst/>
          </a:prstGeom>
        </p:spPr>
      </p:pic>
      <p:pic>
        <p:nvPicPr>
          <p:cNvPr id="4" name="Picture 3">
            <a:extLst>
              <a:ext uri="{FF2B5EF4-FFF2-40B4-BE49-F238E27FC236}">
                <a16:creationId xmlns:a16="http://schemas.microsoft.com/office/drawing/2014/main" id="{774F3487-21E8-492C-89B6-CAB37C2E7EED}"/>
              </a:ext>
            </a:extLst>
          </p:cNvPr>
          <p:cNvPicPr>
            <a:picLocks noChangeAspect="1"/>
          </p:cNvPicPr>
          <p:nvPr/>
        </p:nvPicPr>
        <p:blipFill>
          <a:blip r:embed="rId3"/>
          <a:stretch>
            <a:fillRect/>
          </a:stretch>
        </p:blipFill>
        <p:spPr>
          <a:xfrm>
            <a:off x="2193324" y="1781183"/>
            <a:ext cx="993734" cy="963251"/>
          </a:xfrm>
          <a:prstGeom prst="rect">
            <a:avLst/>
          </a:prstGeom>
        </p:spPr>
      </p:pic>
      <p:sp>
        <p:nvSpPr>
          <p:cNvPr id="8" name="Arrow: Right 7">
            <a:hlinkClick r:id="rId4" action="ppaction://hlinksldjump"/>
            <a:extLst>
              <a:ext uri="{FF2B5EF4-FFF2-40B4-BE49-F238E27FC236}">
                <a16:creationId xmlns:a16="http://schemas.microsoft.com/office/drawing/2014/main" id="{F480B5D8-E0FE-44C3-AD0F-798AB5D7FBE2}"/>
              </a:ext>
            </a:extLst>
          </p:cNvPr>
          <p:cNvSpPr/>
          <p:nvPr/>
        </p:nvSpPr>
        <p:spPr>
          <a:xfrm flipH="1">
            <a:off x="537681" y="5879246"/>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85961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76E5F-4DF1-407B-B9C4-988709DCD801}"/>
              </a:ext>
            </a:extLst>
          </p:cNvPr>
          <p:cNvSpPr>
            <a:spLocks noGrp="1"/>
          </p:cNvSpPr>
          <p:nvPr>
            <p:ph idx="1"/>
          </p:nvPr>
        </p:nvSpPr>
        <p:spPr>
          <a:xfrm>
            <a:off x="537682" y="417422"/>
            <a:ext cx="9944789" cy="4459378"/>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2800" b="1" i="0" u="none" strike="noStrike" kern="1200" cap="none" spc="0" normalizeH="0" baseline="0" noProof="0" dirty="0">
                <a:ln>
                  <a:noFill/>
                </a:ln>
                <a:solidFill>
                  <a:srgbClr val="4472C4">
                    <a:lumMod val="50000"/>
                  </a:srgbClr>
                </a:solidFill>
                <a:effectLst/>
                <a:uLnTx/>
                <a:uFillTx/>
                <a:latin typeface="Berlin Sans FB Demi" panose="020E0802020502020306" pitchFamily="34" charset="0"/>
                <a:ea typeface="+mn-ea"/>
                <a:cs typeface="+mn-cs"/>
              </a:rPr>
              <a:t>Tujuan Pembelajaran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srgbClr val="4472C4">
                  <a:lumMod val="50000"/>
                </a:srgbClr>
              </a:solidFill>
              <a:effectLst/>
              <a:uLnTx/>
              <a:uFillTx/>
              <a:latin typeface="Berlin Sans FB Demi" panose="020E0802020502020306" pitchFamily="34" charset="0"/>
              <a:ea typeface="+mn-ea"/>
              <a:cs typeface="+mn-cs"/>
            </a:endParaRP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id-ID"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Setelah melakukan kegiatan belajar mengajar, siswa dapat menjelaskan pengertian larutan elektrolit dan non elektrolit dengan tepat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id-ID"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Setelah melakukan kegiatan belajar mengaja</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id-ID"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a:t>
            </a:r>
            <a:r>
              <a:rPr kumimoji="0" lang="id-ID"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iswa dapat menganalisis sifat larutan elektrolit dan non elektrolit berdasarkan daya hantar listriknya secara tepat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id-ID"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Setelah melakukan kegiatan belajar mengajar, siswa dapat membedakan larutan elektrolit kuat dan elektrolit lemah dengan tepat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id-ID"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Setelah melakukan kegiatan belajar mengajar, siswa dapat menggelompokkan larutan ke dalam larutan elektrolit dan non elektrolit berdasarkan sifat hantaran listriknya</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id-ID"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secara</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id-ID"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tepat</a:t>
            </a:r>
          </a:p>
          <a:p>
            <a:pPr marL="0" indent="0">
              <a:buNone/>
            </a:pPr>
            <a:endParaRPr lang="en-US" sz="3200" dirty="0">
              <a:solidFill>
                <a:schemeClr val="accent1">
                  <a:lumMod val="50000"/>
                </a:schemeClr>
              </a:solidFill>
              <a:latin typeface="Berlin Sans FB Demi" panose="020E0802020502020306" pitchFamily="34" charset="0"/>
            </a:endParaRPr>
          </a:p>
          <a:p>
            <a:pPr marL="0" indent="0">
              <a:buNone/>
            </a:pPr>
            <a:endParaRPr lang="en-US" dirty="0">
              <a:solidFill>
                <a:schemeClr val="accent1">
                  <a:lumMod val="50000"/>
                </a:schemeClr>
              </a:solidFill>
              <a:latin typeface="Berlin Sans FB Demi" panose="020E0802020502020306" pitchFamily="34" charset="0"/>
            </a:endParaRPr>
          </a:p>
          <a:p>
            <a:pPr marL="0" indent="0">
              <a:buNone/>
            </a:pPr>
            <a:endParaRPr lang="en-US" dirty="0">
              <a:solidFill>
                <a:schemeClr val="accent1">
                  <a:lumMod val="50000"/>
                </a:schemeClr>
              </a:solidFill>
              <a:latin typeface="Berlin Sans FB Demi" panose="020E0802020502020306" pitchFamily="34" charset="0"/>
            </a:endParaRPr>
          </a:p>
          <a:p>
            <a:pPr marL="0" indent="0">
              <a:buNone/>
            </a:pPr>
            <a:endParaRPr lang="en-US" dirty="0">
              <a:solidFill>
                <a:schemeClr val="accent1">
                  <a:lumMod val="50000"/>
                </a:schemeClr>
              </a:solidFill>
              <a:latin typeface="Berlin Sans FB Demi" panose="020E0802020502020306" pitchFamily="34" charset="0"/>
            </a:endParaRPr>
          </a:p>
          <a:p>
            <a:pPr marL="0" indent="0">
              <a:buNone/>
            </a:pPr>
            <a:endParaRPr lang="en-ID" sz="2000" dirty="0">
              <a:solidFill>
                <a:schemeClr val="accent1">
                  <a:lumMod val="50000"/>
                </a:schemeClr>
              </a:solidFill>
              <a:latin typeface="Berlin Sans FB Demi" panose="020E0802020502020306" pitchFamily="34" charset="0"/>
            </a:endParaRPr>
          </a:p>
        </p:txBody>
      </p:sp>
      <p:pic>
        <p:nvPicPr>
          <p:cNvPr id="2" name="Picture 1">
            <a:extLst>
              <a:ext uri="{FF2B5EF4-FFF2-40B4-BE49-F238E27FC236}">
                <a16:creationId xmlns:a16="http://schemas.microsoft.com/office/drawing/2014/main" id="{5E0C1CFC-8C51-4D59-A99B-4BFD36F14646}"/>
              </a:ext>
            </a:extLst>
          </p:cNvPr>
          <p:cNvPicPr>
            <a:picLocks noChangeAspect="1"/>
          </p:cNvPicPr>
          <p:nvPr/>
        </p:nvPicPr>
        <p:blipFill>
          <a:blip r:embed="rId3"/>
          <a:stretch>
            <a:fillRect/>
          </a:stretch>
        </p:blipFill>
        <p:spPr>
          <a:xfrm>
            <a:off x="4035376" y="257183"/>
            <a:ext cx="993734" cy="963251"/>
          </a:xfrm>
          <a:prstGeom prst="rect">
            <a:avLst/>
          </a:prstGeom>
        </p:spPr>
      </p:pic>
      <p:sp>
        <p:nvSpPr>
          <p:cNvPr id="6" name="Arrow: Right 5">
            <a:hlinkClick r:id="rId4" action="ppaction://hlinksldjump"/>
            <a:extLst>
              <a:ext uri="{FF2B5EF4-FFF2-40B4-BE49-F238E27FC236}">
                <a16:creationId xmlns:a16="http://schemas.microsoft.com/office/drawing/2014/main" id="{BF661B86-B5C5-48E7-8EFC-7106CAB35B2D}"/>
              </a:ext>
            </a:extLst>
          </p:cNvPr>
          <p:cNvSpPr/>
          <p:nvPr/>
        </p:nvSpPr>
        <p:spPr>
          <a:xfrm flipH="1">
            <a:off x="537682" y="5874946"/>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727278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Arrow: Pentagon 4">
            <a:hlinkClick r:id="rId3" action="ppaction://hlinksldjump"/>
            <a:extLst>
              <a:ext uri="{FF2B5EF4-FFF2-40B4-BE49-F238E27FC236}">
                <a16:creationId xmlns:a16="http://schemas.microsoft.com/office/drawing/2014/main" id="{6583EF4D-3E4F-4E40-90C2-22C751819CB6}"/>
              </a:ext>
            </a:extLst>
          </p:cNvPr>
          <p:cNvSpPr/>
          <p:nvPr/>
        </p:nvSpPr>
        <p:spPr>
          <a:xfrm>
            <a:off x="10344150" y="6172200"/>
            <a:ext cx="1711862" cy="524021"/>
          </a:xfrm>
          <a:prstGeom prst="homePlate">
            <a:avLst>
              <a:gd name="adj" fmla="val 55000"/>
            </a:avLst>
          </a:prstGeom>
          <a:solidFill>
            <a:schemeClr val="bg1">
              <a:lumMod val="6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Algerian" panose="04020705040A02060702" pitchFamily="82" charset="0"/>
                <a:ea typeface="+mn-ea"/>
                <a:cs typeface="+mn-cs"/>
              </a:rPr>
              <a:t>Back</a:t>
            </a:r>
            <a:endParaRPr kumimoji="0" lang="en-ID" sz="2800" b="0" i="0" u="none" strike="noStrike" kern="1200" cap="none" spc="0" normalizeH="0" baseline="0" noProof="0" dirty="0">
              <a:ln>
                <a:noFill/>
              </a:ln>
              <a:solidFill>
                <a:srgbClr val="C00000"/>
              </a:solidFill>
              <a:effectLst/>
              <a:uLnTx/>
              <a:uFillTx/>
              <a:latin typeface="Algerian" panose="04020705040A02060702" pitchFamily="82" charset="0"/>
              <a:ea typeface="+mn-ea"/>
              <a:cs typeface="+mn-cs"/>
            </a:endParaRPr>
          </a:p>
        </p:txBody>
      </p:sp>
      <p:pic>
        <p:nvPicPr>
          <p:cNvPr id="16" name="Picture 15">
            <a:extLst>
              <a:ext uri="{FF2B5EF4-FFF2-40B4-BE49-F238E27FC236}">
                <a16:creationId xmlns:a16="http://schemas.microsoft.com/office/drawing/2014/main" id="{5C6D95F4-108D-4E88-90CC-A0E97A97E013}"/>
              </a:ext>
            </a:extLst>
          </p:cNvPr>
          <p:cNvPicPr>
            <a:picLocks noChangeAspect="1"/>
          </p:cNvPicPr>
          <p:nvPr/>
        </p:nvPicPr>
        <p:blipFill>
          <a:blip r:embed="rId4"/>
          <a:stretch>
            <a:fillRect/>
          </a:stretch>
        </p:blipFill>
        <p:spPr>
          <a:xfrm>
            <a:off x="486151" y="253006"/>
            <a:ext cx="1395836" cy="850007"/>
          </a:xfrm>
          <a:prstGeom prst="rect">
            <a:avLst/>
          </a:prstGeom>
        </p:spPr>
      </p:pic>
      <p:sp>
        <p:nvSpPr>
          <p:cNvPr id="15" name="Rectangle: Beveled 14">
            <a:hlinkClick r:id="rId5" action="ppaction://hlinksldjump"/>
            <a:extLst>
              <a:ext uri="{FF2B5EF4-FFF2-40B4-BE49-F238E27FC236}">
                <a16:creationId xmlns:a16="http://schemas.microsoft.com/office/drawing/2014/main" id="{AB284B5E-9E38-4D78-A477-FCE80D7F06FE}"/>
              </a:ext>
            </a:extLst>
          </p:cNvPr>
          <p:cNvSpPr/>
          <p:nvPr/>
        </p:nvSpPr>
        <p:spPr>
          <a:xfrm>
            <a:off x="963050" y="2473079"/>
            <a:ext cx="3555936" cy="675860"/>
          </a:xfrm>
          <a:prstGeom prst="bevel">
            <a:avLst>
              <a:gd name="adj" fmla="val 1506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Black" panose="020B0A04020102020204" pitchFamily="34" charset="0"/>
              </a:rPr>
              <a:t>LARUTAN ELEKTROLIT, ELEKTROLIT KUAT DAN LEMAH</a:t>
            </a:r>
            <a:endParaRPr lang="en-ID" sz="1400" dirty="0">
              <a:latin typeface="Arial Black" panose="020B0A04020102020204" pitchFamily="34" charset="0"/>
            </a:endParaRPr>
          </a:p>
        </p:txBody>
      </p:sp>
      <p:sp>
        <p:nvSpPr>
          <p:cNvPr id="21" name="Rectangle: Beveled 20">
            <a:hlinkClick r:id="rId6" action="ppaction://hlinksldjump"/>
            <a:extLst>
              <a:ext uri="{FF2B5EF4-FFF2-40B4-BE49-F238E27FC236}">
                <a16:creationId xmlns:a16="http://schemas.microsoft.com/office/drawing/2014/main" id="{AC72FE33-3E16-4A32-9B60-2A3F2B98EF75}"/>
              </a:ext>
            </a:extLst>
          </p:cNvPr>
          <p:cNvSpPr/>
          <p:nvPr/>
        </p:nvSpPr>
        <p:spPr>
          <a:xfrm>
            <a:off x="963050" y="1359244"/>
            <a:ext cx="3527066" cy="675860"/>
          </a:xfrm>
          <a:prstGeom prst="bevel">
            <a:avLst>
              <a:gd name="adj" fmla="val 1506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Black" panose="020B0A04020102020204" pitchFamily="34" charset="0"/>
              </a:rPr>
              <a:t>PENGERTIAN LARUTAN</a:t>
            </a:r>
            <a:endParaRPr lang="en-ID" sz="1400" dirty="0">
              <a:latin typeface="Arial Black" panose="020B0A04020102020204" pitchFamily="34" charset="0"/>
            </a:endParaRPr>
          </a:p>
        </p:txBody>
      </p:sp>
      <p:sp>
        <p:nvSpPr>
          <p:cNvPr id="23" name="Rectangle: Beveled 22">
            <a:hlinkClick r:id="rId7" action="ppaction://hlinksldjump"/>
            <a:extLst>
              <a:ext uri="{FF2B5EF4-FFF2-40B4-BE49-F238E27FC236}">
                <a16:creationId xmlns:a16="http://schemas.microsoft.com/office/drawing/2014/main" id="{8CD91790-7445-4CC9-8337-EB49EEC20FEF}"/>
              </a:ext>
            </a:extLst>
          </p:cNvPr>
          <p:cNvSpPr/>
          <p:nvPr/>
        </p:nvSpPr>
        <p:spPr>
          <a:xfrm>
            <a:off x="7644146" y="1372496"/>
            <a:ext cx="3555935" cy="649356"/>
          </a:xfrm>
          <a:prstGeom prst="bevel">
            <a:avLst>
              <a:gd name="adj" fmla="val 1506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Black" panose="020B0A04020102020204" pitchFamily="34" charset="0"/>
              </a:rPr>
              <a:t>LARUTAN NON ELEKTROLIT</a:t>
            </a:r>
            <a:endParaRPr lang="en-ID" sz="1400" dirty="0">
              <a:latin typeface="Arial Black" panose="020B0A04020102020204" pitchFamily="34" charset="0"/>
            </a:endParaRPr>
          </a:p>
        </p:txBody>
      </p:sp>
      <p:sp>
        <p:nvSpPr>
          <p:cNvPr id="2" name="Rectangle: Beveled 1">
            <a:hlinkClick r:id="rId8" action="ppaction://hlinksldjump"/>
            <a:extLst>
              <a:ext uri="{FF2B5EF4-FFF2-40B4-BE49-F238E27FC236}">
                <a16:creationId xmlns:a16="http://schemas.microsoft.com/office/drawing/2014/main" id="{1492BD09-DDC8-47AC-AD2E-8CE8A2B8F516}"/>
              </a:ext>
            </a:extLst>
          </p:cNvPr>
          <p:cNvSpPr/>
          <p:nvPr/>
        </p:nvSpPr>
        <p:spPr>
          <a:xfrm>
            <a:off x="7673015" y="2473079"/>
            <a:ext cx="3555936" cy="626164"/>
          </a:xfrm>
          <a:prstGeom prst="bevel">
            <a:avLst>
              <a:gd name="adj" fmla="val 1506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Black" panose="020B0A04020102020204" pitchFamily="34" charset="0"/>
              </a:rPr>
              <a:t>DERAJAT IONISASI</a:t>
            </a:r>
            <a:endParaRPr lang="en-ID" sz="1400" dirty="0">
              <a:latin typeface="Arial Black" panose="020B0A04020102020204" pitchFamily="34" charset="0"/>
            </a:endParaRPr>
          </a:p>
        </p:txBody>
      </p:sp>
      <p:pic>
        <p:nvPicPr>
          <p:cNvPr id="4" name="Picture 3">
            <a:extLst>
              <a:ext uri="{FF2B5EF4-FFF2-40B4-BE49-F238E27FC236}">
                <a16:creationId xmlns:a16="http://schemas.microsoft.com/office/drawing/2014/main" id="{345E40D5-7C80-4EE7-8239-9979CA1DB588}"/>
              </a:ext>
            </a:extLst>
          </p:cNvPr>
          <p:cNvPicPr>
            <a:picLocks noChangeAspect="1"/>
          </p:cNvPicPr>
          <p:nvPr/>
        </p:nvPicPr>
        <p:blipFill>
          <a:blip r:embed="rId9"/>
          <a:stretch>
            <a:fillRect/>
          </a:stretch>
        </p:blipFill>
        <p:spPr>
          <a:xfrm>
            <a:off x="31130" y="0"/>
            <a:ext cx="993734" cy="506012"/>
          </a:xfrm>
          <a:prstGeom prst="rect">
            <a:avLst/>
          </a:prstGeom>
        </p:spPr>
      </p:pic>
      <p:sp>
        <p:nvSpPr>
          <p:cNvPr id="3" name="Rectangle: Beveled 2">
            <a:hlinkClick r:id="rId10" action="ppaction://hlinksldjump"/>
            <a:extLst>
              <a:ext uri="{FF2B5EF4-FFF2-40B4-BE49-F238E27FC236}">
                <a16:creationId xmlns:a16="http://schemas.microsoft.com/office/drawing/2014/main" id="{8C7EFF8B-72AC-4A8A-B1EE-37B52AF4DD70}"/>
              </a:ext>
            </a:extLst>
          </p:cNvPr>
          <p:cNvSpPr/>
          <p:nvPr/>
        </p:nvSpPr>
        <p:spPr>
          <a:xfrm>
            <a:off x="4382114" y="5360108"/>
            <a:ext cx="3555935" cy="626164"/>
          </a:xfrm>
          <a:prstGeom prst="bevel">
            <a:avLst>
              <a:gd name="adj" fmla="val 1506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Black" panose="020B0A04020102020204" pitchFamily="34" charset="0"/>
              </a:rPr>
              <a:t>DAFTAR PUSTAKA</a:t>
            </a:r>
            <a:endParaRPr lang="en-ID" sz="1400" dirty="0">
              <a:latin typeface="Arial Black" panose="020B0A04020102020204" pitchFamily="34" charset="0"/>
            </a:endParaRPr>
          </a:p>
        </p:txBody>
      </p:sp>
      <p:sp>
        <p:nvSpPr>
          <p:cNvPr id="10" name="Rectangle: Beveled 9">
            <a:hlinkClick r:id="rId11" action="ppaction://hlinksldjump"/>
            <a:extLst>
              <a:ext uri="{FF2B5EF4-FFF2-40B4-BE49-F238E27FC236}">
                <a16:creationId xmlns:a16="http://schemas.microsoft.com/office/drawing/2014/main" id="{546F3C34-50B6-4DDD-A0EE-5DD84238707A}"/>
              </a:ext>
            </a:extLst>
          </p:cNvPr>
          <p:cNvSpPr/>
          <p:nvPr/>
        </p:nvSpPr>
        <p:spPr>
          <a:xfrm>
            <a:off x="4382114" y="3475905"/>
            <a:ext cx="3555936" cy="626164"/>
          </a:xfrm>
          <a:prstGeom prst="bevel">
            <a:avLst>
              <a:gd name="adj" fmla="val 1506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Black" panose="020B0A04020102020204" pitchFamily="34" charset="0"/>
              </a:rPr>
              <a:t>HUBUNGAN SIFAT ELEKTROLIT DENGAN IKATAN KIMIA</a:t>
            </a:r>
            <a:endParaRPr lang="en-ID" sz="1200" dirty="0">
              <a:latin typeface="Arial Black" panose="020B0A04020102020204" pitchFamily="34" charset="0"/>
            </a:endParaRPr>
          </a:p>
        </p:txBody>
      </p:sp>
      <p:sp>
        <p:nvSpPr>
          <p:cNvPr id="11" name="Rectangle: Beveled 10">
            <a:hlinkClick r:id="rId12" action="ppaction://hlinksldjump"/>
            <a:extLst>
              <a:ext uri="{FF2B5EF4-FFF2-40B4-BE49-F238E27FC236}">
                <a16:creationId xmlns:a16="http://schemas.microsoft.com/office/drawing/2014/main" id="{F83CAA26-F98B-49BF-9D99-91442C420318}"/>
              </a:ext>
            </a:extLst>
          </p:cNvPr>
          <p:cNvSpPr/>
          <p:nvPr/>
        </p:nvSpPr>
        <p:spPr>
          <a:xfrm>
            <a:off x="4382114" y="4429035"/>
            <a:ext cx="3555935" cy="626164"/>
          </a:xfrm>
          <a:prstGeom prst="bevel">
            <a:avLst>
              <a:gd name="adj" fmla="val 1506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Black" panose="020B0A04020102020204" pitchFamily="34" charset="0"/>
              </a:rPr>
              <a:t>APLIKASI ELEKTROLIT DALAM KEHIDUPAN SEHARI-HARI</a:t>
            </a:r>
            <a:endParaRPr lang="en-ID" sz="1400" dirty="0">
              <a:latin typeface="Arial Black" panose="020B0A04020102020204" pitchFamily="34" charset="0"/>
            </a:endParaRPr>
          </a:p>
        </p:txBody>
      </p:sp>
    </p:spTree>
    <p:extLst>
      <p:ext uri="{BB962C8B-B14F-4D97-AF65-F5344CB8AC3E}">
        <p14:creationId xmlns:p14="http://schemas.microsoft.com/office/powerpoint/2010/main" val="2249541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r="-3000" b="-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CA09-3B74-4E23-8E25-1CCF37A0FF62}"/>
              </a:ext>
            </a:extLst>
          </p:cNvPr>
          <p:cNvSpPr>
            <a:spLocks noGrp="1"/>
          </p:cNvSpPr>
          <p:nvPr>
            <p:ph type="title"/>
          </p:nvPr>
        </p:nvSpPr>
        <p:spPr>
          <a:xfrm>
            <a:off x="896178" y="307008"/>
            <a:ext cx="10399643" cy="748058"/>
          </a:xfrm>
        </p:spPr>
        <p:txBody>
          <a:bodyPr>
            <a:normAutofit fontScale="90000"/>
          </a:bodyPr>
          <a:lstStyle/>
          <a:p>
            <a:r>
              <a:rPr lang="id-ID" sz="3600" dirty="0">
                <a:solidFill>
                  <a:srgbClr val="C00000"/>
                </a:solidFill>
                <a:latin typeface="Berlin Sans FB Demi" panose="020E0802020502020306" pitchFamily="34" charset="0"/>
              </a:rPr>
              <a:t>Teori</a:t>
            </a:r>
            <a:r>
              <a:rPr lang="en-US" sz="3600" dirty="0">
                <a:solidFill>
                  <a:srgbClr val="C00000"/>
                </a:solidFill>
                <a:latin typeface="Berlin Sans FB Demi" panose="020E0802020502020306" pitchFamily="34" charset="0"/>
              </a:rPr>
              <a:t> Dasar</a:t>
            </a:r>
            <a:br>
              <a:rPr lang="en-US" dirty="0">
                <a:solidFill>
                  <a:schemeClr val="accent1">
                    <a:lumMod val="50000"/>
                  </a:schemeClr>
                </a:solidFill>
                <a:latin typeface="Berlin Sans FB Demi" panose="020E0802020502020306" pitchFamily="34" charset="0"/>
              </a:rPr>
            </a:br>
            <a:endParaRPr lang="en-ID" dirty="0"/>
          </a:p>
        </p:txBody>
      </p:sp>
      <p:sp>
        <p:nvSpPr>
          <p:cNvPr id="3" name="Content Placeholder 2">
            <a:extLst>
              <a:ext uri="{FF2B5EF4-FFF2-40B4-BE49-F238E27FC236}">
                <a16:creationId xmlns:a16="http://schemas.microsoft.com/office/drawing/2014/main" id="{66576E5F-4DF1-407B-B9C4-988709DCD801}"/>
              </a:ext>
            </a:extLst>
          </p:cNvPr>
          <p:cNvSpPr>
            <a:spLocks noGrp="1"/>
          </p:cNvSpPr>
          <p:nvPr>
            <p:ph idx="1"/>
          </p:nvPr>
        </p:nvSpPr>
        <p:spPr>
          <a:xfrm>
            <a:off x="318052" y="1630017"/>
            <a:ext cx="9409043" cy="3776870"/>
          </a:xfrm>
        </p:spPr>
        <p:txBody>
          <a:bodyPr>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3200" b="0" i="0" u="none" strike="noStrike" kern="1200" cap="none" spc="0" normalizeH="0" baseline="0" noProof="0" dirty="0">
                <a:ln>
                  <a:noFill/>
                </a:ln>
                <a:solidFill>
                  <a:srgbClr val="4472C4">
                    <a:lumMod val="75000"/>
                  </a:srgbClr>
                </a:solidFill>
                <a:effectLst/>
                <a:uLnTx/>
                <a:uFillTx/>
                <a:latin typeface="Stencil Std" panose="00000800000000000000" pitchFamily="50" charset="0"/>
                <a:ea typeface="Calibri" panose="020F0502020204030204" pitchFamily="34" charset="0"/>
                <a:cs typeface="+mn-cs"/>
              </a:rPr>
              <a:t>Pengertian Larutan</a:t>
            </a:r>
            <a:endParaRPr kumimoji="0" lang="en-US" sz="3200" b="0" i="0" u="none" strike="noStrike" kern="1200" cap="none" spc="0" normalizeH="0" baseline="0" noProof="0" dirty="0">
              <a:ln>
                <a:noFill/>
              </a:ln>
              <a:solidFill>
                <a:srgbClr val="4472C4">
                  <a:lumMod val="75000"/>
                </a:srgbClr>
              </a:solidFill>
              <a:effectLst/>
              <a:uLnTx/>
              <a:uFillTx/>
              <a:latin typeface="Stencil Std" panose="00000800000000000000" pitchFamily="50" charset="0"/>
              <a:ea typeface="Calibri" panose="020F0502020204030204" pitchFamily="34" charset="0"/>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900" dirty="0">
                <a:solidFill>
                  <a:prstClr val="black"/>
                </a:solidFill>
                <a:latin typeface="Times New Roman" panose="02020603050405020304" pitchFamily="18" charset="0"/>
                <a:ea typeface="Calibri" panose="020F0502020204030204" pitchFamily="34" charset="0"/>
              </a:rPr>
              <a:t>	</a:t>
            </a: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Larutan</a:t>
            </a:r>
            <a:r>
              <a:rPr kumimoji="0" lang="en-US" sz="1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a:t>
            </a:r>
            <a:r>
              <a:rPr kumimoji="0" lang="id-ID" sz="19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merupakan campuran homogen yang terdiri dari dua atau lebih zat dalam komposisi yang bervariasi. Zat yang jumlahnya lebih sedikit disebut zat terlarut, sedangkan zat yang jumlahnya lebih banyak disebut pelarut. Contoh larutan yaitu larutan gula, dimana air sebagai pelarutnya dan gula sebagai zat terlarutnya. Berdasarkan daya hantar listriknya, larutan dapat dibedakan menjadi 2 yaitu larutan elektrolit dan non elektrolit.</a:t>
            </a:r>
          </a:p>
          <a:p>
            <a:pPr marL="0" indent="0">
              <a:buNone/>
            </a:pPr>
            <a:endParaRPr lang="id-ID" sz="1800"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3C1AA9-57B4-48CB-BFE2-3975FDD38953}"/>
              </a:ext>
            </a:extLst>
          </p:cNvPr>
          <p:cNvPicPr>
            <a:picLocks noChangeAspect="1"/>
          </p:cNvPicPr>
          <p:nvPr/>
        </p:nvPicPr>
        <p:blipFill>
          <a:blip r:embed="rId3"/>
          <a:stretch>
            <a:fillRect/>
          </a:stretch>
        </p:blipFill>
        <p:spPr>
          <a:xfrm>
            <a:off x="-414874" y="-103993"/>
            <a:ext cx="1889924" cy="1091279"/>
          </a:xfrm>
          <a:prstGeom prst="rect">
            <a:avLst/>
          </a:prstGeom>
        </p:spPr>
      </p:pic>
      <p:sp>
        <p:nvSpPr>
          <p:cNvPr id="7" name="Arrow: Right 6">
            <a:hlinkClick r:id="rId4" action="ppaction://hlinksldjump"/>
            <a:extLst>
              <a:ext uri="{FF2B5EF4-FFF2-40B4-BE49-F238E27FC236}">
                <a16:creationId xmlns:a16="http://schemas.microsoft.com/office/drawing/2014/main" id="{388E6A57-7B31-48C9-A6B3-04BBB8EB0DF2}"/>
              </a:ext>
            </a:extLst>
          </p:cNvPr>
          <p:cNvSpPr/>
          <p:nvPr/>
        </p:nvSpPr>
        <p:spPr>
          <a:xfrm flipH="1">
            <a:off x="6983896" y="5954459"/>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86690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r="-3000" b="-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CA09-3B74-4E23-8E25-1CCF37A0FF62}"/>
              </a:ext>
            </a:extLst>
          </p:cNvPr>
          <p:cNvSpPr>
            <a:spLocks noGrp="1"/>
          </p:cNvSpPr>
          <p:nvPr>
            <p:ph type="title"/>
          </p:nvPr>
        </p:nvSpPr>
        <p:spPr>
          <a:xfrm>
            <a:off x="896178" y="307008"/>
            <a:ext cx="10399643" cy="748058"/>
          </a:xfrm>
        </p:spPr>
        <p:txBody>
          <a:bodyPr>
            <a:normAutofit fontScale="90000"/>
          </a:bodyPr>
          <a:lstStyle/>
          <a:p>
            <a:r>
              <a:rPr lang="id-ID" sz="3600" dirty="0">
                <a:solidFill>
                  <a:srgbClr val="C00000"/>
                </a:solidFill>
                <a:latin typeface="Berlin Sans FB Demi" panose="020E0802020502020306" pitchFamily="34" charset="0"/>
              </a:rPr>
              <a:t>Teori</a:t>
            </a:r>
            <a:r>
              <a:rPr lang="en-US" sz="3600" dirty="0">
                <a:solidFill>
                  <a:srgbClr val="C00000"/>
                </a:solidFill>
                <a:latin typeface="Berlin Sans FB Demi" panose="020E0802020502020306" pitchFamily="34" charset="0"/>
              </a:rPr>
              <a:t> Dasar</a:t>
            </a:r>
            <a:br>
              <a:rPr lang="en-US" dirty="0">
                <a:solidFill>
                  <a:schemeClr val="accent1">
                    <a:lumMod val="50000"/>
                  </a:schemeClr>
                </a:solidFill>
                <a:latin typeface="Berlin Sans FB Demi" panose="020E0802020502020306" pitchFamily="34" charset="0"/>
              </a:rPr>
            </a:br>
            <a:endParaRPr lang="en-ID" dirty="0"/>
          </a:p>
        </p:txBody>
      </p:sp>
      <p:sp>
        <p:nvSpPr>
          <p:cNvPr id="3" name="Content Placeholder 2">
            <a:extLst>
              <a:ext uri="{FF2B5EF4-FFF2-40B4-BE49-F238E27FC236}">
                <a16:creationId xmlns:a16="http://schemas.microsoft.com/office/drawing/2014/main" id="{66576E5F-4DF1-407B-B9C4-988709DCD801}"/>
              </a:ext>
            </a:extLst>
          </p:cNvPr>
          <p:cNvSpPr>
            <a:spLocks noGrp="1"/>
          </p:cNvSpPr>
          <p:nvPr>
            <p:ph idx="1"/>
          </p:nvPr>
        </p:nvSpPr>
        <p:spPr>
          <a:xfrm>
            <a:off x="159027" y="1570565"/>
            <a:ext cx="9554817" cy="4556172"/>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Tx/>
              <a:buChar char="-"/>
              <a:tabLst/>
              <a:defRPr/>
            </a:pPr>
            <a:r>
              <a:rPr kumimoji="0" lang="id-ID" sz="1800" b="1" i="0" u="none" strike="noStrike" kern="1200" cap="none" spc="0" normalizeH="0" baseline="0" noProof="0" dirty="0">
                <a:ln>
                  <a:noFill/>
                </a:ln>
                <a:solidFill>
                  <a:srgbClr val="4472C4">
                    <a:lumMod val="50000"/>
                  </a:srgbClr>
                </a:solidFill>
                <a:effectLst/>
                <a:uLnTx/>
                <a:uFillTx/>
                <a:latin typeface="Times New Roman" panose="02020603050405020304" pitchFamily="18" charset="0"/>
                <a:ea typeface="+mn-ea"/>
                <a:cs typeface="Times New Roman" panose="02020603050405020304" pitchFamily="18" charset="0"/>
              </a:rPr>
              <a:t>Larutan </a:t>
            </a:r>
            <a:r>
              <a:rPr kumimoji="0" lang="en-US" sz="1800" b="1" i="0" u="none" strike="noStrike" kern="1200" cap="none" spc="0" normalizeH="0" baseline="0" noProof="0" dirty="0">
                <a:ln>
                  <a:noFill/>
                </a:ln>
                <a:solidFill>
                  <a:srgbClr val="4472C4">
                    <a:lumMod val="50000"/>
                  </a:srgbClr>
                </a:solidFill>
                <a:effectLst/>
                <a:uLnTx/>
                <a:uFillTx/>
                <a:latin typeface="Times New Roman" panose="02020603050405020304" pitchFamily="18" charset="0"/>
                <a:ea typeface="+mn-ea"/>
                <a:cs typeface="Times New Roman" panose="02020603050405020304" pitchFamily="18" charset="0"/>
              </a:rPr>
              <a:t>E</a:t>
            </a:r>
            <a:r>
              <a:rPr kumimoji="0" lang="id-ID" sz="1800" b="1" i="0" u="none" strike="noStrike" kern="1200" cap="none" spc="0" normalizeH="0" baseline="0" noProof="0" dirty="0">
                <a:ln>
                  <a:noFill/>
                </a:ln>
                <a:solidFill>
                  <a:srgbClr val="4472C4">
                    <a:lumMod val="50000"/>
                  </a:srgbClr>
                </a:solidFill>
                <a:effectLst/>
                <a:uLnTx/>
                <a:uFillTx/>
                <a:latin typeface="Times New Roman" panose="02020603050405020304" pitchFamily="18" charset="0"/>
                <a:ea typeface="+mn-ea"/>
                <a:cs typeface="Times New Roman" panose="02020603050405020304" pitchFamily="18" charset="0"/>
              </a:rPr>
              <a:t>lektrolit</a:t>
            </a:r>
            <a:endParaRPr kumimoji="0" lang="en-US" sz="1800" b="0" i="0" u="none" strike="noStrike" kern="1200" cap="none" spc="0" normalizeH="0" baseline="0" noProof="0" dirty="0">
              <a:ln>
                <a:noFill/>
              </a:ln>
              <a:solidFill>
                <a:srgbClr val="4472C4">
                  <a:lumMod val="50000"/>
                </a:srgbClr>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id-ID" sz="18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Larutan elektrolit adalah larutan yang dapat menghantarkan arus listrik. Zat elektrolit di dalam larutannya akan terionisasi menjadi partikel-partikel yang bermuatan listrik yang disebut dengan ion. Ketika zat larut dalam air, ion-ion yang tadinya terikat kuat dalam zat padatnya akan lepas dan melayang-layang di dalam larutan. Maka senyawa telah terionisasi. Oleh karena adanya ion-ion bebas inilah yang menyebabkan larutan elektrolit dapat menghantarkan arus listrik. Contoh larutan elektrolit yaitu NaCl, NaOH, HCl, HCN, H₂S, HNO₃, dll</a:t>
            </a:r>
            <a:r>
              <a:rPr kumimoji="0" lang="en-US" sz="18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id-ID" sz="1800" b="0" i="0" u="none" strike="noStrike" kern="1200" cap="none" spc="0" normalizeH="0" baseline="0" dirty="0">
                <a:ln>
                  <a:noFill/>
                </a:ln>
                <a:solidFill>
                  <a:prstClr val="black"/>
                </a:solidFill>
                <a:effectLst/>
                <a:uLnTx/>
                <a:uFillTx/>
                <a:latin typeface="Times New Roman" panose="02020603050405020304" pitchFamily="18" charset="0"/>
                <a:ea typeface="+mn-ea"/>
                <a:cs typeface="Times New Roman" panose="02020603050405020304" pitchFamily="18" charset="0"/>
              </a:rPr>
              <a:t>Larutan elektrolit dibagi menjadi 2 yaitu larutan elektrolit kuat dan larutan elektrolit lemah.</a:t>
            </a:r>
            <a:endParaRPr lang="id-ID" sz="1800"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3C1AA9-57B4-48CB-BFE2-3975FDD38953}"/>
              </a:ext>
            </a:extLst>
          </p:cNvPr>
          <p:cNvPicPr>
            <a:picLocks noChangeAspect="1"/>
          </p:cNvPicPr>
          <p:nvPr/>
        </p:nvPicPr>
        <p:blipFill>
          <a:blip r:embed="rId3"/>
          <a:stretch>
            <a:fillRect/>
          </a:stretch>
        </p:blipFill>
        <p:spPr>
          <a:xfrm>
            <a:off x="-414874" y="-103993"/>
            <a:ext cx="1889924" cy="1091279"/>
          </a:xfrm>
          <a:prstGeom prst="rect">
            <a:avLst/>
          </a:prstGeom>
        </p:spPr>
      </p:pic>
      <p:sp>
        <p:nvSpPr>
          <p:cNvPr id="7" name="Arrow: Right 6">
            <a:hlinkClick r:id="rId4" action="ppaction://hlinksldjump"/>
            <a:extLst>
              <a:ext uri="{FF2B5EF4-FFF2-40B4-BE49-F238E27FC236}">
                <a16:creationId xmlns:a16="http://schemas.microsoft.com/office/drawing/2014/main" id="{388E6A57-7B31-48C9-A6B3-04BBB8EB0DF2}"/>
              </a:ext>
            </a:extLst>
          </p:cNvPr>
          <p:cNvSpPr/>
          <p:nvPr/>
        </p:nvSpPr>
        <p:spPr>
          <a:xfrm flipH="1">
            <a:off x="6983896" y="5954459"/>
            <a:ext cx="1245704" cy="671627"/>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back</a:t>
            </a:r>
            <a:endParaRPr lang="en-ID" dirty="0">
              <a:solidFill>
                <a:srgbClr val="C00000"/>
              </a:solidFill>
              <a:latin typeface="Algerian" panose="04020705040A02060702" pitchFamily="82" charset="0"/>
            </a:endParaRPr>
          </a:p>
        </p:txBody>
      </p:sp>
      <p:sp>
        <p:nvSpPr>
          <p:cNvPr id="8" name="Arrow: Right 7">
            <a:hlinkClick r:id="rId5" action="ppaction://hlinksldjump"/>
            <a:extLst>
              <a:ext uri="{FF2B5EF4-FFF2-40B4-BE49-F238E27FC236}">
                <a16:creationId xmlns:a16="http://schemas.microsoft.com/office/drawing/2014/main" id="{24ECE301-60BD-48E2-BFD6-4FB06D1DB6AB}"/>
              </a:ext>
            </a:extLst>
          </p:cNvPr>
          <p:cNvSpPr/>
          <p:nvPr/>
        </p:nvSpPr>
        <p:spPr>
          <a:xfrm>
            <a:off x="10575236" y="5846976"/>
            <a:ext cx="1245703" cy="671627"/>
          </a:xfrm>
          <a:prstGeom prst="rightArrow">
            <a:avLst>
              <a:gd name="adj1" fmla="val 50000"/>
              <a:gd name="adj2" fmla="val 45153"/>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lgerian" panose="04020705040A02060702" pitchFamily="82" charset="0"/>
              </a:rPr>
              <a:t>next</a:t>
            </a:r>
            <a:endParaRPr lang="en-ID"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00121235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64554</TotalTime>
  <Words>2588</Words>
  <Application>Microsoft Office PowerPoint</Application>
  <PresentationFormat>Widescreen</PresentationFormat>
  <Paragraphs>271</Paragraphs>
  <Slides>28</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28</vt:i4>
      </vt:variant>
    </vt:vector>
  </HeadingPairs>
  <TitlesOfParts>
    <vt:vector size="48" baseType="lpstr">
      <vt:lpstr>Adobe Caslon Pro Bold</vt:lpstr>
      <vt:lpstr>Adobe Garamond Pro Bold</vt:lpstr>
      <vt:lpstr>Aharoni</vt:lpstr>
      <vt:lpstr>Algerian</vt:lpstr>
      <vt:lpstr>Arial</vt:lpstr>
      <vt:lpstr>Arial Black</vt:lpstr>
      <vt:lpstr>Bahnschrift</vt:lpstr>
      <vt:lpstr>Berlin Sans FB</vt:lpstr>
      <vt:lpstr>Berlin Sans FB Demi</vt:lpstr>
      <vt:lpstr>Calibri</vt:lpstr>
      <vt:lpstr>Calibri Light</vt:lpstr>
      <vt:lpstr>Cambria Math</vt:lpstr>
      <vt:lpstr>Chiller</vt:lpstr>
      <vt:lpstr>Lucida Sans Unicode</vt:lpstr>
      <vt:lpstr>Segoe UI Black</vt:lpstr>
      <vt:lpstr>Stencil</vt:lpstr>
      <vt:lpstr>Stencil Std</vt:lpstr>
      <vt:lpstr>Tekton Pro</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Teori Dasar </vt:lpstr>
      <vt:lpstr>Teori Dasar </vt:lpstr>
      <vt:lpstr>Teori Dasar </vt:lpstr>
      <vt:lpstr>Teori Dasar </vt:lpstr>
      <vt:lpstr>Teori Dasar </vt:lpstr>
      <vt:lpstr>Teori Dasar </vt:lpstr>
      <vt:lpstr>Teori Dasar </vt:lpstr>
      <vt:lpstr>Teori Dasar </vt:lpstr>
      <vt:lpstr>Teori Dasar </vt:lpstr>
      <vt:lpstr>Teori Dasar </vt:lpstr>
      <vt:lpstr>Teori Dasar </vt:lpstr>
      <vt:lpstr>Teori Dasar</vt:lpstr>
      <vt:lpstr>Teori Dasar </vt:lpstr>
      <vt:lpstr>Teori Dasar </vt:lpstr>
      <vt:lpstr>Teori Dasar </vt:lpstr>
      <vt:lpstr>Teori Dasar </vt:lpstr>
      <vt:lpstr>DAFTAR PUSTAKA </vt:lpstr>
      <vt:lpstr>PowerPoint Presentation</vt:lpstr>
      <vt:lpstr>PowerPoint Presentation</vt:lpstr>
      <vt:lpstr>PowerPoint Presentation</vt:lpstr>
      <vt:lpstr>Left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NITA</dc:creator>
  <cp:lastModifiedBy>Nita</cp:lastModifiedBy>
  <cp:revision>315</cp:revision>
  <dcterms:created xsi:type="dcterms:W3CDTF">2019-11-03T16:33:53Z</dcterms:created>
  <dcterms:modified xsi:type="dcterms:W3CDTF">2022-10-03T08:33:11Z</dcterms:modified>
</cp:coreProperties>
</file>