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DM Serif Text"/>
      <p:regular r:id="rId31"/>
      <p:italic r:id="rId32"/>
    </p:embeddedFont>
    <p:embeddedFont>
      <p:font typeface="Quicksand"/>
      <p:regular r:id="rId33"/>
      <p:bold r:id="rId34"/>
    </p:embeddedFont>
    <p:embeddedFont>
      <p:font typeface="Denk One"/>
      <p:regular r:id="rId35"/>
    </p:embeddedFont>
    <p:embeddedFont>
      <p:font typeface="Proxima Nova Semibold"/>
      <p:regular r:id="rId36"/>
      <p:bold r:id="rId37"/>
      <p:boldItalic r:id="rId38"/>
    </p:embeddedFont>
    <p:embeddedFont>
      <p:font typeface="Orbitron"/>
      <p:regular r:id="rId39"/>
      <p:bold r:id="rId40"/>
    </p:embeddedFont>
    <p:embeddedFont>
      <p:font typeface="Fira Sans Extra Condensed"/>
      <p:regular r:id="rId41"/>
      <p:bold r:id="rId42"/>
      <p:italic r:id="rId43"/>
      <p:boldItalic r:id="rId44"/>
    </p:embeddedFont>
    <p:embeddedFont>
      <p:font typeface="Itim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iqWw1+65LAsAvUoInOx+3qfdMx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rbitron-bold.fntdata"/><Relationship Id="rId42" Type="http://schemas.openxmlformats.org/officeDocument/2006/relationships/font" Target="fonts/FiraSansExtraCondensed-bold.fntdata"/><Relationship Id="rId41" Type="http://schemas.openxmlformats.org/officeDocument/2006/relationships/font" Target="fonts/FiraSansExtraCondensed-regular.fntdata"/><Relationship Id="rId44" Type="http://schemas.openxmlformats.org/officeDocument/2006/relationships/font" Target="fonts/FiraSansExtraCondensed-boldItalic.fntdata"/><Relationship Id="rId43" Type="http://schemas.openxmlformats.org/officeDocument/2006/relationships/font" Target="fonts/FiraSansExtraCondensed-italic.fntdata"/><Relationship Id="rId46" Type="http://customschemas.google.com/relationships/presentationmetadata" Target="metadata"/><Relationship Id="rId45" Type="http://schemas.openxmlformats.org/officeDocument/2006/relationships/font" Target="fonts/Itim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erifText-regular.fntdata"/><Relationship Id="rId30" Type="http://schemas.openxmlformats.org/officeDocument/2006/relationships/font" Target="fonts/ProximaNova-boldItalic.fntdata"/><Relationship Id="rId33" Type="http://schemas.openxmlformats.org/officeDocument/2006/relationships/font" Target="fonts/Quicksand-regular.fntdata"/><Relationship Id="rId32" Type="http://schemas.openxmlformats.org/officeDocument/2006/relationships/font" Target="fonts/DMSerifText-italic.fntdata"/><Relationship Id="rId35" Type="http://schemas.openxmlformats.org/officeDocument/2006/relationships/font" Target="fonts/DenkOne-regular.fntdata"/><Relationship Id="rId34" Type="http://schemas.openxmlformats.org/officeDocument/2006/relationships/font" Target="fonts/Quicksand-bold.fntdata"/><Relationship Id="rId37" Type="http://schemas.openxmlformats.org/officeDocument/2006/relationships/font" Target="fonts/ProximaNovaSemibold-bold.fntdata"/><Relationship Id="rId36" Type="http://schemas.openxmlformats.org/officeDocument/2006/relationships/font" Target="fonts/ProximaNovaSemibold-regular.fntdata"/><Relationship Id="rId39" Type="http://schemas.openxmlformats.org/officeDocument/2006/relationships/font" Target="fonts/Orbitron-regular.fntdata"/><Relationship Id="rId38" Type="http://schemas.openxmlformats.org/officeDocument/2006/relationships/font" Target="fonts/ProximaNovaSemi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29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1" name="Google Shape;1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d063e363e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g1d063e363e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d063e363e5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1" name="Google Shape;1561;g1d063e363e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d063e363e5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7" name="Google Shape;1567;g1d063e363e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d063e363e5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3" name="Google Shape;1573;g1d063e363e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d063e363e5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9" name="Google Shape;1579;g1d063e363e5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d063e363e5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5" name="Google Shape;1585;g1d063e363e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d063e363e5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1" name="Google Shape;1591;g1d063e363e5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d063e363e5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7" name="Google Shape;1597;g1d063e363e5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d063e363e5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3" name="Google Shape;1603;g1d063e363e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d063e363e5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0" name="Google Shape;1610;g1d063e363e5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063e363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9" name="Google Shape;1289;g1d063e363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d063e363e5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7" name="Google Shape;1617;g1d063e363e5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3" name="Google Shape;1623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d063e363e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g1d063e363e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6" name="Google Shape;14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d063e363e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6" name="Google Shape;1436;g1d063e363e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1" name="Google Shape;14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1" name="Google Shape;15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d063e363e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g1d063e363e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9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9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9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5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9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9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9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" name="Google Shape;18;p95"/>
          <p:cNvSpPr txBox="1"/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95"/>
          <p:cNvSpPr txBox="1"/>
          <p:nvPr>
            <p:ph idx="1" type="subTitle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4"/>
          <p:cNvSpPr txBox="1"/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104"/>
          <p:cNvSpPr txBox="1"/>
          <p:nvPr>
            <p:ph idx="1" type="subTitle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04"/>
          <p:cNvSpPr txBox="1"/>
          <p:nvPr>
            <p:ph idx="2" type="title"/>
          </p:nvPr>
        </p:nvSpPr>
        <p:spPr>
          <a:xfrm>
            <a:off x="1639207" y="935175"/>
            <a:ext cx="969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grpSp>
        <p:nvGrpSpPr>
          <p:cNvPr id="183" name="Google Shape;183;p104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184" name="Google Shape;184;p104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4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104"/>
            <p:cNvGrpSpPr/>
            <p:nvPr/>
          </p:nvGrpSpPr>
          <p:grpSpPr>
            <a:xfrm flipH="1" rot="10800000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187" name="Google Shape;187;p10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0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0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0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04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192" name="Google Shape;192;p104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" name="Google Shape;193;p104"/>
              <p:cNvGrpSpPr/>
              <p:nvPr/>
            </p:nvGrpSpPr>
            <p:grpSpPr>
              <a:xfrm flipH="1" rot="10800000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194" name="Google Shape;194;p104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04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04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0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99" name="Google Shape;199;p10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10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02" name="Google Shape;202;p10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0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0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0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0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07" name="Google Shape;207;p10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" name="Google Shape;208;p105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209" name="Google Shape;209;p10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0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0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2" name="Google Shape;212;p105"/>
          <p:cNvSpPr txBox="1"/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105"/>
          <p:cNvSpPr txBox="1"/>
          <p:nvPr>
            <p:ph idx="1" type="subTitle"/>
          </p:nvPr>
        </p:nvSpPr>
        <p:spPr>
          <a:xfrm>
            <a:off x="4244613" y="1724175"/>
            <a:ext cx="28341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05"/>
          <p:cNvSpPr txBox="1"/>
          <p:nvPr>
            <p:ph idx="2" type="subTitle"/>
          </p:nvPr>
        </p:nvSpPr>
        <p:spPr>
          <a:xfrm>
            <a:off x="4244613" y="3165775"/>
            <a:ext cx="28341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05"/>
          <p:cNvSpPr txBox="1"/>
          <p:nvPr>
            <p:ph idx="3" type="subTitle"/>
          </p:nvPr>
        </p:nvSpPr>
        <p:spPr>
          <a:xfrm>
            <a:off x="2443939" y="1811150"/>
            <a:ext cx="1599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105"/>
          <p:cNvSpPr txBox="1"/>
          <p:nvPr>
            <p:ph idx="4" type="subTitle"/>
          </p:nvPr>
        </p:nvSpPr>
        <p:spPr>
          <a:xfrm>
            <a:off x="2443937" y="3252775"/>
            <a:ext cx="1599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0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19" name="Google Shape;219;p10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p10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22" name="Google Shape;222;p10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0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0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0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10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27" name="Google Shape;227;p10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8" name="Google Shape;228;p106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229" name="Google Shape;229;p10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0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10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2" name="Google Shape;232;p106"/>
          <p:cNvSpPr txBox="1"/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106"/>
          <p:cNvSpPr txBox="1"/>
          <p:nvPr>
            <p:ph idx="1" type="subTitle"/>
          </p:nvPr>
        </p:nvSpPr>
        <p:spPr>
          <a:xfrm>
            <a:off x="1575538" y="3636525"/>
            <a:ext cx="1997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06"/>
          <p:cNvSpPr txBox="1"/>
          <p:nvPr>
            <p:ph idx="2" type="subTitle"/>
          </p:nvPr>
        </p:nvSpPr>
        <p:spPr>
          <a:xfrm>
            <a:off x="5424070" y="3636525"/>
            <a:ext cx="1997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06"/>
          <p:cNvSpPr txBox="1"/>
          <p:nvPr>
            <p:ph idx="3" type="subTitle"/>
          </p:nvPr>
        </p:nvSpPr>
        <p:spPr>
          <a:xfrm>
            <a:off x="1974014" y="3329600"/>
            <a:ext cx="1599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106"/>
          <p:cNvSpPr txBox="1"/>
          <p:nvPr>
            <p:ph idx="4" type="subTitle"/>
          </p:nvPr>
        </p:nvSpPr>
        <p:spPr>
          <a:xfrm>
            <a:off x="5424087" y="3329600"/>
            <a:ext cx="1599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7"/>
          <p:cNvSpPr txBox="1"/>
          <p:nvPr>
            <p:ph type="title"/>
          </p:nvPr>
        </p:nvSpPr>
        <p:spPr>
          <a:xfrm>
            <a:off x="892810" y="3310675"/>
            <a:ext cx="37938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08"/>
          <p:cNvGrpSpPr/>
          <p:nvPr/>
        </p:nvGrpSpPr>
        <p:grpSpPr>
          <a:xfrm>
            <a:off x="1726975" y="3299800"/>
            <a:ext cx="5690038" cy="1408548"/>
            <a:chOff x="486920" y="1114962"/>
            <a:chExt cx="6483635" cy="1605000"/>
          </a:xfrm>
        </p:grpSpPr>
        <p:sp>
          <p:nvSpPr>
            <p:cNvPr id="241" name="Google Shape;241;p108"/>
            <p:cNvSpPr/>
            <p:nvPr/>
          </p:nvSpPr>
          <p:spPr>
            <a:xfrm>
              <a:off x="486920" y="1114962"/>
              <a:ext cx="6483600" cy="1605000"/>
            </a:xfrm>
            <a:prstGeom prst="roundRect">
              <a:avLst>
                <a:gd fmla="val 1492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08"/>
            <p:cNvSpPr/>
            <p:nvPr/>
          </p:nvSpPr>
          <p:spPr>
            <a:xfrm>
              <a:off x="486955" y="1114991"/>
              <a:ext cx="64836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08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244" name="Google Shape;244;p108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08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08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7" name="Google Shape;247;p108"/>
          <p:cNvSpPr txBox="1"/>
          <p:nvPr>
            <p:ph type="title"/>
          </p:nvPr>
        </p:nvSpPr>
        <p:spPr>
          <a:xfrm>
            <a:off x="2008044" y="3684600"/>
            <a:ext cx="51279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50" name="Google Shape;250;p10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10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53" name="Google Shape;253;p10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0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0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0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257;p10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58" name="Google Shape;258;p10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9" name="Google Shape;259;p109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260" name="Google Shape;260;p10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0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0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63" name="Google Shape;263;p109"/>
          <p:cNvSpPr txBox="1"/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109"/>
          <p:cNvSpPr txBox="1"/>
          <p:nvPr>
            <p:ph idx="1" type="subTitle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1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67" name="Google Shape;267;p11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110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70" name="Google Shape;270;p11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1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1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1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11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75" name="Google Shape;275;p11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6" name="Google Shape;276;p110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277" name="Google Shape;277;p11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1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1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" name="Google Shape;280;p110"/>
          <p:cNvSpPr txBox="1"/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110"/>
          <p:cNvSpPr txBox="1"/>
          <p:nvPr>
            <p:ph idx="1" type="subTitle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10"/>
          <p:cNvSpPr txBox="1"/>
          <p:nvPr>
            <p:ph idx="2" type="subTitle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10"/>
          <p:cNvSpPr txBox="1"/>
          <p:nvPr>
            <p:ph idx="3" type="subTitle"/>
          </p:nvPr>
        </p:nvSpPr>
        <p:spPr>
          <a:xfrm>
            <a:off x="1987512" y="3102825"/>
            <a:ext cx="1857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110"/>
          <p:cNvSpPr txBox="1"/>
          <p:nvPr>
            <p:ph idx="4" type="subTitle"/>
          </p:nvPr>
        </p:nvSpPr>
        <p:spPr>
          <a:xfrm>
            <a:off x="5297750" y="3102825"/>
            <a:ext cx="1857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11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87" name="Google Shape;287;p11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11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90" name="Google Shape;290;p11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1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1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11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95" name="Google Shape;295;p11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6" name="Google Shape;296;p111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297" name="Google Shape;297;p11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11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11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00" name="Google Shape;300;p111"/>
          <p:cNvSpPr txBox="1"/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111"/>
          <p:cNvSpPr txBox="1"/>
          <p:nvPr>
            <p:ph idx="1" type="subTitle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1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04" name="Google Shape;304;p11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" name="Google Shape;306;p11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07" name="Google Shape;307;p11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1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1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1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11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12" name="Google Shape;312;p11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3" name="Google Shape;313;p112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314" name="Google Shape;314;p11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1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1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17" name="Google Shape;317;p112"/>
          <p:cNvSpPr txBox="1"/>
          <p:nvPr>
            <p:ph type="title"/>
          </p:nvPr>
        </p:nvSpPr>
        <p:spPr>
          <a:xfrm>
            <a:off x="726425" y="1404007"/>
            <a:ext cx="35589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112"/>
          <p:cNvSpPr txBox="1"/>
          <p:nvPr>
            <p:ph idx="1" type="subTitle"/>
          </p:nvPr>
        </p:nvSpPr>
        <p:spPr>
          <a:xfrm>
            <a:off x="726425" y="3047207"/>
            <a:ext cx="26682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13"/>
          <p:cNvGrpSpPr/>
          <p:nvPr/>
        </p:nvGrpSpPr>
        <p:grpSpPr>
          <a:xfrm>
            <a:off x="1214950" y="683850"/>
            <a:ext cx="6714114" cy="3775800"/>
            <a:chOff x="1214950" y="683850"/>
            <a:chExt cx="6714114" cy="3775800"/>
          </a:xfrm>
        </p:grpSpPr>
        <p:sp>
          <p:nvSpPr>
            <p:cNvPr id="321" name="Google Shape;321;p113"/>
            <p:cNvSpPr/>
            <p:nvPr/>
          </p:nvSpPr>
          <p:spPr>
            <a:xfrm>
              <a:off x="1214950" y="683850"/>
              <a:ext cx="6712800" cy="37758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3"/>
            <p:cNvSpPr/>
            <p:nvPr/>
          </p:nvSpPr>
          <p:spPr>
            <a:xfrm>
              <a:off x="1216264" y="683850"/>
              <a:ext cx="6712800" cy="37758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" name="Google Shape;323;p113"/>
            <p:cNvGrpSpPr/>
            <p:nvPr/>
          </p:nvGrpSpPr>
          <p:grpSpPr>
            <a:xfrm flipH="1" rot="10800000">
              <a:off x="4223153" y="4134459"/>
              <a:ext cx="825589" cy="93999"/>
              <a:chOff x="5718423" y="809024"/>
              <a:chExt cx="830071" cy="94500"/>
            </a:xfrm>
          </p:grpSpPr>
          <p:sp>
            <p:nvSpPr>
              <p:cNvPr id="324" name="Google Shape;324;p11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1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1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1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8" name="Google Shape;328;p113"/>
            <p:cNvGrpSpPr/>
            <p:nvPr/>
          </p:nvGrpSpPr>
          <p:grpSpPr>
            <a:xfrm>
              <a:off x="1513591" y="878275"/>
              <a:ext cx="6115500" cy="262500"/>
              <a:chOff x="3646122" y="393414"/>
              <a:chExt cx="6115500" cy="262500"/>
            </a:xfrm>
          </p:grpSpPr>
          <p:sp>
            <p:nvSpPr>
              <p:cNvPr id="329" name="Google Shape;329;p113"/>
              <p:cNvSpPr/>
              <p:nvPr/>
            </p:nvSpPr>
            <p:spPr>
              <a:xfrm>
                <a:off x="3646122" y="393414"/>
                <a:ext cx="61155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0" name="Google Shape;330;p113"/>
              <p:cNvGrpSpPr/>
              <p:nvPr/>
            </p:nvGrpSpPr>
            <p:grpSpPr>
              <a:xfrm flipH="1" rot="10800000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31" name="Google Shape;331;p11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11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1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34" name="Google Shape;334;p113"/>
          <p:cNvSpPr txBox="1"/>
          <p:nvPr>
            <p:ph type="title"/>
          </p:nvPr>
        </p:nvSpPr>
        <p:spPr>
          <a:xfrm>
            <a:off x="2260900" y="1488475"/>
            <a:ext cx="34026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5" name="Google Shape;335;p113"/>
          <p:cNvSpPr txBox="1"/>
          <p:nvPr>
            <p:ph idx="1" type="subTitle"/>
          </p:nvPr>
        </p:nvSpPr>
        <p:spPr>
          <a:xfrm>
            <a:off x="2260899" y="3051871"/>
            <a:ext cx="2751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13"/>
          <p:cNvSpPr txBox="1"/>
          <p:nvPr>
            <p:ph idx="2" type="title"/>
          </p:nvPr>
        </p:nvSpPr>
        <p:spPr>
          <a:xfrm>
            <a:off x="932353" y="1735575"/>
            <a:ext cx="969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9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2" name="Google Shape;22;p9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oogle Shape;24;p9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9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9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0" name="Google Shape;30;p9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" name="Google Shape;31;p96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32" name="Google Shape;32;p9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9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34;p9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5" name="Google Shape;35;p96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96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11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39" name="Google Shape;339;p11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1" name="Google Shape;341;p114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42" name="Google Shape;342;p11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1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1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1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11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47" name="Google Shape;347;p11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8" name="Google Shape;348;p114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349" name="Google Shape;349;p11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1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1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2" name="Google Shape;352;p114"/>
          <p:cNvGrpSpPr/>
          <p:nvPr/>
        </p:nvGrpSpPr>
        <p:grpSpPr>
          <a:xfrm>
            <a:off x="1675800" y="1182000"/>
            <a:ext cx="5792402" cy="2779500"/>
            <a:chOff x="1675800" y="1182000"/>
            <a:chExt cx="5792402" cy="2779500"/>
          </a:xfrm>
        </p:grpSpPr>
        <p:sp>
          <p:nvSpPr>
            <p:cNvPr id="353" name="Google Shape;353;p114"/>
            <p:cNvSpPr/>
            <p:nvPr/>
          </p:nvSpPr>
          <p:spPr>
            <a:xfrm>
              <a:off x="1675800" y="1182000"/>
              <a:ext cx="5792400" cy="27795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4"/>
            <p:cNvSpPr/>
            <p:nvPr/>
          </p:nvSpPr>
          <p:spPr>
            <a:xfrm>
              <a:off x="1675802" y="1182025"/>
              <a:ext cx="5792400" cy="311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" name="Google Shape;355;p114"/>
            <p:cNvGrpSpPr/>
            <p:nvPr/>
          </p:nvGrpSpPr>
          <p:grpSpPr>
            <a:xfrm flipH="1" rot="10800000">
              <a:off x="1793624" y="1296158"/>
              <a:ext cx="376790" cy="82489"/>
              <a:chOff x="5578333" y="744468"/>
              <a:chExt cx="431653" cy="94500"/>
            </a:xfrm>
          </p:grpSpPr>
          <p:sp>
            <p:nvSpPr>
              <p:cNvPr id="356" name="Google Shape;356;p11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1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1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9" name="Google Shape;359;p114"/>
          <p:cNvSpPr txBox="1"/>
          <p:nvPr>
            <p:ph idx="1" type="subTitle"/>
          </p:nvPr>
        </p:nvSpPr>
        <p:spPr>
          <a:xfrm>
            <a:off x="2511300" y="2474439"/>
            <a:ext cx="41214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14"/>
          <p:cNvSpPr txBox="1"/>
          <p:nvPr>
            <p:ph type="title"/>
          </p:nvPr>
        </p:nvSpPr>
        <p:spPr>
          <a:xfrm>
            <a:off x="2511300" y="1897539"/>
            <a:ext cx="41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_1_1_1_1_2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1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63" name="Google Shape;363;p11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" name="Google Shape;365;p11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66" name="Google Shape;366;p11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1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1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0" name="Google Shape;370;p11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71" name="Google Shape;371;p11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2" name="Google Shape;372;p115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373" name="Google Shape;373;p11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1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1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6" name="Google Shape;376;p115"/>
          <p:cNvSpPr txBox="1"/>
          <p:nvPr>
            <p:ph idx="1" type="subTitle"/>
          </p:nvPr>
        </p:nvSpPr>
        <p:spPr>
          <a:xfrm>
            <a:off x="974400" y="1490700"/>
            <a:ext cx="35091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15"/>
          <p:cNvSpPr txBox="1"/>
          <p:nvPr>
            <p:ph type="title"/>
          </p:nvPr>
        </p:nvSpPr>
        <p:spPr>
          <a:xfrm>
            <a:off x="974400" y="918000"/>
            <a:ext cx="35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11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80" name="Google Shape;380;p11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1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11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88" name="Google Shape;388;p11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9" name="Google Shape;389;p116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390" name="Google Shape;390;p11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11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1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93" name="Google Shape;393;p116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4" name="Google Shape;394;p116"/>
          <p:cNvSpPr txBox="1"/>
          <p:nvPr>
            <p:ph idx="2" type="title"/>
          </p:nvPr>
        </p:nvSpPr>
        <p:spPr>
          <a:xfrm>
            <a:off x="1691750" y="1903017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116"/>
          <p:cNvSpPr txBox="1"/>
          <p:nvPr>
            <p:ph idx="1" type="subTitle"/>
          </p:nvPr>
        </p:nvSpPr>
        <p:spPr>
          <a:xfrm>
            <a:off x="1691739" y="2269375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16"/>
          <p:cNvSpPr txBox="1"/>
          <p:nvPr>
            <p:ph idx="3" type="title"/>
          </p:nvPr>
        </p:nvSpPr>
        <p:spPr>
          <a:xfrm>
            <a:off x="5199000" y="1903017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116"/>
          <p:cNvSpPr txBox="1"/>
          <p:nvPr>
            <p:ph idx="4" type="subTitle"/>
          </p:nvPr>
        </p:nvSpPr>
        <p:spPr>
          <a:xfrm>
            <a:off x="5198989" y="2269375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116"/>
          <p:cNvSpPr txBox="1"/>
          <p:nvPr>
            <p:ph idx="5" type="title"/>
          </p:nvPr>
        </p:nvSpPr>
        <p:spPr>
          <a:xfrm>
            <a:off x="1691750" y="3487204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" name="Google Shape;399;p116"/>
          <p:cNvSpPr txBox="1"/>
          <p:nvPr>
            <p:ph idx="6" type="subTitle"/>
          </p:nvPr>
        </p:nvSpPr>
        <p:spPr>
          <a:xfrm>
            <a:off x="1691739" y="3855175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16"/>
          <p:cNvSpPr txBox="1"/>
          <p:nvPr>
            <p:ph idx="7" type="title"/>
          </p:nvPr>
        </p:nvSpPr>
        <p:spPr>
          <a:xfrm>
            <a:off x="5199000" y="3487204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116"/>
          <p:cNvSpPr txBox="1"/>
          <p:nvPr>
            <p:ph idx="8" type="subTitle"/>
          </p:nvPr>
        </p:nvSpPr>
        <p:spPr>
          <a:xfrm>
            <a:off x="5198989" y="3855175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1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4" name="Google Shape;404;p11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1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11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07" name="Google Shape;407;p11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1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1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1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11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12" name="Google Shape;412;p11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3" name="Google Shape;413;p117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414" name="Google Shape;414;p11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11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11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17" name="Google Shape;417;p117"/>
          <p:cNvSpPr txBox="1"/>
          <p:nvPr>
            <p:ph type="title"/>
          </p:nvPr>
        </p:nvSpPr>
        <p:spPr>
          <a:xfrm>
            <a:off x="3265350" y="2288825"/>
            <a:ext cx="26133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117"/>
          <p:cNvSpPr txBox="1"/>
          <p:nvPr>
            <p:ph idx="2" type="title"/>
          </p:nvPr>
        </p:nvSpPr>
        <p:spPr>
          <a:xfrm>
            <a:off x="720012" y="1063113"/>
            <a:ext cx="2513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9" name="Google Shape;419;p117"/>
          <p:cNvSpPr txBox="1"/>
          <p:nvPr>
            <p:ph idx="1" type="subTitle"/>
          </p:nvPr>
        </p:nvSpPr>
        <p:spPr>
          <a:xfrm>
            <a:off x="720012" y="1538684"/>
            <a:ext cx="2513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17"/>
          <p:cNvSpPr txBox="1"/>
          <p:nvPr>
            <p:ph idx="3" type="title"/>
          </p:nvPr>
        </p:nvSpPr>
        <p:spPr>
          <a:xfrm>
            <a:off x="5910588" y="1063125"/>
            <a:ext cx="2513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1" name="Google Shape;421;p117"/>
          <p:cNvSpPr txBox="1"/>
          <p:nvPr>
            <p:ph idx="4" type="subTitle"/>
          </p:nvPr>
        </p:nvSpPr>
        <p:spPr>
          <a:xfrm>
            <a:off x="5910576" y="1538671"/>
            <a:ext cx="2513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17"/>
          <p:cNvSpPr txBox="1"/>
          <p:nvPr>
            <p:ph idx="5" type="title"/>
          </p:nvPr>
        </p:nvSpPr>
        <p:spPr>
          <a:xfrm>
            <a:off x="720012" y="4221573"/>
            <a:ext cx="2513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3" name="Google Shape;423;p117"/>
          <p:cNvSpPr txBox="1"/>
          <p:nvPr>
            <p:ph idx="6" type="subTitle"/>
          </p:nvPr>
        </p:nvSpPr>
        <p:spPr>
          <a:xfrm>
            <a:off x="720012" y="3217724"/>
            <a:ext cx="2513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17"/>
          <p:cNvSpPr txBox="1"/>
          <p:nvPr>
            <p:ph idx="7" type="title"/>
          </p:nvPr>
        </p:nvSpPr>
        <p:spPr>
          <a:xfrm>
            <a:off x="5910588" y="4221573"/>
            <a:ext cx="2513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117"/>
          <p:cNvSpPr txBox="1"/>
          <p:nvPr>
            <p:ph idx="8" type="subTitle"/>
          </p:nvPr>
        </p:nvSpPr>
        <p:spPr>
          <a:xfrm>
            <a:off x="5910576" y="3217724"/>
            <a:ext cx="2513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1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28" name="Google Shape;428;p11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1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0" name="Google Shape;430;p11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31" name="Google Shape;431;p11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1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1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1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11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36" name="Google Shape;436;p11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18"/>
              <p:cNvSpPr/>
              <p:nvPr/>
            </p:nvSpPr>
            <p:spPr>
              <a:xfrm flipH="1" rot="10800000">
                <a:off x="543498" y="483688"/>
                <a:ext cx="93990" cy="939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8" name="Google Shape;438;p118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119"/>
          <p:cNvGrpSpPr/>
          <p:nvPr/>
        </p:nvGrpSpPr>
        <p:grpSpPr>
          <a:xfrm>
            <a:off x="1132541" y="872113"/>
            <a:ext cx="6880552" cy="3180876"/>
            <a:chOff x="358350" y="258050"/>
            <a:chExt cx="8428950" cy="3896700"/>
          </a:xfrm>
        </p:grpSpPr>
        <p:sp>
          <p:nvSpPr>
            <p:cNvPr id="441" name="Google Shape;441;p119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19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3" name="Google Shape;443;p11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44" name="Google Shape;444;p11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5" name="Google Shape;445;p119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446" name="Google Shape;446;p11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11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1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49" name="Google Shape;449;p119"/>
          <p:cNvSpPr txBox="1"/>
          <p:nvPr>
            <p:ph type="title"/>
          </p:nvPr>
        </p:nvSpPr>
        <p:spPr>
          <a:xfrm>
            <a:off x="2060993" y="1717300"/>
            <a:ext cx="50163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50" name="Google Shape;450;p119"/>
          <p:cNvGrpSpPr/>
          <p:nvPr/>
        </p:nvGrpSpPr>
        <p:grpSpPr>
          <a:xfrm flipH="1" rot="10800000">
            <a:off x="4163640" y="3895409"/>
            <a:ext cx="825589" cy="93999"/>
            <a:chOff x="5718423" y="809024"/>
            <a:chExt cx="830071" cy="94500"/>
          </a:xfrm>
        </p:grpSpPr>
        <p:sp>
          <p:nvSpPr>
            <p:cNvPr id="451" name="Google Shape;451;p1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392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392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0"/>
          <p:cNvSpPr/>
          <p:nvPr/>
        </p:nvSpPr>
        <p:spPr>
          <a:xfrm>
            <a:off x="822316" y="1320388"/>
            <a:ext cx="6879300" cy="3180900"/>
          </a:xfrm>
          <a:prstGeom prst="roundRect">
            <a:avLst>
              <a:gd fmla="val 55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20"/>
          <p:cNvSpPr/>
          <p:nvPr/>
        </p:nvSpPr>
        <p:spPr>
          <a:xfrm>
            <a:off x="823663" y="1320388"/>
            <a:ext cx="6879300" cy="3180900"/>
          </a:xfrm>
          <a:prstGeom prst="roundRect">
            <a:avLst>
              <a:gd fmla="val 5555" name="adj"/>
            </a:avLst>
          </a:prstGeom>
          <a:gradFill>
            <a:gsLst>
              <a:gs pos="0">
                <a:schemeClr val="lt1"/>
              </a:gs>
              <a:gs pos="100000">
                <a:srgbClr val="66BEE9">
                  <a:alpha val="3411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120"/>
          <p:cNvGrpSpPr/>
          <p:nvPr/>
        </p:nvGrpSpPr>
        <p:grpSpPr>
          <a:xfrm>
            <a:off x="1034813" y="1442025"/>
            <a:ext cx="6457015" cy="214279"/>
            <a:chOff x="433216" y="393424"/>
            <a:chExt cx="7910100" cy="262500"/>
          </a:xfrm>
        </p:grpSpPr>
        <p:sp>
          <p:nvSpPr>
            <p:cNvPr id="459" name="Google Shape;459;p120"/>
            <p:cNvSpPr/>
            <p:nvPr/>
          </p:nvSpPr>
          <p:spPr>
            <a:xfrm>
              <a:off x="433216" y="393424"/>
              <a:ext cx="79101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0" name="Google Shape;460;p120"/>
            <p:cNvGrpSpPr/>
            <p:nvPr/>
          </p:nvGrpSpPr>
          <p:grpSpPr>
            <a:xfrm flipH="1" rot="10800000">
              <a:off x="543498" y="483688"/>
              <a:ext cx="429323" cy="93999"/>
              <a:chOff x="5840230" y="744468"/>
              <a:chExt cx="431654" cy="94500"/>
            </a:xfrm>
          </p:grpSpPr>
          <p:sp>
            <p:nvSpPr>
              <p:cNvPr id="461" name="Google Shape;461;p120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20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20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4" name="Google Shape;464;p120"/>
          <p:cNvGrpSpPr/>
          <p:nvPr/>
        </p:nvGrpSpPr>
        <p:grpSpPr>
          <a:xfrm flipH="1" rot="10800000">
            <a:off x="3745690" y="4147259"/>
            <a:ext cx="825589" cy="93999"/>
            <a:chOff x="5718423" y="809024"/>
            <a:chExt cx="830071" cy="94500"/>
          </a:xfrm>
        </p:grpSpPr>
        <p:sp>
          <p:nvSpPr>
            <p:cNvPr id="465" name="Google Shape;465;p1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392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392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120"/>
          <p:cNvSpPr txBox="1"/>
          <p:nvPr>
            <p:ph type="title"/>
          </p:nvPr>
        </p:nvSpPr>
        <p:spPr>
          <a:xfrm>
            <a:off x="1117524" y="2165575"/>
            <a:ext cx="39855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12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72" name="Google Shape;472;p12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2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4" name="Google Shape;474;p12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75" name="Google Shape;475;p12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2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2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2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12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0" name="Google Shape;480;p12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1" name="Google Shape;481;p121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482" name="Google Shape;482;p12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12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12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85" name="Google Shape;485;p121"/>
          <p:cNvSpPr txBox="1"/>
          <p:nvPr>
            <p:ph idx="1" type="subTitle"/>
          </p:nvPr>
        </p:nvSpPr>
        <p:spPr>
          <a:xfrm>
            <a:off x="4072200" y="2281539"/>
            <a:ext cx="41214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21"/>
          <p:cNvSpPr txBox="1"/>
          <p:nvPr>
            <p:ph type="title"/>
          </p:nvPr>
        </p:nvSpPr>
        <p:spPr>
          <a:xfrm>
            <a:off x="4072200" y="1704639"/>
            <a:ext cx="41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2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89" name="Google Shape;489;p12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2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" name="Google Shape;491;p12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92" name="Google Shape;492;p12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2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2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2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12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97" name="Google Shape;497;p12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8" name="Google Shape;498;p122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499" name="Google Shape;499;p12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2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2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02" name="Google Shape;502;p122"/>
          <p:cNvSpPr txBox="1"/>
          <p:nvPr>
            <p:ph idx="1" type="subTitle"/>
          </p:nvPr>
        </p:nvSpPr>
        <p:spPr>
          <a:xfrm>
            <a:off x="1432200" y="1200850"/>
            <a:ext cx="6279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122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123"/>
          <p:cNvGrpSpPr/>
          <p:nvPr/>
        </p:nvGrpSpPr>
        <p:grpSpPr>
          <a:xfrm>
            <a:off x="719282" y="771352"/>
            <a:ext cx="6880555" cy="2625711"/>
            <a:chOff x="358361" y="258062"/>
            <a:chExt cx="8428954" cy="3216600"/>
          </a:xfrm>
        </p:grpSpPr>
        <p:sp>
          <p:nvSpPr>
            <p:cNvPr id="506" name="Google Shape;506;p123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3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12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09" name="Google Shape;509;p12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123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511" name="Google Shape;511;p12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2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12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14" name="Google Shape;514;p123"/>
          <p:cNvGrpSpPr/>
          <p:nvPr/>
        </p:nvGrpSpPr>
        <p:grpSpPr>
          <a:xfrm>
            <a:off x="3521825" y="2937975"/>
            <a:ext cx="4695888" cy="1063125"/>
            <a:chOff x="486920" y="1114962"/>
            <a:chExt cx="5350829" cy="1211400"/>
          </a:xfrm>
        </p:grpSpPr>
        <p:sp>
          <p:nvSpPr>
            <p:cNvPr id="515" name="Google Shape;515;p123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fmla="val 1492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23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7" name="Google Shape;517;p123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518" name="Google Shape;518;p12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2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2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1" name="Google Shape;521;p123"/>
          <p:cNvSpPr txBox="1"/>
          <p:nvPr>
            <p:ph hasCustomPrompt="1" type="title"/>
          </p:nvPr>
        </p:nvSpPr>
        <p:spPr>
          <a:xfrm>
            <a:off x="870732" y="1117196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2" name="Google Shape;522;p123"/>
          <p:cNvSpPr txBox="1"/>
          <p:nvPr>
            <p:ph idx="1" type="subTitle"/>
          </p:nvPr>
        </p:nvSpPr>
        <p:spPr>
          <a:xfrm>
            <a:off x="3674050" y="3404742"/>
            <a:ext cx="450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9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9" name="Google Shape;39;p9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9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;p9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2" name="Google Shape;42;p9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9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9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9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9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7" name="Google Shape;47;p9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" name="Google Shape;48;p97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49" name="Google Shape;49;p9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9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9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2" name="Google Shape;52;p97"/>
          <p:cNvSpPr txBox="1"/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53" name="Google Shape;53;p97"/>
          <p:cNvSpPr txBox="1"/>
          <p:nvPr>
            <p:ph idx="1" type="subTitle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97"/>
          <p:cNvSpPr txBox="1"/>
          <p:nvPr>
            <p:ph idx="2" type="title"/>
          </p:nvPr>
        </p:nvSpPr>
        <p:spPr>
          <a:xfrm>
            <a:off x="3900975" y="685907"/>
            <a:ext cx="98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55" name="Google Shape;55;p97"/>
          <p:cNvSpPr txBox="1"/>
          <p:nvPr>
            <p:ph idx="3" type="ctrTitle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56" name="Google Shape;56;p97"/>
          <p:cNvSpPr txBox="1"/>
          <p:nvPr>
            <p:ph idx="4" type="subTitle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Google Shape;57;p97"/>
          <p:cNvSpPr txBox="1"/>
          <p:nvPr>
            <p:ph idx="5" type="title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58" name="Google Shape;58;p97"/>
          <p:cNvSpPr txBox="1"/>
          <p:nvPr>
            <p:ph idx="6" type="ctrTitle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59" name="Google Shape;59;p97"/>
          <p:cNvSpPr txBox="1"/>
          <p:nvPr>
            <p:ph idx="7" type="subTitle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97"/>
          <p:cNvSpPr txBox="1"/>
          <p:nvPr>
            <p:ph idx="8" type="title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61" name="Google Shape;61;p97"/>
          <p:cNvSpPr txBox="1"/>
          <p:nvPr>
            <p:ph idx="9" type="subTitle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97"/>
          <p:cNvSpPr txBox="1"/>
          <p:nvPr>
            <p:ph idx="13" type="title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63" name="Google Shape;63;p97"/>
          <p:cNvSpPr txBox="1"/>
          <p:nvPr>
            <p:ph idx="14" type="ctrTitle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64" name="Google Shape;64;p97"/>
          <p:cNvSpPr txBox="1"/>
          <p:nvPr>
            <p:ph idx="15" type="title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124"/>
          <p:cNvGrpSpPr/>
          <p:nvPr/>
        </p:nvGrpSpPr>
        <p:grpSpPr>
          <a:xfrm>
            <a:off x="992838" y="904500"/>
            <a:ext cx="5250301" cy="3334500"/>
            <a:chOff x="992838" y="904500"/>
            <a:chExt cx="5250301" cy="3334500"/>
          </a:xfrm>
        </p:grpSpPr>
        <p:sp>
          <p:nvSpPr>
            <p:cNvPr id="525" name="Google Shape;525;p124"/>
            <p:cNvSpPr/>
            <p:nvPr/>
          </p:nvSpPr>
          <p:spPr>
            <a:xfrm>
              <a:off x="992838" y="904500"/>
              <a:ext cx="5250300" cy="33345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4"/>
            <p:cNvSpPr/>
            <p:nvPr/>
          </p:nvSpPr>
          <p:spPr>
            <a:xfrm>
              <a:off x="992839" y="904525"/>
              <a:ext cx="5250300" cy="311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124"/>
            <p:cNvGrpSpPr/>
            <p:nvPr/>
          </p:nvGrpSpPr>
          <p:grpSpPr>
            <a:xfrm flipH="1" rot="10800000">
              <a:off x="1110661" y="1018658"/>
              <a:ext cx="376790" cy="82489"/>
              <a:chOff x="5578333" y="744468"/>
              <a:chExt cx="431653" cy="94500"/>
            </a:xfrm>
          </p:grpSpPr>
          <p:sp>
            <p:nvSpPr>
              <p:cNvPr id="528" name="Google Shape;528;p12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2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2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1" name="Google Shape;531;p124"/>
          <p:cNvGrpSpPr/>
          <p:nvPr/>
        </p:nvGrpSpPr>
        <p:grpSpPr>
          <a:xfrm>
            <a:off x="5273838" y="1640250"/>
            <a:ext cx="2877315" cy="1945800"/>
            <a:chOff x="5273838" y="1640250"/>
            <a:chExt cx="2877315" cy="1945800"/>
          </a:xfrm>
        </p:grpSpPr>
        <p:sp>
          <p:nvSpPr>
            <p:cNvPr id="532" name="Google Shape;532;p124"/>
            <p:cNvSpPr/>
            <p:nvPr/>
          </p:nvSpPr>
          <p:spPr>
            <a:xfrm>
              <a:off x="5273838" y="1640250"/>
              <a:ext cx="2877300" cy="1945800"/>
            </a:xfrm>
            <a:prstGeom prst="roundRect">
              <a:avLst>
                <a:gd fmla="val 1492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24"/>
            <p:cNvSpPr/>
            <p:nvPr/>
          </p:nvSpPr>
          <p:spPr>
            <a:xfrm>
              <a:off x="5273853" y="1640275"/>
              <a:ext cx="2877300" cy="311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4" name="Google Shape;534;p124"/>
            <p:cNvGrpSpPr/>
            <p:nvPr/>
          </p:nvGrpSpPr>
          <p:grpSpPr>
            <a:xfrm flipH="1" rot="10800000">
              <a:off x="5391661" y="1754408"/>
              <a:ext cx="376790" cy="82489"/>
              <a:chOff x="5578333" y="744468"/>
              <a:chExt cx="431653" cy="94500"/>
            </a:xfrm>
          </p:grpSpPr>
          <p:sp>
            <p:nvSpPr>
              <p:cNvPr id="535" name="Google Shape;535;p12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2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2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8" name="Google Shape;538;p124"/>
          <p:cNvSpPr txBox="1"/>
          <p:nvPr>
            <p:ph type="title"/>
          </p:nvPr>
        </p:nvSpPr>
        <p:spPr>
          <a:xfrm>
            <a:off x="1296525" y="2183825"/>
            <a:ext cx="37263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539" name="Google Shape;539;p124"/>
          <p:cNvSpPr txBox="1"/>
          <p:nvPr>
            <p:ph idx="1" type="subTitle"/>
          </p:nvPr>
        </p:nvSpPr>
        <p:spPr>
          <a:xfrm>
            <a:off x="5453863" y="2347025"/>
            <a:ext cx="25173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125"/>
          <p:cNvGrpSpPr/>
          <p:nvPr/>
        </p:nvGrpSpPr>
        <p:grpSpPr>
          <a:xfrm>
            <a:off x="1146886" y="734700"/>
            <a:ext cx="6850227" cy="3674100"/>
            <a:chOff x="844825" y="516450"/>
            <a:chExt cx="7706409" cy="3674100"/>
          </a:xfrm>
        </p:grpSpPr>
        <p:sp>
          <p:nvSpPr>
            <p:cNvPr id="542" name="Google Shape;542;p125"/>
            <p:cNvSpPr/>
            <p:nvPr/>
          </p:nvSpPr>
          <p:spPr>
            <a:xfrm>
              <a:off x="844825" y="516450"/>
              <a:ext cx="7704900" cy="36741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25"/>
            <p:cNvSpPr/>
            <p:nvPr/>
          </p:nvSpPr>
          <p:spPr>
            <a:xfrm>
              <a:off x="846334" y="516450"/>
              <a:ext cx="7704900" cy="36741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125"/>
          <p:cNvSpPr/>
          <p:nvPr/>
        </p:nvSpPr>
        <p:spPr>
          <a:xfrm>
            <a:off x="1489650" y="970075"/>
            <a:ext cx="6164700" cy="262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D2D6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125"/>
          <p:cNvGrpSpPr/>
          <p:nvPr/>
        </p:nvGrpSpPr>
        <p:grpSpPr>
          <a:xfrm flipH="1" rot="10800000">
            <a:off x="1638694" y="1060348"/>
            <a:ext cx="429322" cy="93999"/>
            <a:chOff x="9164898" y="744468"/>
            <a:chExt cx="431653" cy="94500"/>
          </a:xfrm>
        </p:grpSpPr>
        <p:sp>
          <p:nvSpPr>
            <p:cNvPr id="546" name="Google Shape;546;p125"/>
            <p:cNvSpPr/>
            <p:nvPr/>
          </p:nvSpPr>
          <p:spPr>
            <a:xfrm>
              <a:off x="9164898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25"/>
            <p:cNvSpPr/>
            <p:nvPr/>
          </p:nvSpPr>
          <p:spPr>
            <a:xfrm>
              <a:off x="9333475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25"/>
            <p:cNvSpPr/>
            <p:nvPr/>
          </p:nvSpPr>
          <p:spPr>
            <a:xfrm>
              <a:off x="9502051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125"/>
          <p:cNvGrpSpPr/>
          <p:nvPr/>
        </p:nvGrpSpPr>
        <p:grpSpPr>
          <a:xfrm flipH="1" rot="10800000">
            <a:off x="4311103" y="4053859"/>
            <a:ext cx="825589" cy="93999"/>
            <a:chOff x="5718423" y="809024"/>
            <a:chExt cx="830071" cy="94500"/>
          </a:xfrm>
        </p:grpSpPr>
        <p:sp>
          <p:nvSpPr>
            <p:cNvPr id="550" name="Google Shape;550;p1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392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125"/>
          <p:cNvSpPr txBox="1"/>
          <p:nvPr>
            <p:ph type="title"/>
          </p:nvPr>
        </p:nvSpPr>
        <p:spPr>
          <a:xfrm>
            <a:off x="2728575" y="1623825"/>
            <a:ext cx="42288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5" name="Google Shape;555;p125"/>
          <p:cNvSpPr txBox="1"/>
          <p:nvPr>
            <p:ph idx="1" type="subTitle"/>
          </p:nvPr>
        </p:nvSpPr>
        <p:spPr>
          <a:xfrm>
            <a:off x="2728700" y="3121200"/>
            <a:ext cx="42288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125"/>
          <p:cNvSpPr txBox="1"/>
          <p:nvPr>
            <p:ph idx="2" type="title"/>
          </p:nvPr>
        </p:nvSpPr>
        <p:spPr>
          <a:xfrm>
            <a:off x="7267582" y="1826275"/>
            <a:ext cx="969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2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9" name="Google Shape;559;p12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2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1" name="Google Shape;561;p12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62" name="Google Shape;562;p12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2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2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2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6" name="Google Shape;566;p12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7" name="Google Shape;567;p12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8" name="Google Shape;568;p126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569" name="Google Shape;569;p12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2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2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72" name="Google Shape;572;p126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12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5" name="Google Shape;575;p12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7" name="Google Shape;577;p12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78" name="Google Shape;578;p12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2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2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2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12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83" name="Google Shape;583;p12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4" name="Google Shape;584;p127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585" name="Google Shape;585;p12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2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2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88" name="Google Shape;588;p127"/>
          <p:cNvSpPr txBox="1"/>
          <p:nvPr>
            <p:ph type="title"/>
          </p:nvPr>
        </p:nvSpPr>
        <p:spPr>
          <a:xfrm>
            <a:off x="2011429" y="1813593"/>
            <a:ext cx="2069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589" name="Google Shape;589;p127"/>
          <p:cNvSpPr txBox="1"/>
          <p:nvPr>
            <p:ph idx="1" type="subTitle"/>
          </p:nvPr>
        </p:nvSpPr>
        <p:spPr>
          <a:xfrm>
            <a:off x="2011579" y="2994376"/>
            <a:ext cx="20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127"/>
          <p:cNvSpPr txBox="1"/>
          <p:nvPr>
            <p:ph idx="2" type="title"/>
          </p:nvPr>
        </p:nvSpPr>
        <p:spPr>
          <a:xfrm>
            <a:off x="5072095" y="2283636"/>
            <a:ext cx="2069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591" name="Google Shape;591;p127"/>
          <p:cNvSpPr txBox="1"/>
          <p:nvPr>
            <p:ph idx="3" type="subTitle"/>
          </p:nvPr>
        </p:nvSpPr>
        <p:spPr>
          <a:xfrm>
            <a:off x="5072095" y="3464418"/>
            <a:ext cx="20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127"/>
          <p:cNvSpPr txBox="1"/>
          <p:nvPr>
            <p:ph idx="4" type="subTitle"/>
          </p:nvPr>
        </p:nvSpPr>
        <p:spPr>
          <a:xfrm>
            <a:off x="2241046" y="2561682"/>
            <a:ext cx="1624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593" name="Google Shape;593;p127"/>
          <p:cNvSpPr txBox="1"/>
          <p:nvPr>
            <p:ph idx="5" type="subTitle"/>
          </p:nvPr>
        </p:nvSpPr>
        <p:spPr>
          <a:xfrm>
            <a:off x="5300699" y="3031725"/>
            <a:ext cx="1624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12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96" name="Google Shape;596;p12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2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8" name="Google Shape;598;p12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99" name="Google Shape;599;p12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2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2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2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3" name="Google Shape;603;p12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04" name="Google Shape;604;p12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5" name="Google Shape;605;p128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606" name="Google Shape;606;p12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12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2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09" name="Google Shape;609;p128"/>
          <p:cNvSpPr txBox="1"/>
          <p:nvPr>
            <p:ph type="title"/>
          </p:nvPr>
        </p:nvSpPr>
        <p:spPr>
          <a:xfrm>
            <a:off x="1974513" y="1530500"/>
            <a:ext cx="27378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610" name="Google Shape;610;p128"/>
          <p:cNvSpPr txBox="1"/>
          <p:nvPr>
            <p:ph idx="1" type="subTitle"/>
          </p:nvPr>
        </p:nvSpPr>
        <p:spPr>
          <a:xfrm>
            <a:off x="5148724" y="1593350"/>
            <a:ext cx="22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28"/>
          <p:cNvSpPr txBox="1"/>
          <p:nvPr>
            <p:ph idx="2" type="title"/>
          </p:nvPr>
        </p:nvSpPr>
        <p:spPr>
          <a:xfrm>
            <a:off x="1974513" y="2550713"/>
            <a:ext cx="27378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612" name="Google Shape;612;p128"/>
          <p:cNvSpPr txBox="1"/>
          <p:nvPr>
            <p:ph idx="3" type="subTitle"/>
          </p:nvPr>
        </p:nvSpPr>
        <p:spPr>
          <a:xfrm>
            <a:off x="5148713" y="2613563"/>
            <a:ext cx="22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128"/>
          <p:cNvSpPr txBox="1"/>
          <p:nvPr>
            <p:ph idx="4" type="title"/>
          </p:nvPr>
        </p:nvSpPr>
        <p:spPr>
          <a:xfrm>
            <a:off x="720000" y="6859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4" name="Google Shape;614;p128"/>
          <p:cNvSpPr txBox="1"/>
          <p:nvPr>
            <p:ph idx="5" type="title"/>
          </p:nvPr>
        </p:nvSpPr>
        <p:spPr>
          <a:xfrm>
            <a:off x="1974514" y="3570938"/>
            <a:ext cx="27378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615" name="Google Shape;615;p128"/>
          <p:cNvSpPr txBox="1"/>
          <p:nvPr>
            <p:ph idx="6" type="subTitle"/>
          </p:nvPr>
        </p:nvSpPr>
        <p:spPr>
          <a:xfrm>
            <a:off x="5148713" y="3633788"/>
            <a:ext cx="22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2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8" name="Google Shape;618;p12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2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0" name="Google Shape;620;p12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21" name="Google Shape;621;p12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2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2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2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12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6" name="Google Shape;626;p12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7" name="Google Shape;627;p129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628" name="Google Shape;628;p12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12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12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31" name="Google Shape;631;p129"/>
          <p:cNvSpPr txBox="1"/>
          <p:nvPr>
            <p:ph type="title"/>
          </p:nvPr>
        </p:nvSpPr>
        <p:spPr>
          <a:xfrm>
            <a:off x="720000" y="6859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2" name="Google Shape;632;p129"/>
          <p:cNvSpPr txBox="1"/>
          <p:nvPr>
            <p:ph idx="2" type="title"/>
          </p:nvPr>
        </p:nvSpPr>
        <p:spPr>
          <a:xfrm>
            <a:off x="954900" y="1907775"/>
            <a:ext cx="1835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3" name="Google Shape;633;p129"/>
          <p:cNvSpPr txBox="1"/>
          <p:nvPr>
            <p:ph idx="1" type="subTitle"/>
          </p:nvPr>
        </p:nvSpPr>
        <p:spPr>
          <a:xfrm>
            <a:off x="720000" y="2300121"/>
            <a:ext cx="2305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129"/>
          <p:cNvSpPr txBox="1"/>
          <p:nvPr>
            <p:ph idx="3" type="title"/>
          </p:nvPr>
        </p:nvSpPr>
        <p:spPr>
          <a:xfrm>
            <a:off x="3654173" y="1907775"/>
            <a:ext cx="1835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5" name="Google Shape;635;p129"/>
          <p:cNvSpPr txBox="1"/>
          <p:nvPr>
            <p:ph idx="4" type="subTitle"/>
          </p:nvPr>
        </p:nvSpPr>
        <p:spPr>
          <a:xfrm>
            <a:off x="3419273" y="2296221"/>
            <a:ext cx="2305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129"/>
          <p:cNvSpPr txBox="1"/>
          <p:nvPr>
            <p:ph idx="5" type="title"/>
          </p:nvPr>
        </p:nvSpPr>
        <p:spPr>
          <a:xfrm>
            <a:off x="954900" y="3491375"/>
            <a:ext cx="1835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7" name="Google Shape;637;p129"/>
          <p:cNvSpPr txBox="1"/>
          <p:nvPr>
            <p:ph idx="6" type="subTitle"/>
          </p:nvPr>
        </p:nvSpPr>
        <p:spPr>
          <a:xfrm>
            <a:off x="720000" y="3888453"/>
            <a:ext cx="2305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129"/>
          <p:cNvSpPr txBox="1"/>
          <p:nvPr>
            <p:ph idx="7" type="title"/>
          </p:nvPr>
        </p:nvSpPr>
        <p:spPr>
          <a:xfrm>
            <a:off x="3654173" y="3491375"/>
            <a:ext cx="1835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9" name="Google Shape;639;p129"/>
          <p:cNvSpPr txBox="1"/>
          <p:nvPr>
            <p:ph idx="8" type="subTitle"/>
          </p:nvPr>
        </p:nvSpPr>
        <p:spPr>
          <a:xfrm>
            <a:off x="3419273" y="3888453"/>
            <a:ext cx="2305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129"/>
          <p:cNvSpPr txBox="1"/>
          <p:nvPr>
            <p:ph idx="9" type="title"/>
          </p:nvPr>
        </p:nvSpPr>
        <p:spPr>
          <a:xfrm>
            <a:off x="6353444" y="1907775"/>
            <a:ext cx="1835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1" name="Google Shape;641;p129"/>
          <p:cNvSpPr txBox="1"/>
          <p:nvPr>
            <p:ph idx="13" type="subTitle"/>
          </p:nvPr>
        </p:nvSpPr>
        <p:spPr>
          <a:xfrm>
            <a:off x="6118544" y="2296221"/>
            <a:ext cx="2305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129"/>
          <p:cNvSpPr txBox="1"/>
          <p:nvPr>
            <p:ph idx="14" type="title"/>
          </p:nvPr>
        </p:nvSpPr>
        <p:spPr>
          <a:xfrm>
            <a:off x="6353444" y="3491375"/>
            <a:ext cx="1835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3" name="Google Shape;643;p129"/>
          <p:cNvSpPr txBox="1"/>
          <p:nvPr>
            <p:ph idx="15" type="subTitle"/>
          </p:nvPr>
        </p:nvSpPr>
        <p:spPr>
          <a:xfrm>
            <a:off x="6118544" y="3888453"/>
            <a:ext cx="2305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3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46" name="Google Shape;646;p13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3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130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49" name="Google Shape;649;p13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3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3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3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13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4" name="Google Shape;654;p13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5" name="Google Shape;655;p130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656" name="Google Shape;656;p13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13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13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59" name="Google Shape;659;p130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0" name="Google Shape;660;p130"/>
          <p:cNvSpPr txBox="1"/>
          <p:nvPr>
            <p:ph idx="2" type="title"/>
          </p:nvPr>
        </p:nvSpPr>
        <p:spPr>
          <a:xfrm>
            <a:off x="1005900" y="1544225"/>
            <a:ext cx="2336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1" name="Google Shape;661;p130"/>
          <p:cNvSpPr txBox="1"/>
          <p:nvPr>
            <p:ph idx="1" type="subTitle"/>
          </p:nvPr>
        </p:nvSpPr>
        <p:spPr>
          <a:xfrm>
            <a:off x="1005900" y="205977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130"/>
          <p:cNvSpPr txBox="1"/>
          <p:nvPr>
            <p:ph idx="3" type="title"/>
          </p:nvPr>
        </p:nvSpPr>
        <p:spPr>
          <a:xfrm>
            <a:off x="3403800" y="3126775"/>
            <a:ext cx="2336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3" name="Google Shape;663;p130"/>
          <p:cNvSpPr txBox="1"/>
          <p:nvPr>
            <p:ph idx="4" type="subTitle"/>
          </p:nvPr>
        </p:nvSpPr>
        <p:spPr>
          <a:xfrm>
            <a:off x="3403800" y="364192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130"/>
          <p:cNvSpPr txBox="1"/>
          <p:nvPr>
            <p:ph idx="5" type="title"/>
          </p:nvPr>
        </p:nvSpPr>
        <p:spPr>
          <a:xfrm>
            <a:off x="5801693" y="1544225"/>
            <a:ext cx="2336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5" name="Google Shape;665;p130"/>
          <p:cNvSpPr txBox="1"/>
          <p:nvPr>
            <p:ph idx="6" type="subTitle"/>
          </p:nvPr>
        </p:nvSpPr>
        <p:spPr>
          <a:xfrm>
            <a:off x="5801693" y="205977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1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68" name="Google Shape;668;p1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0" name="Google Shape;670;p13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71" name="Google Shape;671;p1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76" name="Google Shape;676;p1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7" name="Google Shape;677;p131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678" name="Google Shape;678;p1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1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81" name="Google Shape;681;p131"/>
          <p:cNvSpPr txBox="1"/>
          <p:nvPr>
            <p:ph type="title"/>
          </p:nvPr>
        </p:nvSpPr>
        <p:spPr>
          <a:xfrm>
            <a:off x="2260179" y="1877706"/>
            <a:ext cx="2069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682" name="Google Shape;682;p131"/>
          <p:cNvSpPr txBox="1"/>
          <p:nvPr>
            <p:ph idx="1" type="subTitle"/>
          </p:nvPr>
        </p:nvSpPr>
        <p:spPr>
          <a:xfrm>
            <a:off x="2260175" y="3058500"/>
            <a:ext cx="2235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131"/>
          <p:cNvSpPr txBox="1"/>
          <p:nvPr>
            <p:ph idx="2" type="title"/>
          </p:nvPr>
        </p:nvSpPr>
        <p:spPr>
          <a:xfrm>
            <a:off x="4809370" y="1877711"/>
            <a:ext cx="2069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684" name="Google Shape;684;p131"/>
          <p:cNvSpPr txBox="1"/>
          <p:nvPr>
            <p:ph idx="3" type="subTitle"/>
          </p:nvPr>
        </p:nvSpPr>
        <p:spPr>
          <a:xfrm>
            <a:off x="4643175" y="3058500"/>
            <a:ext cx="2235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131"/>
          <p:cNvSpPr txBox="1"/>
          <p:nvPr>
            <p:ph idx="4" type="subTitle"/>
          </p:nvPr>
        </p:nvSpPr>
        <p:spPr>
          <a:xfrm>
            <a:off x="2260179" y="2625795"/>
            <a:ext cx="1624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686" name="Google Shape;686;p131"/>
          <p:cNvSpPr txBox="1"/>
          <p:nvPr>
            <p:ph idx="5" type="subTitle"/>
          </p:nvPr>
        </p:nvSpPr>
        <p:spPr>
          <a:xfrm>
            <a:off x="5253970" y="2625800"/>
            <a:ext cx="1624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687" name="Google Shape;687;p131"/>
          <p:cNvSpPr txBox="1"/>
          <p:nvPr>
            <p:ph idx="6" type="title"/>
          </p:nvPr>
        </p:nvSpPr>
        <p:spPr>
          <a:xfrm>
            <a:off x="720000" y="6859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90" name="Google Shape;690;p1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2" name="Google Shape;692;p13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93" name="Google Shape;693;p1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7" name="Google Shape;697;p1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98" name="Google Shape;698;p1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9" name="Google Shape;699;p132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700" name="Google Shape;700;p1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1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1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03" name="Google Shape;703;p132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04" name="Google Shape;704;p132"/>
          <p:cNvGrpSpPr/>
          <p:nvPr/>
        </p:nvGrpSpPr>
        <p:grpSpPr>
          <a:xfrm>
            <a:off x="1131725" y="1445600"/>
            <a:ext cx="6880555" cy="2933782"/>
            <a:chOff x="358352" y="258060"/>
            <a:chExt cx="8428954" cy="3594000"/>
          </a:xfrm>
        </p:grpSpPr>
        <p:sp>
          <p:nvSpPr>
            <p:cNvPr id="705" name="Google Shape;705;p132"/>
            <p:cNvSpPr/>
            <p:nvPr/>
          </p:nvSpPr>
          <p:spPr>
            <a:xfrm>
              <a:off x="358352" y="258060"/>
              <a:ext cx="8427300" cy="35940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47625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2"/>
            <p:cNvSpPr/>
            <p:nvPr/>
          </p:nvSpPr>
          <p:spPr>
            <a:xfrm>
              <a:off x="360006" y="258060"/>
              <a:ext cx="8427300" cy="35940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47625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7" name="Google Shape;707;p1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08" name="Google Shape;708;p1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20784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9" name="Google Shape;709;p132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710" name="Google Shape;710;p1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47625">
                    <a:schemeClr val="dk1">
                      <a:alpha val="20784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1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47625">
                    <a:schemeClr val="dk1">
                      <a:alpha val="20784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1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47625">
                    <a:schemeClr val="dk1">
                      <a:alpha val="20784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_1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1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15" name="Google Shape;715;p1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7" name="Google Shape;717;p133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18" name="Google Shape;718;p1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2" name="Google Shape;722;p1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23" name="Google Shape;723;p1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4" name="Google Shape;724;p133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725" name="Google Shape;725;p1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1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1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28" name="Google Shape;728;p133"/>
          <p:cNvSpPr txBox="1"/>
          <p:nvPr>
            <p:ph type="title"/>
          </p:nvPr>
        </p:nvSpPr>
        <p:spPr>
          <a:xfrm>
            <a:off x="1005900" y="1335713"/>
            <a:ext cx="3275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9" name="Google Shape;729;p133"/>
          <p:cNvSpPr txBox="1"/>
          <p:nvPr>
            <p:ph idx="2" type="title"/>
          </p:nvPr>
        </p:nvSpPr>
        <p:spPr>
          <a:xfrm>
            <a:off x="1005900" y="2791688"/>
            <a:ext cx="168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0" name="Google Shape;730;p133"/>
          <p:cNvSpPr txBox="1"/>
          <p:nvPr>
            <p:ph idx="1" type="subTitle"/>
          </p:nvPr>
        </p:nvSpPr>
        <p:spPr>
          <a:xfrm>
            <a:off x="1005900" y="3260513"/>
            <a:ext cx="30561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133"/>
          <p:cNvSpPr txBox="1"/>
          <p:nvPr>
            <p:ph idx="3" type="title"/>
          </p:nvPr>
        </p:nvSpPr>
        <p:spPr>
          <a:xfrm>
            <a:off x="4978202" y="2791688"/>
            <a:ext cx="168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2" name="Google Shape;732;p133"/>
          <p:cNvSpPr txBox="1"/>
          <p:nvPr>
            <p:ph idx="4" type="subTitle"/>
          </p:nvPr>
        </p:nvSpPr>
        <p:spPr>
          <a:xfrm>
            <a:off x="4978200" y="3260513"/>
            <a:ext cx="30561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133"/>
          <p:cNvSpPr txBox="1"/>
          <p:nvPr>
            <p:ph idx="5" type="title"/>
          </p:nvPr>
        </p:nvSpPr>
        <p:spPr>
          <a:xfrm>
            <a:off x="4978201" y="1335713"/>
            <a:ext cx="168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4" name="Google Shape;734;p133"/>
          <p:cNvSpPr txBox="1"/>
          <p:nvPr>
            <p:ph idx="6" type="subTitle"/>
          </p:nvPr>
        </p:nvSpPr>
        <p:spPr>
          <a:xfrm>
            <a:off x="4978200" y="1806685"/>
            <a:ext cx="30561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7" name="Google Shape;67;p9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9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69;p9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0" name="Google Shape;70;p9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9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9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9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9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5" name="Google Shape;75;p9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" name="Google Shape;76;p98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77" name="Google Shape;77;p9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9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9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0" name="Google Shape;80;p98"/>
          <p:cNvSpPr txBox="1"/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8"/>
          <p:cNvSpPr txBox="1"/>
          <p:nvPr>
            <p:ph idx="1" type="subTitle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3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37" name="Google Shape;737;p1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9" name="Google Shape;739;p134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40" name="Google Shape;740;p1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4" name="Google Shape;744;p1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45" name="Google Shape;745;p1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6" name="Google Shape;746;p134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747" name="Google Shape;747;p1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1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1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50" name="Google Shape;750;p134"/>
          <p:cNvGrpSpPr/>
          <p:nvPr/>
        </p:nvGrpSpPr>
        <p:grpSpPr>
          <a:xfrm>
            <a:off x="3190848" y="808550"/>
            <a:ext cx="5216415" cy="3639600"/>
            <a:chOff x="3190848" y="808550"/>
            <a:chExt cx="5216415" cy="3639600"/>
          </a:xfrm>
        </p:grpSpPr>
        <p:sp>
          <p:nvSpPr>
            <p:cNvPr id="751" name="Google Shape;751;p134"/>
            <p:cNvSpPr/>
            <p:nvPr/>
          </p:nvSpPr>
          <p:spPr>
            <a:xfrm>
              <a:off x="3190863" y="808550"/>
              <a:ext cx="5216400" cy="36396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4"/>
            <p:cNvSpPr/>
            <p:nvPr/>
          </p:nvSpPr>
          <p:spPr>
            <a:xfrm>
              <a:off x="3190848" y="808575"/>
              <a:ext cx="5216400" cy="311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3" name="Google Shape;753;p134"/>
            <p:cNvGrpSpPr/>
            <p:nvPr/>
          </p:nvGrpSpPr>
          <p:grpSpPr>
            <a:xfrm flipH="1" rot="10800000">
              <a:off x="3308699" y="922708"/>
              <a:ext cx="376790" cy="82489"/>
              <a:chOff x="5578333" y="744468"/>
              <a:chExt cx="431653" cy="94500"/>
            </a:xfrm>
          </p:grpSpPr>
          <p:sp>
            <p:nvSpPr>
              <p:cNvPr id="754" name="Google Shape;754;p1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7" name="Google Shape;757;p134"/>
          <p:cNvSpPr txBox="1"/>
          <p:nvPr>
            <p:ph type="title"/>
          </p:nvPr>
        </p:nvSpPr>
        <p:spPr>
          <a:xfrm>
            <a:off x="720000" y="829225"/>
            <a:ext cx="23319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3_1_1_1_1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13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60" name="Google Shape;760;p13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2" name="Google Shape;762;p13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63" name="Google Shape;763;p13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3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3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3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7" name="Google Shape;767;p13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68" name="Google Shape;768;p13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9" name="Google Shape;769;p135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770" name="Google Shape;770;p13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13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13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73" name="Google Shape;773;p135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3_1_1_1_1_1_1_1_1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13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76" name="Google Shape;776;p13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8" name="Google Shape;778;p13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79" name="Google Shape;779;p13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3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3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3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3" name="Google Shape;783;p13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84" name="Google Shape;784;p13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5" name="Google Shape;785;p136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786" name="Google Shape;786;p13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13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13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89" name="Google Shape;789;p136"/>
          <p:cNvSpPr txBox="1"/>
          <p:nvPr>
            <p:ph type="title"/>
          </p:nvPr>
        </p:nvSpPr>
        <p:spPr>
          <a:xfrm>
            <a:off x="824250" y="698625"/>
            <a:ext cx="44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3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92" name="Google Shape;792;p13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3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4" name="Google Shape;794;p13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95" name="Google Shape;795;p13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3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3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3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9" name="Google Shape;799;p13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00" name="Google Shape;800;p13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1" name="Google Shape;801;p137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802" name="Google Shape;802;p13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13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13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05" name="Google Shape;805;p137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6" name="Google Shape;806;p137"/>
          <p:cNvSpPr txBox="1"/>
          <p:nvPr>
            <p:ph idx="2" type="title"/>
          </p:nvPr>
        </p:nvSpPr>
        <p:spPr>
          <a:xfrm>
            <a:off x="1691750" y="1468807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7" name="Google Shape;807;p137"/>
          <p:cNvSpPr txBox="1"/>
          <p:nvPr>
            <p:ph idx="1" type="subTitle"/>
          </p:nvPr>
        </p:nvSpPr>
        <p:spPr>
          <a:xfrm>
            <a:off x="1691739" y="1823703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137"/>
          <p:cNvSpPr txBox="1"/>
          <p:nvPr>
            <p:ph idx="3" type="title"/>
          </p:nvPr>
        </p:nvSpPr>
        <p:spPr>
          <a:xfrm>
            <a:off x="5199000" y="1468807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9" name="Google Shape;809;p137"/>
          <p:cNvSpPr txBox="1"/>
          <p:nvPr>
            <p:ph idx="4" type="subTitle"/>
          </p:nvPr>
        </p:nvSpPr>
        <p:spPr>
          <a:xfrm>
            <a:off x="5198989" y="1823703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137"/>
          <p:cNvSpPr txBox="1"/>
          <p:nvPr>
            <p:ph idx="5" type="title"/>
          </p:nvPr>
        </p:nvSpPr>
        <p:spPr>
          <a:xfrm>
            <a:off x="1691750" y="3106204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1" name="Google Shape;811;p137"/>
          <p:cNvSpPr txBox="1"/>
          <p:nvPr>
            <p:ph idx="6" type="subTitle"/>
          </p:nvPr>
        </p:nvSpPr>
        <p:spPr>
          <a:xfrm>
            <a:off x="1691739" y="3461404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137"/>
          <p:cNvSpPr txBox="1"/>
          <p:nvPr>
            <p:ph idx="7" type="title"/>
          </p:nvPr>
        </p:nvSpPr>
        <p:spPr>
          <a:xfrm>
            <a:off x="5199000" y="3106204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3" name="Google Shape;813;p137"/>
          <p:cNvSpPr txBox="1"/>
          <p:nvPr>
            <p:ph idx="8" type="subTitle"/>
          </p:nvPr>
        </p:nvSpPr>
        <p:spPr>
          <a:xfrm>
            <a:off x="5198989" y="3461404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5_1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13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16" name="Google Shape;816;p13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3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8" name="Google Shape;818;p13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19" name="Google Shape;819;p13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3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3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3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3" name="Google Shape;823;p13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24" name="Google Shape;824;p13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5" name="Google Shape;825;p138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826" name="Google Shape;826;p13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p13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8" name="Google Shape;828;p13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29" name="Google Shape;829;p138"/>
          <p:cNvSpPr txBox="1"/>
          <p:nvPr>
            <p:ph type="title"/>
          </p:nvPr>
        </p:nvSpPr>
        <p:spPr>
          <a:xfrm>
            <a:off x="720000" y="6859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0" name="Google Shape;830;p138"/>
          <p:cNvSpPr txBox="1"/>
          <p:nvPr>
            <p:ph idx="2" type="title"/>
          </p:nvPr>
        </p:nvSpPr>
        <p:spPr>
          <a:xfrm>
            <a:off x="2857762" y="1758138"/>
            <a:ext cx="1513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1" name="Google Shape;831;p138"/>
          <p:cNvSpPr txBox="1"/>
          <p:nvPr>
            <p:ph idx="1" type="subTitle"/>
          </p:nvPr>
        </p:nvSpPr>
        <p:spPr>
          <a:xfrm>
            <a:off x="795725" y="1643213"/>
            <a:ext cx="1835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138"/>
          <p:cNvSpPr txBox="1"/>
          <p:nvPr>
            <p:ph idx="3" type="title"/>
          </p:nvPr>
        </p:nvSpPr>
        <p:spPr>
          <a:xfrm>
            <a:off x="4704985" y="1758138"/>
            <a:ext cx="1513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3" name="Google Shape;833;p138"/>
          <p:cNvSpPr txBox="1"/>
          <p:nvPr>
            <p:ph idx="4" type="subTitle"/>
          </p:nvPr>
        </p:nvSpPr>
        <p:spPr>
          <a:xfrm>
            <a:off x="6512550" y="1641263"/>
            <a:ext cx="1835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38"/>
          <p:cNvSpPr txBox="1"/>
          <p:nvPr>
            <p:ph idx="5" type="title"/>
          </p:nvPr>
        </p:nvSpPr>
        <p:spPr>
          <a:xfrm>
            <a:off x="4704985" y="2633263"/>
            <a:ext cx="1513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5" name="Google Shape;835;p138"/>
          <p:cNvSpPr txBox="1"/>
          <p:nvPr>
            <p:ph idx="6" type="subTitle"/>
          </p:nvPr>
        </p:nvSpPr>
        <p:spPr>
          <a:xfrm>
            <a:off x="6512563" y="2494263"/>
            <a:ext cx="1835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138"/>
          <p:cNvSpPr txBox="1"/>
          <p:nvPr>
            <p:ph idx="7" type="title"/>
          </p:nvPr>
        </p:nvSpPr>
        <p:spPr>
          <a:xfrm>
            <a:off x="2857762" y="3498688"/>
            <a:ext cx="1513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138"/>
          <p:cNvSpPr txBox="1"/>
          <p:nvPr>
            <p:ph idx="8" type="subTitle"/>
          </p:nvPr>
        </p:nvSpPr>
        <p:spPr>
          <a:xfrm>
            <a:off x="795737" y="3380313"/>
            <a:ext cx="1835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138"/>
          <p:cNvSpPr txBox="1"/>
          <p:nvPr>
            <p:ph idx="9" type="title"/>
          </p:nvPr>
        </p:nvSpPr>
        <p:spPr>
          <a:xfrm>
            <a:off x="2857762" y="2633263"/>
            <a:ext cx="1513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9" name="Google Shape;839;p138"/>
          <p:cNvSpPr txBox="1"/>
          <p:nvPr>
            <p:ph idx="13" type="subTitle"/>
          </p:nvPr>
        </p:nvSpPr>
        <p:spPr>
          <a:xfrm>
            <a:off x="795736" y="2494263"/>
            <a:ext cx="1835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138"/>
          <p:cNvSpPr txBox="1"/>
          <p:nvPr>
            <p:ph idx="14" type="title"/>
          </p:nvPr>
        </p:nvSpPr>
        <p:spPr>
          <a:xfrm>
            <a:off x="4704985" y="3498688"/>
            <a:ext cx="1513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1" name="Google Shape;841;p138"/>
          <p:cNvSpPr txBox="1"/>
          <p:nvPr>
            <p:ph idx="15" type="subTitle"/>
          </p:nvPr>
        </p:nvSpPr>
        <p:spPr>
          <a:xfrm>
            <a:off x="6512511" y="3378363"/>
            <a:ext cx="1835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_1_1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13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44" name="Google Shape;844;p13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3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6" name="Google Shape;846;p13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47" name="Google Shape;847;p13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3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3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3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1" name="Google Shape;851;p13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52" name="Google Shape;852;p13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3" name="Google Shape;853;p139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854" name="Google Shape;854;p13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Google Shape;855;p13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13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57" name="Google Shape;857;p139"/>
          <p:cNvSpPr txBox="1"/>
          <p:nvPr>
            <p:ph type="title"/>
          </p:nvPr>
        </p:nvSpPr>
        <p:spPr>
          <a:xfrm>
            <a:off x="1436725" y="3822600"/>
            <a:ext cx="168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8" name="Google Shape;858;p139"/>
          <p:cNvSpPr txBox="1"/>
          <p:nvPr>
            <p:ph idx="1" type="subTitle"/>
          </p:nvPr>
        </p:nvSpPr>
        <p:spPr>
          <a:xfrm>
            <a:off x="3314625" y="2770733"/>
            <a:ext cx="25863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139"/>
          <p:cNvSpPr txBox="1"/>
          <p:nvPr>
            <p:ph idx="2" type="title"/>
          </p:nvPr>
        </p:nvSpPr>
        <p:spPr>
          <a:xfrm>
            <a:off x="1436725" y="2952225"/>
            <a:ext cx="168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0" name="Google Shape;860;p139"/>
          <p:cNvSpPr txBox="1"/>
          <p:nvPr>
            <p:ph idx="3" type="subTitle"/>
          </p:nvPr>
        </p:nvSpPr>
        <p:spPr>
          <a:xfrm>
            <a:off x="3314625" y="3676353"/>
            <a:ext cx="25863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139"/>
          <p:cNvSpPr txBox="1"/>
          <p:nvPr>
            <p:ph idx="4" type="title"/>
          </p:nvPr>
        </p:nvSpPr>
        <p:spPr>
          <a:xfrm>
            <a:off x="1436725" y="2046588"/>
            <a:ext cx="168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2" name="Google Shape;862;p139"/>
          <p:cNvSpPr txBox="1"/>
          <p:nvPr>
            <p:ph idx="5" type="subTitle"/>
          </p:nvPr>
        </p:nvSpPr>
        <p:spPr>
          <a:xfrm>
            <a:off x="3314625" y="1865100"/>
            <a:ext cx="25863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139"/>
          <p:cNvSpPr txBox="1"/>
          <p:nvPr>
            <p:ph idx="6" type="title"/>
          </p:nvPr>
        </p:nvSpPr>
        <p:spPr>
          <a:xfrm>
            <a:off x="720000" y="692400"/>
            <a:ext cx="43725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3_1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4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66" name="Google Shape;866;p14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4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8" name="Google Shape;868;p140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69" name="Google Shape;869;p14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4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4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4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14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74" name="Google Shape;874;p14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5" name="Google Shape;875;p140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876" name="Google Shape;876;p14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14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Google Shape;878;p14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79" name="Google Shape;879;p140"/>
          <p:cNvSpPr txBox="1"/>
          <p:nvPr>
            <p:ph type="title"/>
          </p:nvPr>
        </p:nvSpPr>
        <p:spPr>
          <a:xfrm>
            <a:off x="942975" y="2167513"/>
            <a:ext cx="26232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_1_1_1_1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14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82" name="Google Shape;882;p14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4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4" name="Google Shape;884;p14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85" name="Google Shape;885;p14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4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4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4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9" name="Google Shape;889;p14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90" name="Google Shape;890;p14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1" name="Google Shape;891;p141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892" name="Google Shape;892;p14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14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14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95" name="Google Shape;895;p141"/>
          <p:cNvSpPr txBox="1"/>
          <p:nvPr>
            <p:ph type="title"/>
          </p:nvPr>
        </p:nvSpPr>
        <p:spPr>
          <a:xfrm>
            <a:off x="1005900" y="2953613"/>
            <a:ext cx="168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6" name="Google Shape;896;p141"/>
          <p:cNvSpPr txBox="1"/>
          <p:nvPr>
            <p:ph idx="1" type="subTitle"/>
          </p:nvPr>
        </p:nvSpPr>
        <p:spPr>
          <a:xfrm>
            <a:off x="1005900" y="3231950"/>
            <a:ext cx="20898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141"/>
          <p:cNvSpPr txBox="1"/>
          <p:nvPr>
            <p:ph idx="2" type="title"/>
          </p:nvPr>
        </p:nvSpPr>
        <p:spPr>
          <a:xfrm>
            <a:off x="6197402" y="1563513"/>
            <a:ext cx="168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8" name="Google Shape;898;p141"/>
          <p:cNvSpPr txBox="1"/>
          <p:nvPr>
            <p:ph idx="3" type="subTitle"/>
          </p:nvPr>
        </p:nvSpPr>
        <p:spPr>
          <a:xfrm>
            <a:off x="6197400" y="1841850"/>
            <a:ext cx="20898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p141"/>
          <p:cNvSpPr txBox="1"/>
          <p:nvPr>
            <p:ph idx="4" type="title"/>
          </p:nvPr>
        </p:nvSpPr>
        <p:spPr>
          <a:xfrm>
            <a:off x="3527101" y="2258625"/>
            <a:ext cx="168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0" name="Google Shape;900;p141"/>
          <p:cNvSpPr txBox="1"/>
          <p:nvPr>
            <p:ph idx="5" type="subTitle"/>
          </p:nvPr>
        </p:nvSpPr>
        <p:spPr>
          <a:xfrm>
            <a:off x="3527100" y="2536963"/>
            <a:ext cx="20898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141"/>
          <p:cNvSpPr txBox="1"/>
          <p:nvPr>
            <p:ph idx="6" type="title"/>
          </p:nvPr>
        </p:nvSpPr>
        <p:spPr>
          <a:xfrm>
            <a:off x="720000" y="692400"/>
            <a:ext cx="2251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3_1_1_1_1_1_1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14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4" name="Google Shape;904;p14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4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6" name="Google Shape;906;p14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07" name="Google Shape;907;p14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14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14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14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1" name="Google Shape;911;p14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12" name="Google Shape;912;p14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3" name="Google Shape;913;p142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914" name="Google Shape;914;p14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14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14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17" name="Google Shape;917;p142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3_1_1_1_1_1_1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14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20" name="Google Shape;920;p14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4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2" name="Google Shape;922;p143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23" name="Google Shape;923;p14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4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4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4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7" name="Google Shape;927;p14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28" name="Google Shape;928;p14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9" name="Google Shape;929;p143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930" name="Google Shape;930;p14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14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14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33" name="Google Shape;933;p143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4" name="Google Shape;84;p9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9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7" name="Google Shape;87;p9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9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9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9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9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2" name="Google Shape;92;p9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" name="Google Shape;93;p99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94" name="Google Shape;94;p9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9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9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7" name="Google Shape;97;p99"/>
          <p:cNvSpPr txBox="1"/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99"/>
          <p:cNvSpPr txBox="1"/>
          <p:nvPr>
            <p:ph idx="1" type="body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3_1_1_1_1_1_1_1_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14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36" name="Google Shape;936;p14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4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8" name="Google Shape;938;p144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9" name="Google Shape;939;p14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4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4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14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3" name="Google Shape;943;p14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44" name="Google Shape;944;p14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5" name="Google Shape;945;p144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946" name="Google Shape;946;p14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14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14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9" name="Google Shape;949;p144"/>
          <p:cNvSpPr txBox="1"/>
          <p:nvPr>
            <p:ph type="title"/>
          </p:nvPr>
        </p:nvSpPr>
        <p:spPr>
          <a:xfrm>
            <a:off x="3810400" y="774825"/>
            <a:ext cx="3471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14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52" name="Google Shape;952;p14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4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4" name="Google Shape;954;p14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55" name="Google Shape;955;p14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4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4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4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" name="Google Shape;959;p14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60" name="Google Shape;960;p14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1" name="Google Shape;961;p145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962" name="Google Shape;962;p14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4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4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65" name="Google Shape;965;p145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3_1_1_1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46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68" name="Google Shape;968;p14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69" name="Google Shape;969;p14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4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1" name="Google Shape;971;p14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72" name="Google Shape;972;p14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14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14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6" name="Google Shape;976;p14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77" name="Google Shape;977;p14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8" name="Google Shape;978;p146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979" name="Google Shape;979;p14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14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14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3_1_1_1_1_1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47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84" name="Google Shape;984;p14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85" name="Google Shape;985;p14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4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14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88" name="Google Shape;988;p14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4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4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14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2" name="Google Shape;992;p14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93" name="Google Shape;993;p14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4" name="Google Shape;994;p147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995" name="Google Shape;995;p14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14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14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14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00" name="Google Shape;1000;p14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4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2" name="Google Shape;1002;p14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03" name="Google Shape;1003;p14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14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14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4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7" name="Google Shape;1007;p14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08" name="Google Shape;1008;p14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9" name="Google Shape;1009;p148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010" name="Google Shape;1010;p14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Google Shape;1011;p14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Google Shape;1012;p14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13" name="Google Shape;1013;p148"/>
          <p:cNvSpPr txBox="1"/>
          <p:nvPr>
            <p:ph type="ctrTitle"/>
          </p:nvPr>
        </p:nvSpPr>
        <p:spPr>
          <a:xfrm>
            <a:off x="4572196" y="993025"/>
            <a:ext cx="3852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4" name="Google Shape;1014;p148"/>
          <p:cNvSpPr txBox="1"/>
          <p:nvPr>
            <p:ph idx="1" type="subTitle"/>
          </p:nvPr>
        </p:nvSpPr>
        <p:spPr>
          <a:xfrm>
            <a:off x="4850896" y="1875358"/>
            <a:ext cx="3294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5" name="Google Shape;1015;p148"/>
          <p:cNvSpPr txBox="1"/>
          <p:nvPr/>
        </p:nvSpPr>
        <p:spPr>
          <a:xfrm>
            <a:off x="4572000" y="4153200"/>
            <a:ext cx="38511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i="0" lang="en" sz="900" u="none" cap="none" strike="noStrike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b="1" i="0" lang="en" sz="900" u="none" cap="none" strike="noStrike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9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6" name="Google Shape;1016;p148"/>
          <p:cNvSpPr txBox="1"/>
          <p:nvPr>
            <p:ph idx="2" type="subTitle"/>
          </p:nvPr>
        </p:nvSpPr>
        <p:spPr>
          <a:xfrm>
            <a:off x="4643300" y="3705230"/>
            <a:ext cx="3709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14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19" name="Google Shape;1019;p14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4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49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2" name="Google Shape;1022;p14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23" name="Google Shape;1023;p14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4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4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14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7" name="Google Shape;1027;p149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8" name="Google Shape;1028;p149"/>
          <p:cNvSpPr txBox="1"/>
          <p:nvPr>
            <p:ph idx="1" type="body"/>
          </p:nvPr>
        </p:nvSpPr>
        <p:spPr>
          <a:xfrm>
            <a:off x="720000" y="1559925"/>
            <a:ext cx="3852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_1_1_1_1_2_2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50"/>
          <p:cNvSpPr txBox="1"/>
          <p:nvPr>
            <p:ph idx="1" type="subTitle"/>
          </p:nvPr>
        </p:nvSpPr>
        <p:spPr>
          <a:xfrm>
            <a:off x="720000" y="1246475"/>
            <a:ext cx="42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150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32" name="Google Shape;1032;p15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33" name="Google Shape;1033;p15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5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5" name="Google Shape;1035;p150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36" name="Google Shape;1036;p15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15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15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15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0" name="Google Shape;1040;p15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41" name="Google Shape;1041;p15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2" name="Google Shape;1042;p150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043" name="Google Shape;1043;p15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Google Shape;1044;p15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5" name="Google Shape;1045;p15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15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48" name="Google Shape;1048;p15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5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51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1" name="Google Shape;1051;p15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52" name="Google Shape;1052;p15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15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15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15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6" name="Google Shape;1056;p151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7" name="Google Shape;1057;p151"/>
          <p:cNvSpPr txBox="1"/>
          <p:nvPr>
            <p:ph idx="1" type="body"/>
          </p:nvPr>
        </p:nvSpPr>
        <p:spPr>
          <a:xfrm>
            <a:off x="720000" y="1549770"/>
            <a:ext cx="38520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058" name="Google Shape;1058;p151"/>
          <p:cNvSpPr txBox="1"/>
          <p:nvPr>
            <p:ph idx="2" type="body"/>
          </p:nvPr>
        </p:nvSpPr>
        <p:spPr>
          <a:xfrm>
            <a:off x="4572000" y="1549770"/>
            <a:ext cx="38520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15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15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5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4" name="Google Shape;1064;p15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15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5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5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5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9" name="Google Shape;1069;p15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15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1" name="Google Shape;1071;p156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072" name="Google Shape;1072;p15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3" name="Google Shape;1073;p15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4" name="Google Shape;1074;p15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75" name="Google Shape;1075;p156"/>
          <p:cNvGrpSpPr/>
          <p:nvPr/>
        </p:nvGrpSpPr>
        <p:grpSpPr>
          <a:xfrm>
            <a:off x="952499" y="1113600"/>
            <a:ext cx="7240637" cy="3108284"/>
            <a:chOff x="952499" y="1418400"/>
            <a:chExt cx="7240637" cy="3108284"/>
          </a:xfrm>
        </p:grpSpPr>
        <p:grpSp>
          <p:nvGrpSpPr>
            <p:cNvPr id="1076" name="Google Shape;1076;p156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156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fmla="val 12355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47625">
                  <a:schemeClr val="dk1">
                    <a:alpha val="219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156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1490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9" name="Google Shape;1079;p156"/>
              <p:cNvGrpSpPr/>
              <p:nvPr/>
            </p:nvGrpSpPr>
            <p:grpSpPr>
              <a:xfrm flipH="1" rot="10800000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156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156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156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83" name="Google Shape;1083;p156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156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fmla="val 12355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47625">
                  <a:schemeClr val="dk1">
                    <a:alpha val="219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156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1490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6" name="Google Shape;1086;p156"/>
              <p:cNvGrpSpPr/>
              <p:nvPr/>
            </p:nvGrpSpPr>
            <p:grpSpPr>
              <a:xfrm flipH="1" rot="10800000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156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156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156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0" name="Google Shape;1090;p156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156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fmla="val 12355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47625">
                  <a:schemeClr val="dk1">
                    <a:alpha val="219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156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1490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3" name="Google Shape;1093;p156"/>
              <p:cNvGrpSpPr/>
              <p:nvPr/>
            </p:nvGrpSpPr>
            <p:grpSpPr>
              <a:xfrm flipH="1" rot="10800000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156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156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156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1" name="Google Shape;101;p10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100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4" name="Google Shape;104;p10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0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0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0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0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9" name="Google Shape;109;p10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" name="Google Shape;110;p100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11" name="Google Shape;111;p10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0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0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4" name="Google Shape;114;p100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00"/>
          <p:cNvSpPr txBox="1"/>
          <p:nvPr>
            <p:ph idx="2" type="title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100"/>
          <p:cNvSpPr txBox="1"/>
          <p:nvPr>
            <p:ph idx="1" type="subTitle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0"/>
          <p:cNvSpPr txBox="1"/>
          <p:nvPr>
            <p:ph idx="3" type="title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00"/>
          <p:cNvSpPr txBox="1"/>
          <p:nvPr>
            <p:ph idx="4" type="subTitle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0"/>
          <p:cNvSpPr txBox="1"/>
          <p:nvPr>
            <p:ph idx="5" type="title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00"/>
          <p:cNvSpPr txBox="1"/>
          <p:nvPr>
            <p:ph idx="6" type="subTitle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2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15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15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5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1" name="Google Shape;1101;p15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15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1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15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15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15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15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8" name="Google Shape;1108;p157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109" name="Google Shape;1109;p15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0" name="Google Shape;1110;p15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1" name="Google Shape;1111;p15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12" name="Google Shape;1112;p157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157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38100">
                <a:schemeClr val="dk1">
                  <a:alpha val="1568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57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38100">
                <a:schemeClr val="dk1">
                  <a:alpha val="1568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5" name="Google Shape;1115;p15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15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85725" rotWithShape="0" algn="bl" dir="5400000" dist="38100">
                  <a:schemeClr val="dk1">
                    <a:alpha val="1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7" name="Google Shape;1117;p157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118" name="Google Shape;1118;p15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rotWithShape="0" algn="bl" dir="5400000" dist="38100">
                    <a:schemeClr val="dk1">
                      <a:alpha val="15686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5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rotWithShape="0" algn="bl" dir="5400000" dist="38100">
                    <a:schemeClr val="dk1">
                      <a:alpha val="15686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5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38100">
                    <a:schemeClr val="dk1">
                      <a:alpha val="15686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21" name="Google Shape;1121;p157"/>
          <p:cNvGrpSpPr/>
          <p:nvPr/>
        </p:nvGrpSpPr>
        <p:grpSpPr>
          <a:xfrm>
            <a:off x="3521825" y="3242775"/>
            <a:ext cx="4695888" cy="1063125"/>
            <a:chOff x="486920" y="1114962"/>
            <a:chExt cx="5350829" cy="1211400"/>
          </a:xfrm>
        </p:grpSpPr>
        <p:sp>
          <p:nvSpPr>
            <p:cNvPr id="1122" name="Google Shape;1122;p157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fmla="val 1492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57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4" name="Google Shape;1124;p157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157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157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57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15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15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5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2" name="Google Shape;1132;p15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15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15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15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15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15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15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9" name="Google Shape;1139;p158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140" name="Google Shape;1140;p15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15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15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43" name="Google Shape;1143;p158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158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58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6" name="Google Shape;1146;p158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158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158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158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50" name="Google Shape;1150;p158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158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58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3" name="Google Shape;1153;p158"/>
            <p:cNvGrpSpPr/>
            <p:nvPr/>
          </p:nvGrpSpPr>
          <p:grpSpPr>
            <a:xfrm flipH="1" rot="10800000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158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58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58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1_1_1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15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15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5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1" name="Google Shape;1161;p15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15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15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15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15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6" name="Google Shape;1166;p15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15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68" name="Google Shape;1168;p159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169" name="Google Shape;1169;p15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p15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15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72" name="Google Shape;1172;p159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159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59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5" name="Google Shape;1175;p159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159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159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159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9" name="Google Shape;1179;p159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159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fmla="val 7978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59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2" name="Google Shape;1182;p159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159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159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159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6" name="Google Shape;1186;p159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159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59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9" name="Google Shape;1189;p159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159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159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159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53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10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10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10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0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0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0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10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10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" name="Google Shape;132;p101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33" name="Google Shape;133;p10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0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0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6" name="Google Shape;136;p101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01"/>
          <p:cNvSpPr txBox="1"/>
          <p:nvPr>
            <p:ph idx="2" type="title"/>
          </p:nvPr>
        </p:nvSpPr>
        <p:spPr>
          <a:xfrm>
            <a:off x="905050" y="1679125"/>
            <a:ext cx="16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101"/>
          <p:cNvSpPr txBox="1"/>
          <p:nvPr>
            <p:ph idx="1" type="subTitle"/>
          </p:nvPr>
        </p:nvSpPr>
        <p:spPr>
          <a:xfrm>
            <a:off x="969100" y="3721100"/>
            <a:ext cx="1556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1"/>
          <p:cNvSpPr txBox="1"/>
          <p:nvPr>
            <p:ph idx="3" type="title"/>
          </p:nvPr>
        </p:nvSpPr>
        <p:spPr>
          <a:xfrm>
            <a:off x="2782938" y="1679125"/>
            <a:ext cx="16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101"/>
          <p:cNvSpPr txBox="1"/>
          <p:nvPr>
            <p:ph idx="4" type="subTitle"/>
          </p:nvPr>
        </p:nvSpPr>
        <p:spPr>
          <a:xfrm>
            <a:off x="2846988" y="3721100"/>
            <a:ext cx="1556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1"/>
          <p:cNvSpPr txBox="1"/>
          <p:nvPr>
            <p:ph idx="5" type="title"/>
          </p:nvPr>
        </p:nvSpPr>
        <p:spPr>
          <a:xfrm>
            <a:off x="6554750" y="1679125"/>
            <a:ext cx="16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101"/>
          <p:cNvSpPr txBox="1"/>
          <p:nvPr>
            <p:ph idx="6" type="subTitle"/>
          </p:nvPr>
        </p:nvSpPr>
        <p:spPr>
          <a:xfrm>
            <a:off x="6618800" y="3721100"/>
            <a:ext cx="1556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01"/>
          <p:cNvSpPr txBox="1"/>
          <p:nvPr>
            <p:ph idx="7" type="title"/>
          </p:nvPr>
        </p:nvSpPr>
        <p:spPr>
          <a:xfrm>
            <a:off x="4660850" y="1679125"/>
            <a:ext cx="16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101"/>
          <p:cNvSpPr txBox="1"/>
          <p:nvPr>
            <p:ph idx="8" type="subTitle"/>
          </p:nvPr>
        </p:nvSpPr>
        <p:spPr>
          <a:xfrm>
            <a:off x="4724900" y="3721100"/>
            <a:ext cx="1556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2"/>
          <p:cNvGrpSpPr/>
          <p:nvPr/>
        </p:nvGrpSpPr>
        <p:grpSpPr>
          <a:xfrm>
            <a:off x="358350" y="702407"/>
            <a:ext cx="8428950" cy="3896700"/>
            <a:chOff x="358350" y="258050"/>
            <a:chExt cx="8428950" cy="3896700"/>
          </a:xfrm>
        </p:grpSpPr>
        <p:sp>
          <p:nvSpPr>
            <p:cNvPr id="147" name="Google Shape;147;p102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2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" name="Google Shape;149;p102"/>
            <p:cNvGrpSpPr/>
            <p:nvPr/>
          </p:nvGrpSpPr>
          <p:grpSpPr>
            <a:xfrm flipH="1" rot="10800000">
              <a:off x="4159199" y="3876195"/>
              <a:ext cx="825589" cy="93999"/>
              <a:chOff x="5718423" y="1594450"/>
              <a:chExt cx="830071" cy="94500"/>
            </a:xfrm>
          </p:grpSpPr>
          <p:sp>
            <p:nvSpPr>
              <p:cNvPr id="150" name="Google Shape;150;p102"/>
              <p:cNvSpPr/>
              <p:nvPr/>
            </p:nvSpPr>
            <p:spPr>
              <a:xfrm>
                <a:off x="5718423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02"/>
              <p:cNvSpPr/>
              <p:nvPr/>
            </p:nvSpPr>
            <p:spPr>
              <a:xfrm>
                <a:off x="596361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02"/>
              <p:cNvSpPr/>
              <p:nvPr/>
            </p:nvSpPr>
            <p:spPr>
              <a:xfrm>
                <a:off x="620880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02"/>
              <p:cNvSpPr/>
              <p:nvPr/>
            </p:nvSpPr>
            <p:spPr>
              <a:xfrm>
                <a:off x="645399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0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55" name="Google Shape;155;p10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" name="Google Shape;156;p102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57" name="Google Shape;157;p10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0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0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60" name="Google Shape;160;p102"/>
          <p:cNvSpPr txBox="1"/>
          <p:nvPr>
            <p:ph type="title"/>
          </p:nvPr>
        </p:nvSpPr>
        <p:spPr>
          <a:xfrm>
            <a:off x="2866621" y="3590050"/>
            <a:ext cx="3414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1" name="Google Shape;161;p102"/>
          <p:cNvSpPr txBox="1"/>
          <p:nvPr>
            <p:ph idx="1" type="subTitle"/>
          </p:nvPr>
        </p:nvSpPr>
        <p:spPr>
          <a:xfrm>
            <a:off x="1909325" y="1464950"/>
            <a:ext cx="53322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3"/>
          <p:cNvGrpSpPr/>
          <p:nvPr/>
        </p:nvGrpSpPr>
        <p:grpSpPr>
          <a:xfrm>
            <a:off x="358350" y="702407"/>
            <a:ext cx="8428950" cy="3896700"/>
            <a:chOff x="358350" y="258050"/>
            <a:chExt cx="8428950" cy="3896700"/>
          </a:xfrm>
        </p:grpSpPr>
        <p:sp>
          <p:nvSpPr>
            <p:cNvPr id="164" name="Google Shape;164;p103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3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Google Shape;166;p103"/>
            <p:cNvGrpSpPr/>
            <p:nvPr/>
          </p:nvGrpSpPr>
          <p:grpSpPr>
            <a:xfrm flipH="1" rot="10800000">
              <a:off x="4159199" y="3876195"/>
              <a:ext cx="825589" cy="93999"/>
              <a:chOff x="5718423" y="1594450"/>
              <a:chExt cx="830071" cy="94500"/>
            </a:xfrm>
          </p:grpSpPr>
          <p:sp>
            <p:nvSpPr>
              <p:cNvPr id="167" name="Google Shape;167;p103"/>
              <p:cNvSpPr/>
              <p:nvPr/>
            </p:nvSpPr>
            <p:spPr>
              <a:xfrm>
                <a:off x="5718423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03"/>
              <p:cNvSpPr/>
              <p:nvPr/>
            </p:nvSpPr>
            <p:spPr>
              <a:xfrm>
                <a:off x="596361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03"/>
              <p:cNvSpPr/>
              <p:nvPr/>
            </p:nvSpPr>
            <p:spPr>
              <a:xfrm>
                <a:off x="620880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03"/>
              <p:cNvSpPr/>
              <p:nvPr/>
            </p:nvSpPr>
            <p:spPr>
              <a:xfrm>
                <a:off x="645399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3921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0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72" name="Google Shape;172;p10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3" name="Google Shape;173;p103"/>
              <p:cNvGrpSpPr/>
              <p:nvPr/>
            </p:nvGrpSpPr>
            <p:grpSpPr>
              <a:xfrm flipH="1" rot="10800000">
                <a:off x="543498" y="483688"/>
                <a:ext cx="429323" cy="93999"/>
                <a:chOff x="5840230" y="744468"/>
                <a:chExt cx="431654" cy="94500"/>
              </a:xfrm>
            </p:grpSpPr>
            <p:sp>
              <p:nvSpPr>
                <p:cNvPr id="174" name="Google Shape;174;p10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0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0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7" name="Google Shape;177;p103"/>
          <p:cNvSpPr txBox="1"/>
          <p:nvPr>
            <p:ph type="title"/>
          </p:nvPr>
        </p:nvSpPr>
        <p:spPr>
          <a:xfrm>
            <a:off x="897875" y="3590050"/>
            <a:ext cx="3414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" name="Google Shape;178;p103"/>
          <p:cNvSpPr txBox="1"/>
          <p:nvPr>
            <p:ph idx="1" type="subTitle"/>
          </p:nvPr>
        </p:nvSpPr>
        <p:spPr>
          <a:xfrm>
            <a:off x="897875" y="1464950"/>
            <a:ext cx="48492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3" Type="http://schemas.openxmlformats.org/officeDocument/2006/relationships/theme" Target="../theme/theme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i="0" sz="2800" u="none" cap="none" strike="noStrik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5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195" name="Google Shape;1195;p15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2" r:id="rId1"/>
    <p:sldLayoutId id="214748371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lhamnc/Pendataan-Penjualan-Motor.g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"/>
          <p:cNvSpPr txBox="1"/>
          <p:nvPr>
            <p:ph type="ctrTitle"/>
          </p:nvPr>
        </p:nvSpPr>
        <p:spPr>
          <a:xfrm>
            <a:off x="720000" y="1230863"/>
            <a:ext cx="38520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700"/>
              <a:t>A</a:t>
            </a:r>
            <a:r>
              <a:rPr lang="en" sz="2700"/>
              <a:t>plikasi</a:t>
            </a:r>
            <a:r>
              <a:rPr lang="en" sz="2700"/>
              <a:t> Pendataan Penjualan Motor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0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400">
                <a:solidFill>
                  <a:srgbClr val="000000"/>
                </a:solidFill>
              </a:rPr>
              <a:t>Nama		: Ilham Nur Cahyo</a:t>
            </a:r>
            <a:endParaRPr b="0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400">
                <a:solidFill>
                  <a:srgbClr val="000000"/>
                </a:solidFill>
              </a:rPr>
              <a:t>NIM			: 2100018387</a:t>
            </a:r>
            <a:endParaRPr b="0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400">
                <a:solidFill>
                  <a:srgbClr val="000000"/>
                </a:solidFill>
              </a:rPr>
              <a:t>Kelas 		: H</a:t>
            </a:r>
            <a:endParaRPr b="0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400">
                <a:solidFill>
                  <a:srgbClr val="000000"/>
                </a:solidFill>
              </a:rPr>
              <a:t>Mata Kuliah	: Pemrograman</a:t>
            </a:r>
            <a:endParaRPr b="0" sz="14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400">
                <a:solidFill>
                  <a:srgbClr val="000000"/>
                </a:solidFill>
              </a:rPr>
              <a:t>  Berorientasi Objek</a:t>
            </a:r>
            <a:endParaRPr b="0" sz="1400">
              <a:solidFill>
                <a:srgbClr val="000000"/>
              </a:solidFill>
            </a:endParaRPr>
          </a:p>
        </p:txBody>
      </p:sp>
      <p:sp>
        <p:nvSpPr>
          <p:cNvPr id="1204" name="Google Shape;1204;p1"/>
          <p:cNvSpPr/>
          <p:nvPr/>
        </p:nvSpPr>
        <p:spPr>
          <a:xfrm>
            <a:off x="720000" y="3679363"/>
            <a:ext cx="4980300" cy="373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D2D6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chemeClr val="dk1">
                <a:alpha val="16862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1"/>
          <p:cNvSpPr/>
          <p:nvPr/>
        </p:nvSpPr>
        <p:spPr>
          <a:xfrm>
            <a:off x="7945430" y="3797063"/>
            <a:ext cx="356425" cy="355650"/>
          </a:xfrm>
          <a:custGeom>
            <a:rect b="b" l="l" r="r" t="t"/>
            <a:pathLst>
              <a:path extrusionOk="0" h="14226" w="14257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5400000" dist="38100">
              <a:schemeClr val="dk1">
                <a:alpha val="1372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1"/>
          <p:cNvSpPr/>
          <p:nvPr/>
        </p:nvSpPr>
        <p:spPr>
          <a:xfrm>
            <a:off x="4816755" y="980088"/>
            <a:ext cx="250775" cy="250775"/>
          </a:xfrm>
          <a:custGeom>
            <a:rect b="b" l="l" r="r" t="t"/>
            <a:pathLst>
              <a:path extrusionOk="0" h="10031" w="10031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47625">
              <a:schemeClr val="dk1">
                <a:alpha val="1882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7" name="Google Shape;1207;p1"/>
          <p:cNvGrpSpPr/>
          <p:nvPr/>
        </p:nvGrpSpPr>
        <p:grpSpPr>
          <a:xfrm>
            <a:off x="4985306" y="1001099"/>
            <a:ext cx="3427498" cy="2849974"/>
            <a:chOff x="4985306" y="1282487"/>
            <a:chExt cx="3427498" cy="2849974"/>
          </a:xfrm>
        </p:grpSpPr>
        <p:sp>
          <p:nvSpPr>
            <p:cNvPr id="1208" name="Google Shape;1208;p1"/>
            <p:cNvSpPr/>
            <p:nvPr/>
          </p:nvSpPr>
          <p:spPr>
            <a:xfrm>
              <a:off x="5044568" y="1717313"/>
              <a:ext cx="3151960" cy="2106720"/>
            </a:xfrm>
            <a:custGeom>
              <a:rect b="b" l="l" r="r" t="t"/>
              <a:pathLst>
                <a:path extrusionOk="0" h="98330" w="147116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38100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"/>
            <p:cNvSpPr/>
            <p:nvPr/>
          </p:nvSpPr>
          <p:spPr>
            <a:xfrm>
              <a:off x="4985949" y="1711443"/>
              <a:ext cx="3151318" cy="2043559"/>
            </a:xfrm>
            <a:custGeom>
              <a:rect b="b" l="l" r="r" t="t"/>
              <a:pathLst>
                <a:path extrusionOk="0" h="95382" w="147086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"/>
            <p:cNvSpPr/>
            <p:nvPr/>
          </p:nvSpPr>
          <p:spPr>
            <a:xfrm>
              <a:off x="4985306" y="1648282"/>
              <a:ext cx="3151960" cy="63182"/>
            </a:xfrm>
            <a:custGeom>
              <a:rect b="b" l="l" r="r" t="t"/>
              <a:pathLst>
                <a:path extrusionOk="0" h="2949" w="147116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4901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"/>
            <p:cNvSpPr/>
            <p:nvPr/>
          </p:nvSpPr>
          <p:spPr>
            <a:xfrm>
              <a:off x="5026335" y="1674313"/>
              <a:ext cx="18254" cy="17611"/>
            </a:xfrm>
            <a:custGeom>
              <a:rect b="b" l="l" r="r" t="t"/>
              <a:pathLst>
                <a:path extrusionOk="0" h="822" w="852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4901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"/>
            <p:cNvSpPr/>
            <p:nvPr/>
          </p:nvSpPr>
          <p:spPr>
            <a:xfrm>
              <a:off x="5071263" y="1674313"/>
              <a:ext cx="18254" cy="17611"/>
            </a:xfrm>
            <a:custGeom>
              <a:rect b="b" l="l" r="r" t="t"/>
              <a:pathLst>
                <a:path extrusionOk="0" h="822" w="852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4901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"/>
            <p:cNvSpPr/>
            <p:nvPr/>
          </p:nvSpPr>
          <p:spPr>
            <a:xfrm>
              <a:off x="5116192" y="1674313"/>
              <a:ext cx="17611" cy="17611"/>
            </a:xfrm>
            <a:custGeom>
              <a:rect b="b" l="l" r="r" t="t"/>
              <a:pathLst>
                <a:path extrusionOk="0" h="822" w="822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4901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"/>
            <p:cNvSpPr/>
            <p:nvPr/>
          </p:nvSpPr>
          <p:spPr>
            <a:xfrm>
              <a:off x="5053706" y="1787625"/>
              <a:ext cx="3014540" cy="1892492"/>
            </a:xfrm>
            <a:custGeom>
              <a:rect b="b" l="l" r="r" t="t"/>
              <a:pathLst>
                <a:path extrusionOk="0" h="88331" w="140702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19050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5" name="Google Shape;1215;p1"/>
            <p:cNvGrpSpPr/>
            <p:nvPr/>
          </p:nvGrpSpPr>
          <p:grpSpPr>
            <a:xfrm>
              <a:off x="6414630" y="3150775"/>
              <a:ext cx="707500" cy="356921"/>
              <a:chOff x="2317875" y="3150775"/>
              <a:chExt cx="707500" cy="356921"/>
            </a:xfrm>
          </p:grpSpPr>
          <p:sp>
            <p:nvSpPr>
              <p:cNvPr id="1216" name="Google Shape;1216;p1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rect b="b" l="l" r="r" t="t"/>
                <a:pathLst>
                  <a:path extrusionOk="0" h="28299" w="2830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7" name="Google Shape;1217;p1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18" name="Google Shape;1218;p1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rect b="b" l="l" r="r" t="t"/>
                  <a:pathLst>
                    <a:path extrusionOk="0" h="3800" w="380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19050">
                    <a:schemeClr val="dk1">
                      <a:alpha val="1764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1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rect b="b" l="l" r="r" t="t"/>
                  <a:pathLst>
                    <a:path extrusionOk="0" h="913" w="13405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19050">
                    <a:schemeClr val="dk1">
                      <a:alpha val="1764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p1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rect b="b" l="l" r="r" t="t"/>
                  <a:pathLst>
                    <a:path extrusionOk="0" h="913" w="7478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19050">
                    <a:schemeClr val="dk1">
                      <a:alpha val="1764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1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rect b="b" l="l" r="r" t="t"/>
                  <a:pathLst>
                    <a:path extrusionOk="0" h="913" w="2159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19050">
                    <a:schemeClr val="dk1">
                      <a:alpha val="17647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22" name="Google Shape;1222;p1"/>
            <p:cNvGrpSpPr/>
            <p:nvPr/>
          </p:nvGrpSpPr>
          <p:grpSpPr>
            <a:xfrm>
              <a:off x="7199580" y="3150775"/>
              <a:ext cx="707500" cy="356921"/>
              <a:chOff x="3102825" y="3150775"/>
              <a:chExt cx="707500" cy="356921"/>
            </a:xfrm>
          </p:grpSpPr>
          <p:sp>
            <p:nvSpPr>
              <p:cNvPr id="1223" name="Google Shape;1223;p1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rect b="b" l="l" r="r" t="t"/>
                <a:pathLst>
                  <a:path extrusionOk="0" h="28299" w="2830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rect b="b" l="l" r="r" t="t"/>
                <a:pathLst>
                  <a:path extrusionOk="0" h="1612" w="1067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1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rect b="b" l="l" r="r" t="t"/>
                <a:pathLst>
                  <a:path extrusionOk="0" h="1582" w="22433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1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rect b="b" l="l" r="r" t="t"/>
                <a:pathLst>
                  <a:path extrusionOk="0" h="1612" w="22433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7" name="Google Shape;1227;p1"/>
            <p:cNvGrpSpPr/>
            <p:nvPr/>
          </p:nvGrpSpPr>
          <p:grpSpPr>
            <a:xfrm>
              <a:off x="6414640" y="2097213"/>
              <a:ext cx="1514782" cy="1006855"/>
              <a:chOff x="4981963" y="3755000"/>
              <a:chExt cx="1001575" cy="735575"/>
            </a:xfrm>
          </p:grpSpPr>
          <p:sp>
            <p:nvSpPr>
              <p:cNvPr id="1228" name="Google Shape;1228;p1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rect b="b" l="l" r="r" t="t"/>
                <a:pathLst>
                  <a:path extrusionOk="0" h="29423" w="40063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76200">
                  <a:schemeClr val="dk1">
                    <a:alpha val="1686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rect b="b" l="l" r="r" t="t"/>
                <a:pathLst>
                  <a:path extrusionOk="0" h="1217" w="3118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1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rect b="b" l="l" r="r" t="t"/>
                <a:pathLst>
                  <a:path extrusionOk="0" h="1217" w="31187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rect b="b" l="l" r="r" t="t"/>
                <a:pathLst>
                  <a:path extrusionOk="0" h="1216" w="11825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2" name="Google Shape;1232;p1"/>
            <p:cNvSpPr/>
            <p:nvPr/>
          </p:nvSpPr>
          <p:spPr>
            <a:xfrm>
              <a:off x="5246855" y="2672675"/>
              <a:ext cx="1076178" cy="835033"/>
            </a:xfrm>
            <a:custGeom>
              <a:rect b="b" l="l" r="r" t="t"/>
              <a:pathLst>
                <a:path extrusionOk="0" h="28299" w="2830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rotWithShape="0" algn="bl" dir="5400000" dist="47625">
                <a:schemeClr val="dk1">
                  <a:alpha val="17647"/>
                </a:schemeClr>
              </a:outerShdw>
              <a:reflection blurRad="0" dir="5400000" dist="76200" endA="0" endPos="28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3" name="Google Shape;1233;p1"/>
            <p:cNvGrpSpPr/>
            <p:nvPr/>
          </p:nvGrpSpPr>
          <p:grpSpPr>
            <a:xfrm>
              <a:off x="5999093" y="1884550"/>
              <a:ext cx="707500" cy="707475"/>
              <a:chOff x="5921438" y="1923500"/>
              <a:chExt cx="707500" cy="707475"/>
            </a:xfrm>
          </p:grpSpPr>
          <p:sp>
            <p:nvSpPr>
              <p:cNvPr id="1234" name="Google Shape;1234;p1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rect b="b" l="l" r="r" t="t"/>
                <a:pathLst>
                  <a:path extrusionOk="0" h="28299" w="2830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rect b="b" l="l" r="r" t="t"/>
                <a:pathLst>
                  <a:path extrusionOk="0" h="11429" w="18876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490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rect b="b" l="l" r="r" t="t"/>
                <a:pathLst>
                  <a:path extrusionOk="0" h="4196" w="4195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4901"/>
                  </a:schemeClr>
                </a:outerShdw>
                <a:reflection blurRad="0" dir="5400000" dist="76200" endA="0" endPos="24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7" name="Google Shape;1237;p1"/>
            <p:cNvSpPr/>
            <p:nvPr/>
          </p:nvSpPr>
          <p:spPr>
            <a:xfrm>
              <a:off x="7230732" y="2571057"/>
              <a:ext cx="21" cy="2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4901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8" name="Google Shape;1238;p1"/>
            <p:cNvGrpSpPr/>
            <p:nvPr/>
          </p:nvGrpSpPr>
          <p:grpSpPr>
            <a:xfrm>
              <a:off x="6917447" y="2127681"/>
              <a:ext cx="560809" cy="513696"/>
              <a:chOff x="2820743" y="2218101"/>
              <a:chExt cx="814064" cy="745676"/>
            </a:xfrm>
          </p:grpSpPr>
          <p:sp>
            <p:nvSpPr>
              <p:cNvPr id="1239" name="Google Shape;1239;p1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rect b="b" l="l" r="r" t="t"/>
                <a:pathLst>
                  <a:path extrusionOk="0" h="33041" w="23376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490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1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rect b="b" l="l" r="r" t="t"/>
                <a:pathLst>
                  <a:path extrusionOk="0" h="14378" w="10153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4901"/>
                  </a:schemeClr>
                </a:outerShdw>
                <a:reflection blurRad="0" dir="5400000" dist="76200" endA="0" endPos="24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1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rect b="b" l="l" r="r" t="t"/>
                <a:pathLst>
                  <a:path extrusionOk="0" h="18330" w="13011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490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rect b="b" l="l" r="r" t="t"/>
                <a:pathLst>
                  <a:path extrusionOk="0" h="20579" w="14561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490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1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rect b="b" l="l" r="r" t="t"/>
                <a:pathLst>
                  <a:path extrusionOk="0" h="14378" w="10122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490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1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rect b="b" l="l" r="r" t="t"/>
                <a:pathLst>
                  <a:path extrusionOk="0" h="14804" w="10426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490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5" name="Google Shape;1245;p1"/>
            <p:cNvGrpSpPr/>
            <p:nvPr/>
          </p:nvGrpSpPr>
          <p:grpSpPr>
            <a:xfrm>
              <a:off x="6693855" y="1446700"/>
              <a:ext cx="1718949" cy="389816"/>
              <a:chOff x="6153850" y="1669725"/>
              <a:chExt cx="1718949" cy="389816"/>
            </a:xfrm>
          </p:grpSpPr>
          <p:sp>
            <p:nvSpPr>
              <p:cNvPr id="1246" name="Google Shape;1246;p1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rect b="b" l="l" r="r" t="t"/>
                <a:pathLst>
                  <a:path extrusionOk="0" h="30698" w="141045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686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1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rect b="b" l="l" r="r" t="t"/>
                <a:pathLst>
                  <a:path extrusionOk="0" h="30090" w="140437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rotWithShape="0" algn="bl" dir="5280000" dist="47625">
                  <a:schemeClr val="dk1">
                    <a:alpha val="1882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1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rect b="b" l="l" r="r" t="t"/>
                <a:pathLst>
                  <a:path extrusionOk="0" h="19170" w="1917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6862"/>
                  </a:schemeClr>
                </a:outerShdw>
                <a:reflection blurRad="0" dir="5400000" dist="76200" endA="0" endPos="25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1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rect b="b" l="l" r="r" t="t"/>
                <a:pathLst>
                  <a:path extrusionOk="0" h="3095" w="5553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6862"/>
                  </a:schemeClr>
                </a:outerShdw>
                <a:reflection blurRad="0" dir="5400000" dist="76200" endA="0" endPos="25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1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rect b="b" l="l" r="r" t="t"/>
                <a:pathLst>
                  <a:path extrusionOk="0" h="3095" w="39269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6862"/>
                  </a:schemeClr>
                </a:outerShdw>
                <a:reflection blurRad="0" dir="5400000" dist="76200" endA="0" endPos="25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1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rect b="b" l="l" r="r" t="t"/>
                <a:pathLst>
                  <a:path extrusionOk="0" h="3095" w="21807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6862"/>
                  </a:schemeClr>
                </a:outerShdw>
                <a:reflection blurRad="0" dir="5400000" dist="76200" endA="0" endPos="25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2" name="Google Shape;1252;p1"/>
            <p:cNvGrpSpPr/>
            <p:nvPr/>
          </p:nvGrpSpPr>
          <p:grpSpPr>
            <a:xfrm>
              <a:off x="5293648" y="1384678"/>
              <a:ext cx="459836" cy="389787"/>
              <a:chOff x="5215992" y="1423628"/>
              <a:chExt cx="459836" cy="389787"/>
            </a:xfrm>
          </p:grpSpPr>
          <p:sp>
            <p:nvSpPr>
              <p:cNvPr id="1253" name="Google Shape;1253;p1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rect b="b" l="l" r="r" t="t"/>
                <a:pathLst>
                  <a:path extrusionOk="0" h="32068" w="37831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17647"/>
                  </a:srgb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1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rect b="b" l="l" r="r" t="t"/>
                <a:pathLst>
                  <a:path extrusionOk="0" h="11412" w="14031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24705"/>
                  </a:srgb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5" name="Google Shape;1255;p1"/>
            <p:cNvGrpSpPr/>
            <p:nvPr/>
          </p:nvGrpSpPr>
          <p:grpSpPr>
            <a:xfrm>
              <a:off x="6134530" y="1282487"/>
              <a:ext cx="436632" cy="284986"/>
              <a:chOff x="4842900" y="2922987"/>
              <a:chExt cx="436632" cy="284986"/>
            </a:xfrm>
          </p:grpSpPr>
          <p:sp>
            <p:nvSpPr>
              <p:cNvPr id="1256" name="Google Shape;1256;p1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17647"/>
                  </a:srgb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17647"/>
                  </a:srgb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8" name="Google Shape;1258;p1"/>
            <p:cNvGrpSpPr/>
            <p:nvPr/>
          </p:nvGrpSpPr>
          <p:grpSpPr>
            <a:xfrm>
              <a:off x="6571165" y="3364761"/>
              <a:ext cx="767400" cy="767700"/>
              <a:chOff x="3375684" y="2512136"/>
              <a:chExt cx="767400" cy="767700"/>
            </a:xfrm>
          </p:grpSpPr>
          <p:sp>
            <p:nvSpPr>
              <p:cNvPr id="1259" name="Google Shape;1259;p1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11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0" name="Google Shape;1260;p1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1" name="Google Shape;1261;p1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rect b="b" l="l" r="r" t="t"/>
                  <a:pathLst>
                    <a:path extrusionOk="0" h="22212" w="22213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17647"/>
                    </a:srgbClr>
                  </a:outerShdw>
                  <a:reflection blurRad="0" dir="5400000" dist="76200" endA="0" endPos="26000" fadeDir="5400012" kx="0" rotWithShape="0" algn="bl" stA="6000" stPos="0" sy="-100000" ky="0"/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2" name="Google Shape;1262;p1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rect b="b" l="l" r="r" t="t"/>
                  <a:pathLst>
                    <a:path extrusionOk="0" h="7914" w="7996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17647"/>
                    </a:srgbClr>
                  </a:outerShdw>
                  <a:reflection blurRad="0" dir="5400000" dist="76200" endA="0" endPos="26000" fadeDir="5400012" kx="0" rotWithShape="0" algn="bl" stA="6000" stPos="0" sy="-100000" ky="0"/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3" name="Google Shape;1263;p1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rect b="b" l="l" r="r" t="t"/>
                  <a:pathLst>
                    <a:path extrusionOk="0" h="8694" w="15198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17647"/>
                    </a:srgbClr>
                  </a:outerShdw>
                  <a:reflection blurRad="0" dir="5400000" dist="76200" endA="0" endPos="26000" fadeDir="5400012" kx="0" rotWithShape="0" algn="bl" stA="6000" stPos="0" sy="-100000" ky="0"/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64" name="Google Shape;1264;p1"/>
            <p:cNvGrpSpPr/>
            <p:nvPr/>
          </p:nvGrpSpPr>
          <p:grpSpPr>
            <a:xfrm>
              <a:off x="5236755" y="1884550"/>
              <a:ext cx="707500" cy="707475"/>
              <a:chOff x="5146250" y="3137125"/>
              <a:chExt cx="707500" cy="707475"/>
            </a:xfrm>
          </p:grpSpPr>
          <p:sp>
            <p:nvSpPr>
              <p:cNvPr id="1265" name="Google Shape;1265;p1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rect b="b" l="l" r="r" t="t"/>
                <a:pathLst>
                  <a:path extrusionOk="0" h="28299" w="2830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38100">
                  <a:schemeClr val="dk1">
                    <a:alpha val="20784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1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rect b="b" l="l" r="r" t="t"/>
                <a:pathLst>
                  <a:path extrusionOk="0" h="1916" w="11886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1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rect b="b" l="l" r="r" t="t"/>
                <a:pathLst>
                  <a:path extrusionOk="0" fill="none" h="1916" w="11886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E0DDFB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1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rect b="b" l="l" r="r" t="t"/>
                <a:pathLst>
                  <a:path extrusionOk="0" h="1916" w="7053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rect b="b" l="l" r="r" t="t"/>
                <a:pathLst>
                  <a:path extrusionOk="0" fill="none" h="1916" w="7053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E0DDFB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1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rect b="b" l="l" r="r" t="t"/>
                <a:pathLst>
                  <a:path extrusionOk="0" h="11430" w="2070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1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rect b="b" l="l" r="r" t="t"/>
                <a:pathLst>
                  <a:path extrusionOk="0" fill="none" h="11430" w="2070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1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rect b="b" l="l" r="r" t="t"/>
                <a:pathLst>
                  <a:path extrusionOk="0" h="4074" w="3466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1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rect b="b" l="l" r="r" t="t"/>
                <a:pathLst>
                  <a:path extrusionOk="0" fill="none" h="1" w="19394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cap="rnd" cmpd="sng" w="19000">
                <a:solidFill>
                  <a:srgbClr val="DEDBF9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1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rect b="b" l="l" r="r" t="t"/>
                <a:pathLst>
                  <a:path extrusionOk="0" fill="none" h="1" w="6111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cap="rnd" cmpd="sng" w="19000">
                <a:solidFill>
                  <a:srgbClr val="D074B5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1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rect b="b" l="l" r="r" t="t"/>
                <a:pathLst>
                  <a:path extrusionOk="0" h="2524" w="2524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6" name="Google Shape;1276;p1"/>
            <p:cNvGrpSpPr/>
            <p:nvPr/>
          </p:nvGrpSpPr>
          <p:grpSpPr>
            <a:xfrm>
              <a:off x="5495867" y="2789445"/>
              <a:ext cx="622391" cy="623829"/>
              <a:chOff x="5096713" y="3964200"/>
              <a:chExt cx="324500" cy="325250"/>
            </a:xfrm>
          </p:grpSpPr>
          <p:sp>
            <p:nvSpPr>
              <p:cNvPr id="1277" name="Google Shape;1277;p1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rect b="b" l="l" r="r" t="t"/>
                <a:pathLst>
                  <a:path extrusionOk="0" h="13010" w="1298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1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rect b="b" l="l" r="r" t="t"/>
                <a:pathLst>
                  <a:path extrusionOk="0" h="13010" w="5776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1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rect b="b" l="l" r="r" t="t"/>
                <a:pathLst>
                  <a:path extrusionOk="0" h="639" w="12312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rect b="b" l="l" r="r" t="t"/>
                <a:pathLst>
                  <a:path extrusionOk="0" h="1733" w="9728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rect b="b" l="l" r="r" t="t"/>
                <a:pathLst>
                  <a:path extrusionOk="0" h="1764" w="9728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82" name="Google Shape;1282;p1"/>
          <p:cNvGrpSpPr/>
          <p:nvPr/>
        </p:nvGrpSpPr>
        <p:grpSpPr>
          <a:xfrm flipH="1" rot="10800000">
            <a:off x="830290" y="497323"/>
            <a:ext cx="429323" cy="93999"/>
            <a:chOff x="5840230" y="744468"/>
            <a:chExt cx="431654" cy="94500"/>
          </a:xfrm>
        </p:grpSpPr>
        <p:sp>
          <p:nvSpPr>
            <p:cNvPr id="1283" name="Google Shape;1283;p1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Google Shape;1286;p1"/>
          <p:cNvSpPr txBox="1"/>
          <p:nvPr>
            <p:ph idx="1" type="subTitle"/>
          </p:nvPr>
        </p:nvSpPr>
        <p:spPr>
          <a:xfrm>
            <a:off x="866825" y="3644088"/>
            <a:ext cx="4897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Github : </a:t>
            </a:r>
            <a:r>
              <a:rPr lang="en" sz="1200" u="sng">
                <a:solidFill>
                  <a:schemeClr val="folHlink"/>
                </a:solidFill>
                <a:latin typeface="Itim"/>
                <a:ea typeface="Itim"/>
                <a:cs typeface="Itim"/>
                <a:sym typeface="It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https://github.com/ilhamnc/Pendataan-Penjualan-Motor.git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d063e363e5_1_39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 Pegawai</a:t>
            </a:r>
            <a:endParaRPr/>
          </a:p>
        </p:txBody>
      </p:sp>
      <p:pic>
        <p:nvPicPr>
          <p:cNvPr id="1558" name="Google Shape;1558;g1d063e363e5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35675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d063e363e5_1_93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 Pembeli</a:t>
            </a:r>
            <a:endParaRPr/>
          </a:p>
        </p:txBody>
      </p:sp>
      <p:pic>
        <p:nvPicPr>
          <p:cNvPr id="1564" name="Google Shape;1564;g1d063e363e5_1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4130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d063e363e5_1_98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 Motor</a:t>
            </a:r>
            <a:endParaRPr/>
          </a:p>
        </p:txBody>
      </p:sp>
      <p:pic>
        <p:nvPicPr>
          <p:cNvPr id="1570" name="Google Shape;1570;g1d063e363e5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6510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d063e363e5_1_103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 Penjualan</a:t>
            </a:r>
            <a:endParaRPr/>
          </a:p>
        </p:txBody>
      </p:sp>
      <p:pic>
        <p:nvPicPr>
          <p:cNvPr id="1576" name="Google Shape;1576;g1d063e363e5_1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6510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d063e363e5_1_108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Main</a:t>
            </a:r>
            <a:endParaRPr/>
          </a:p>
        </p:txBody>
      </p:sp>
      <p:pic>
        <p:nvPicPr>
          <p:cNvPr id="1582" name="Google Shape;1582;g1d063e363e5_1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01025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d063e363e5_1_122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Main</a:t>
            </a:r>
            <a:endParaRPr/>
          </a:p>
        </p:txBody>
      </p:sp>
      <p:pic>
        <p:nvPicPr>
          <p:cNvPr id="1588" name="Google Shape;1588;g1d063e363e5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01025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d063e363e5_1_127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07 HASIL PROGRAM</a:t>
            </a:r>
            <a:endParaRPr/>
          </a:p>
        </p:txBody>
      </p:sp>
      <p:pic>
        <p:nvPicPr>
          <p:cNvPr id="1594" name="Google Shape;1594;g1d063e363e5_1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4130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d063e363e5_1_136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07 HASIL PROGRAM</a:t>
            </a:r>
            <a:endParaRPr/>
          </a:p>
        </p:txBody>
      </p:sp>
      <p:pic>
        <p:nvPicPr>
          <p:cNvPr id="1600" name="Google Shape;1600;g1d063e363e5_1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6510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1d063e363e5_1_141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07 HASIL PROGRAM</a:t>
            </a:r>
            <a:endParaRPr/>
          </a:p>
        </p:txBody>
      </p:sp>
      <p:pic>
        <p:nvPicPr>
          <p:cNvPr id="1606" name="Google Shape;1606;g1d063e363e5_1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41300"/>
            <a:ext cx="57340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7" name="Google Shape;1607;g1d063e363e5_1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34130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d063e363e5_1_158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07 HASIL PROGRAM</a:t>
            </a:r>
            <a:endParaRPr/>
          </a:p>
        </p:txBody>
      </p:sp>
      <p:pic>
        <p:nvPicPr>
          <p:cNvPr id="1613" name="Google Shape;1613;g1d063e363e5_1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41300"/>
            <a:ext cx="57340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g1d063e363e5_1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34130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1" name="Google Shape;1291;g1d063e363e5_0_2"/>
          <p:cNvGrpSpPr/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1292" name="Google Shape;1292;g1d063e363e5_0_2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1d063e363e5_0_2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4" name="Google Shape;1294;g1d063e363e5_0_2"/>
            <p:cNvGrpSpPr/>
            <p:nvPr/>
          </p:nvGrpSpPr>
          <p:grpSpPr>
            <a:xfrm flipH="1" rot="10800000">
              <a:off x="881413" y="1244994"/>
              <a:ext cx="429323" cy="93999"/>
              <a:chOff x="5840230" y="744468"/>
              <a:chExt cx="431654" cy="94500"/>
            </a:xfrm>
          </p:grpSpPr>
          <p:sp>
            <p:nvSpPr>
              <p:cNvPr id="1295" name="Google Shape;1295;g1d063e363e5_0_2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g1d063e363e5_0_2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g1d063e363e5_0_2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8" name="Google Shape;1298;g1d063e363e5_0_2"/>
          <p:cNvSpPr txBox="1"/>
          <p:nvPr>
            <p:ph idx="5" type="title"/>
          </p:nvPr>
        </p:nvSpPr>
        <p:spPr>
          <a:xfrm>
            <a:off x="4108700" y="1703092"/>
            <a:ext cx="426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02	</a:t>
            </a:r>
            <a:r>
              <a:rPr lang="en" sz="1800"/>
              <a:t>FITUR-FITUR APLIKASI</a:t>
            </a:r>
            <a:endParaRPr sz="1800"/>
          </a:p>
        </p:txBody>
      </p:sp>
      <p:sp>
        <p:nvSpPr>
          <p:cNvPr id="1299" name="Google Shape;1299;g1d063e363e5_0_2"/>
          <p:cNvSpPr txBox="1"/>
          <p:nvPr>
            <p:ph idx="8" type="title"/>
          </p:nvPr>
        </p:nvSpPr>
        <p:spPr>
          <a:xfrm>
            <a:off x="4108700" y="2708164"/>
            <a:ext cx="42672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03	</a:t>
            </a:r>
            <a:r>
              <a:rPr lang="en" sz="1800"/>
              <a:t>ALUR KERJA APLIKASI</a:t>
            </a:r>
            <a:endParaRPr sz="1800"/>
          </a:p>
        </p:txBody>
      </p:sp>
      <p:sp>
        <p:nvSpPr>
          <p:cNvPr id="1300" name="Google Shape;1300;g1d063e363e5_0_2"/>
          <p:cNvSpPr txBox="1"/>
          <p:nvPr>
            <p:ph idx="13" type="title"/>
          </p:nvPr>
        </p:nvSpPr>
        <p:spPr>
          <a:xfrm>
            <a:off x="4108700" y="3731625"/>
            <a:ext cx="4265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04	</a:t>
            </a:r>
            <a:r>
              <a:rPr lang="en" sz="1800"/>
              <a:t>DIAGRAM CLASS</a:t>
            </a:r>
            <a:endParaRPr sz="1800"/>
          </a:p>
        </p:txBody>
      </p:sp>
      <p:sp>
        <p:nvSpPr>
          <p:cNvPr id="1301" name="Google Shape;1301;g1d063e363e5_0_2"/>
          <p:cNvSpPr txBox="1"/>
          <p:nvPr>
            <p:ph idx="15" type="title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CONTENTS</a:t>
            </a:r>
            <a:endParaRPr/>
          </a:p>
        </p:txBody>
      </p:sp>
      <p:grpSp>
        <p:nvGrpSpPr>
          <p:cNvPr id="1302" name="Google Shape;1302;g1d063e363e5_0_2"/>
          <p:cNvGrpSpPr/>
          <p:nvPr/>
        </p:nvGrpSpPr>
        <p:grpSpPr>
          <a:xfrm>
            <a:off x="1964263" y="3133858"/>
            <a:ext cx="1422614" cy="908118"/>
            <a:chOff x="1964263" y="3133858"/>
            <a:chExt cx="1422614" cy="908118"/>
          </a:xfrm>
        </p:grpSpPr>
        <p:grpSp>
          <p:nvGrpSpPr>
            <p:cNvPr id="1303" name="Google Shape;1303;g1d063e363e5_0_2"/>
            <p:cNvGrpSpPr/>
            <p:nvPr/>
          </p:nvGrpSpPr>
          <p:grpSpPr>
            <a:xfrm>
              <a:off x="2627038" y="3133858"/>
              <a:ext cx="759839" cy="908118"/>
              <a:chOff x="7948975" y="1691400"/>
              <a:chExt cx="623125" cy="744725"/>
            </a:xfrm>
          </p:grpSpPr>
          <p:sp>
            <p:nvSpPr>
              <p:cNvPr id="1304" name="Google Shape;1304;g1d063e363e5_0_2"/>
              <p:cNvSpPr/>
              <p:nvPr/>
            </p:nvSpPr>
            <p:spPr>
              <a:xfrm>
                <a:off x="7948975" y="1770425"/>
                <a:ext cx="623125" cy="665700"/>
              </a:xfrm>
              <a:custGeom>
                <a:rect b="b" l="l" r="r" t="t"/>
                <a:pathLst>
                  <a:path extrusionOk="0" h="26628" w="24925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49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g1d063e363e5_0_2"/>
              <p:cNvSpPr/>
              <p:nvPr/>
            </p:nvSpPr>
            <p:spPr>
              <a:xfrm>
                <a:off x="7948975" y="1691400"/>
                <a:ext cx="623125" cy="78300"/>
              </a:xfrm>
              <a:custGeom>
                <a:rect b="b" l="l" r="r" t="t"/>
                <a:pathLst>
                  <a:path extrusionOk="0" h="3132" w="24925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g1d063e363e5_0_2"/>
              <p:cNvSpPr/>
              <p:nvPr/>
            </p:nvSpPr>
            <p:spPr>
              <a:xfrm>
                <a:off x="7995325" y="1717225"/>
                <a:ext cx="24350" cy="24350"/>
              </a:xfrm>
              <a:custGeom>
                <a:rect b="b" l="l" r="r" t="t"/>
                <a:pathLst>
                  <a:path extrusionOk="0" h="974" w="974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g1d063e363e5_0_2"/>
              <p:cNvSpPr/>
              <p:nvPr/>
            </p:nvSpPr>
            <p:spPr>
              <a:xfrm>
                <a:off x="8049275" y="1717225"/>
                <a:ext cx="24350" cy="24350"/>
              </a:xfrm>
              <a:custGeom>
                <a:rect b="b" l="l" r="r" t="t"/>
                <a:pathLst>
                  <a:path extrusionOk="0" h="974" w="974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g1d063e363e5_0_2"/>
              <p:cNvSpPr/>
              <p:nvPr/>
            </p:nvSpPr>
            <p:spPr>
              <a:xfrm>
                <a:off x="8103225" y="1717225"/>
                <a:ext cx="25100" cy="24350"/>
              </a:xfrm>
              <a:custGeom>
                <a:rect b="b" l="l" r="r" t="t"/>
                <a:pathLst>
                  <a:path extrusionOk="0" h="974" w="1004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g1d063e363e5_0_2"/>
              <p:cNvSpPr/>
              <p:nvPr/>
            </p:nvSpPr>
            <p:spPr>
              <a:xfrm>
                <a:off x="8015075" y="1863125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g1d063e363e5_0_2"/>
              <p:cNvSpPr/>
              <p:nvPr/>
            </p:nvSpPr>
            <p:spPr>
              <a:xfrm>
                <a:off x="8151100" y="1874525"/>
                <a:ext cx="335900" cy="22825"/>
              </a:xfrm>
              <a:custGeom>
                <a:rect b="b" l="l" r="r" t="t"/>
                <a:pathLst>
                  <a:path extrusionOk="0" h="913" w="13436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g1d063e363e5_0_2"/>
              <p:cNvSpPr/>
              <p:nvPr/>
            </p:nvSpPr>
            <p:spPr>
              <a:xfrm>
                <a:off x="8151100" y="1930000"/>
                <a:ext cx="186975" cy="22825"/>
              </a:xfrm>
              <a:custGeom>
                <a:rect b="b" l="l" r="r" t="t"/>
                <a:pathLst>
                  <a:path extrusionOk="0" h="913" w="7479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g1d063e363e5_0_2"/>
              <p:cNvSpPr/>
              <p:nvPr/>
            </p:nvSpPr>
            <p:spPr>
              <a:xfrm>
                <a:off x="8360825" y="1930000"/>
                <a:ext cx="54000" cy="22825"/>
              </a:xfrm>
              <a:custGeom>
                <a:rect b="b" l="l" r="r" t="t"/>
                <a:pathLst>
                  <a:path extrusionOk="0" h="913" w="216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g1d063e363e5_0_2"/>
              <p:cNvSpPr/>
              <p:nvPr/>
            </p:nvSpPr>
            <p:spPr>
              <a:xfrm>
                <a:off x="8015075" y="2030300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g1d063e363e5_0_2"/>
              <p:cNvSpPr/>
              <p:nvPr/>
            </p:nvSpPr>
            <p:spPr>
              <a:xfrm>
                <a:off x="8151100" y="2041700"/>
                <a:ext cx="335900" cy="22825"/>
              </a:xfrm>
              <a:custGeom>
                <a:rect b="b" l="l" r="r" t="t"/>
                <a:pathLst>
                  <a:path extrusionOk="0" h="913" w="13436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g1d063e363e5_0_2"/>
              <p:cNvSpPr/>
              <p:nvPr/>
            </p:nvSpPr>
            <p:spPr>
              <a:xfrm>
                <a:off x="8151100" y="2097175"/>
                <a:ext cx="186975" cy="22825"/>
              </a:xfrm>
              <a:custGeom>
                <a:rect b="b" l="l" r="r" t="t"/>
                <a:pathLst>
                  <a:path extrusionOk="0" h="913" w="7479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g1d063e363e5_0_2"/>
              <p:cNvSpPr/>
              <p:nvPr/>
            </p:nvSpPr>
            <p:spPr>
              <a:xfrm>
                <a:off x="8360825" y="2097175"/>
                <a:ext cx="54000" cy="22825"/>
              </a:xfrm>
              <a:custGeom>
                <a:rect b="b" l="l" r="r" t="t"/>
                <a:pathLst>
                  <a:path extrusionOk="0" h="913" w="216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g1d063e363e5_0_2"/>
              <p:cNvSpPr/>
              <p:nvPr/>
            </p:nvSpPr>
            <p:spPr>
              <a:xfrm>
                <a:off x="8015075" y="2197475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g1d063e363e5_0_2"/>
              <p:cNvSpPr/>
              <p:nvPr/>
            </p:nvSpPr>
            <p:spPr>
              <a:xfrm>
                <a:off x="8151100" y="2208875"/>
                <a:ext cx="335900" cy="22825"/>
              </a:xfrm>
              <a:custGeom>
                <a:rect b="b" l="l" r="r" t="t"/>
                <a:pathLst>
                  <a:path extrusionOk="0" h="913" w="13436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g1d063e363e5_0_2"/>
              <p:cNvSpPr/>
              <p:nvPr/>
            </p:nvSpPr>
            <p:spPr>
              <a:xfrm>
                <a:off x="8151100" y="2264350"/>
                <a:ext cx="186975" cy="22825"/>
              </a:xfrm>
              <a:custGeom>
                <a:rect b="b" l="l" r="r" t="t"/>
                <a:pathLst>
                  <a:path extrusionOk="0" h="913" w="7479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g1d063e363e5_0_2"/>
              <p:cNvSpPr/>
              <p:nvPr/>
            </p:nvSpPr>
            <p:spPr>
              <a:xfrm>
                <a:off x="8360825" y="2264350"/>
                <a:ext cx="54000" cy="22825"/>
              </a:xfrm>
              <a:custGeom>
                <a:rect b="b" l="l" r="r" t="t"/>
                <a:pathLst>
                  <a:path extrusionOk="0" h="913" w="216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1" name="Google Shape;1321;g1d063e363e5_0_2"/>
            <p:cNvGrpSpPr/>
            <p:nvPr/>
          </p:nvGrpSpPr>
          <p:grpSpPr>
            <a:xfrm>
              <a:off x="1964263" y="3226625"/>
              <a:ext cx="758924" cy="321556"/>
              <a:chOff x="5021875" y="2898100"/>
              <a:chExt cx="622375" cy="263700"/>
            </a:xfrm>
          </p:grpSpPr>
          <p:sp>
            <p:nvSpPr>
              <p:cNvPr id="1322" name="Google Shape;1322;g1d063e363e5_0_2"/>
              <p:cNvSpPr/>
              <p:nvPr/>
            </p:nvSpPr>
            <p:spPr>
              <a:xfrm>
                <a:off x="5021875" y="2976375"/>
                <a:ext cx="622375" cy="185425"/>
              </a:xfrm>
              <a:custGeom>
                <a:rect b="b" l="l" r="r" t="t"/>
                <a:pathLst>
                  <a:path extrusionOk="0" h="7417" w="24895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569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g1d063e363e5_0_2"/>
              <p:cNvSpPr/>
              <p:nvPr/>
            </p:nvSpPr>
            <p:spPr>
              <a:xfrm>
                <a:off x="5021875" y="2898100"/>
                <a:ext cx="622375" cy="77525"/>
              </a:xfrm>
              <a:custGeom>
                <a:rect b="b" l="l" r="r" t="t"/>
                <a:pathLst>
                  <a:path extrusionOk="0" h="3101" w="24895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g1d063e363e5_0_2"/>
              <p:cNvSpPr/>
              <p:nvPr/>
            </p:nvSpPr>
            <p:spPr>
              <a:xfrm>
                <a:off x="5069750" y="2922425"/>
                <a:ext cx="24325" cy="25100"/>
              </a:xfrm>
              <a:custGeom>
                <a:rect b="b" l="l" r="r" t="t"/>
                <a:pathLst>
                  <a:path extrusionOk="0" h="1004" w="973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68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g1d063e363e5_0_2"/>
              <p:cNvSpPr/>
              <p:nvPr/>
            </p:nvSpPr>
            <p:spPr>
              <a:xfrm>
                <a:off x="5122925" y="2922425"/>
                <a:ext cx="24350" cy="25100"/>
              </a:xfrm>
              <a:custGeom>
                <a:rect b="b" l="l" r="r" t="t"/>
                <a:pathLst>
                  <a:path extrusionOk="0" h="1004" w="974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68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g1d063e363e5_0_2"/>
              <p:cNvSpPr/>
              <p:nvPr/>
            </p:nvSpPr>
            <p:spPr>
              <a:xfrm>
                <a:off x="5176875" y="2922425"/>
                <a:ext cx="24350" cy="25100"/>
              </a:xfrm>
              <a:custGeom>
                <a:rect b="b" l="l" r="r" t="t"/>
                <a:pathLst>
                  <a:path extrusionOk="0" h="1004" w="974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68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g1d063e363e5_0_2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g1d063e363e5_0_2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rect b="b" l="l" r="r" t="t"/>
                <a:pathLst>
                  <a:path extrusionOk="0" h="913" w="13405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g1d063e363e5_0_2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rect b="b" l="l" r="r" t="t"/>
                <a:pathLst>
                  <a:path extrusionOk="0" h="913" w="7478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g1d063e363e5_0_2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rect b="b" l="l" r="r" t="t"/>
                <a:pathLst>
                  <a:path extrusionOk="0" h="913" w="2159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1" name="Google Shape;1331;g1d063e363e5_0_2"/>
          <p:cNvSpPr/>
          <p:nvPr/>
        </p:nvSpPr>
        <p:spPr>
          <a:xfrm>
            <a:off x="1104750" y="3455500"/>
            <a:ext cx="356425" cy="355650"/>
          </a:xfrm>
          <a:custGeom>
            <a:rect b="b" l="l" r="r" t="t"/>
            <a:pathLst>
              <a:path extrusionOk="0" h="14226" w="14257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57150">
              <a:schemeClr val="dk1">
                <a:alpha val="1569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g1d063e363e5_0_2"/>
          <p:cNvSpPr/>
          <p:nvPr/>
        </p:nvSpPr>
        <p:spPr>
          <a:xfrm>
            <a:off x="2029150" y="3811138"/>
            <a:ext cx="250775" cy="250775"/>
          </a:xfrm>
          <a:custGeom>
            <a:rect b="b" l="l" r="r" t="t"/>
            <a:pathLst>
              <a:path extrusionOk="0" h="10031" w="10031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47625">
              <a:schemeClr val="dk1">
                <a:alpha val="1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g1d063e363e5_0_2"/>
          <p:cNvSpPr txBox="1"/>
          <p:nvPr>
            <p:ph idx="2" type="title"/>
          </p:nvPr>
        </p:nvSpPr>
        <p:spPr>
          <a:xfrm>
            <a:off x="4108700" y="685900"/>
            <a:ext cx="426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01		</a:t>
            </a:r>
            <a:r>
              <a:rPr lang="en" sz="1800"/>
              <a:t>DESKRIPSI APLIKASI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1d063e363e5_1_152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08 PROJEK DI GITHUB</a:t>
            </a:r>
            <a:endParaRPr/>
          </a:p>
        </p:txBody>
      </p:sp>
      <p:pic>
        <p:nvPicPr>
          <p:cNvPr id="1620" name="Google Shape;1620;g1d063e363e5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1230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93"/>
          <p:cNvSpPr txBox="1"/>
          <p:nvPr>
            <p:ph idx="4294967295"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TERIMA KASIH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g1d063e363e5_0_72"/>
          <p:cNvGrpSpPr/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1339" name="Google Shape;1339;g1d063e363e5_0_72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g1d063e363e5_0_72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1" name="Google Shape;1341;g1d063e363e5_0_72"/>
            <p:cNvGrpSpPr/>
            <p:nvPr/>
          </p:nvGrpSpPr>
          <p:grpSpPr>
            <a:xfrm flipH="1" rot="10800000">
              <a:off x="881413" y="1244994"/>
              <a:ext cx="429323" cy="93999"/>
              <a:chOff x="5840230" y="744468"/>
              <a:chExt cx="431654" cy="94500"/>
            </a:xfrm>
          </p:grpSpPr>
          <p:sp>
            <p:nvSpPr>
              <p:cNvPr id="1342" name="Google Shape;1342;g1d063e363e5_0_72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g1d063e363e5_0_72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g1d063e363e5_0_72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5" name="Google Shape;1345;g1d063e363e5_0_72"/>
          <p:cNvSpPr txBox="1"/>
          <p:nvPr>
            <p:ph idx="5" type="title"/>
          </p:nvPr>
        </p:nvSpPr>
        <p:spPr>
          <a:xfrm>
            <a:off x="4108700" y="1703092"/>
            <a:ext cx="426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06	</a:t>
            </a:r>
            <a:r>
              <a:rPr lang="en" sz="1800"/>
              <a:t>CODINGAN PROGRAM</a:t>
            </a:r>
            <a:endParaRPr sz="1800"/>
          </a:p>
        </p:txBody>
      </p:sp>
      <p:sp>
        <p:nvSpPr>
          <p:cNvPr id="1346" name="Google Shape;1346;g1d063e363e5_0_72"/>
          <p:cNvSpPr txBox="1"/>
          <p:nvPr>
            <p:ph idx="8" type="title"/>
          </p:nvPr>
        </p:nvSpPr>
        <p:spPr>
          <a:xfrm>
            <a:off x="4108700" y="2708164"/>
            <a:ext cx="42672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07	</a:t>
            </a:r>
            <a:r>
              <a:rPr lang="en" sz="1800"/>
              <a:t>HASIL PROGRAM</a:t>
            </a:r>
            <a:endParaRPr sz="1800"/>
          </a:p>
        </p:txBody>
      </p:sp>
      <p:sp>
        <p:nvSpPr>
          <p:cNvPr id="1347" name="Google Shape;1347;g1d063e363e5_0_72"/>
          <p:cNvSpPr txBox="1"/>
          <p:nvPr>
            <p:ph idx="13" type="title"/>
          </p:nvPr>
        </p:nvSpPr>
        <p:spPr>
          <a:xfrm>
            <a:off x="4108700" y="3731625"/>
            <a:ext cx="4265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08	</a:t>
            </a:r>
            <a:r>
              <a:rPr lang="en" sz="1800"/>
              <a:t>PROJEK DI GITHUB</a:t>
            </a:r>
            <a:endParaRPr sz="1800"/>
          </a:p>
        </p:txBody>
      </p:sp>
      <p:sp>
        <p:nvSpPr>
          <p:cNvPr id="1348" name="Google Shape;1348;g1d063e363e5_0_72"/>
          <p:cNvSpPr txBox="1"/>
          <p:nvPr>
            <p:ph idx="15" type="title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CONTENTS</a:t>
            </a:r>
            <a:endParaRPr/>
          </a:p>
        </p:txBody>
      </p:sp>
      <p:grpSp>
        <p:nvGrpSpPr>
          <p:cNvPr id="1349" name="Google Shape;1349;g1d063e363e5_0_72"/>
          <p:cNvGrpSpPr/>
          <p:nvPr/>
        </p:nvGrpSpPr>
        <p:grpSpPr>
          <a:xfrm>
            <a:off x="1964263" y="3133858"/>
            <a:ext cx="1422614" cy="908118"/>
            <a:chOff x="1964263" y="3133858"/>
            <a:chExt cx="1422614" cy="908118"/>
          </a:xfrm>
        </p:grpSpPr>
        <p:grpSp>
          <p:nvGrpSpPr>
            <p:cNvPr id="1350" name="Google Shape;1350;g1d063e363e5_0_72"/>
            <p:cNvGrpSpPr/>
            <p:nvPr/>
          </p:nvGrpSpPr>
          <p:grpSpPr>
            <a:xfrm>
              <a:off x="2627038" y="3133858"/>
              <a:ext cx="759839" cy="908118"/>
              <a:chOff x="7948975" y="1691400"/>
              <a:chExt cx="623125" cy="744725"/>
            </a:xfrm>
          </p:grpSpPr>
          <p:sp>
            <p:nvSpPr>
              <p:cNvPr id="1351" name="Google Shape;1351;g1d063e363e5_0_72"/>
              <p:cNvSpPr/>
              <p:nvPr/>
            </p:nvSpPr>
            <p:spPr>
              <a:xfrm>
                <a:off x="7948975" y="1770425"/>
                <a:ext cx="623125" cy="665700"/>
              </a:xfrm>
              <a:custGeom>
                <a:rect b="b" l="l" r="r" t="t"/>
                <a:pathLst>
                  <a:path extrusionOk="0" h="26628" w="24925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49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g1d063e363e5_0_72"/>
              <p:cNvSpPr/>
              <p:nvPr/>
            </p:nvSpPr>
            <p:spPr>
              <a:xfrm>
                <a:off x="7948975" y="1691400"/>
                <a:ext cx="623125" cy="78300"/>
              </a:xfrm>
              <a:custGeom>
                <a:rect b="b" l="l" r="r" t="t"/>
                <a:pathLst>
                  <a:path extrusionOk="0" h="3132" w="24925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g1d063e363e5_0_72"/>
              <p:cNvSpPr/>
              <p:nvPr/>
            </p:nvSpPr>
            <p:spPr>
              <a:xfrm>
                <a:off x="7995325" y="1717225"/>
                <a:ext cx="24350" cy="24350"/>
              </a:xfrm>
              <a:custGeom>
                <a:rect b="b" l="l" r="r" t="t"/>
                <a:pathLst>
                  <a:path extrusionOk="0" h="974" w="974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g1d063e363e5_0_72"/>
              <p:cNvSpPr/>
              <p:nvPr/>
            </p:nvSpPr>
            <p:spPr>
              <a:xfrm>
                <a:off x="8049275" y="1717225"/>
                <a:ext cx="24350" cy="24350"/>
              </a:xfrm>
              <a:custGeom>
                <a:rect b="b" l="l" r="r" t="t"/>
                <a:pathLst>
                  <a:path extrusionOk="0" h="974" w="974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g1d063e363e5_0_72"/>
              <p:cNvSpPr/>
              <p:nvPr/>
            </p:nvSpPr>
            <p:spPr>
              <a:xfrm>
                <a:off x="8103225" y="1717225"/>
                <a:ext cx="25100" cy="24350"/>
              </a:xfrm>
              <a:custGeom>
                <a:rect b="b" l="l" r="r" t="t"/>
                <a:pathLst>
                  <a:path extrusionOk="0" h="974" w="1004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g1d063e363e5_0_72"/>
              <p:cNvSpPr/>
              <p:nvPr/>
            </p:nvSpPr>
            <p:spPr>
              <a:xfrm>
                <a:off x="8015075" y="1863125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g1d063e363e5_0_72"/>
              <p:cNvSpPr/>
              <p:nvPr/>
            </p:nvSpPr>
            <p:spPr>
              <a:xfrm>
                <a:off x="8151100" y="1874525"/>
                <a:ext cx="335900" cy="22825"/>
              </a:xfrm>
              <a:custGeom>
                <a:rect b="b" l="l" r="r" t="t"/>
                <a:pathLst>
                  <a:path extrusionOk="0" h="913" w="13436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g1d063e363e5_0_72"/>
              <p:cNvSpPr/>
              <p:nvPr/>
            </p:nvSpPr>
            <p:spPr>
              <a:xfrm>
                <a:off x="8151100" y="1930000"/>
                <a:ext cx="186975" cy="22825"/>
              </a:xfrm>
              <a:custGeom>
                <a:rect b="b" l="l" r="r" t="t"/>
                <a:pathLst>
                  <a:path extrusionOk="0" h="913" w="7479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g1d063e363e5_0_72"/>
              <p:cNvSpPr/>
              <p:nvPr/>
            </p:nvSpPr>
            <p:spPr>
              <a:xfrm>
                <a:off x="8360825" y="1930000"/>
                <a:ext cx="54000" cy="22825"/>
              </a:xfrm>
              <a:custGeom>
                <a:rect b="b" l="l" r="r" t="t"/>
                <a:pathLst>
                  <a:path extrusionOk="0" h="913" w="216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g1d063e363e5_0_72"/>
              <p:cNvSpPr/>
              <p:nvPr/>
            </p:nvSpPr>
            <p:spPr>
              <a:xfrm>
                <a:off x="8015075" y="2030300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g1d063e363e5_0_72"/>
              <p:cNvSpPr/>
              <p:nvPr/>
            </p:nvSpPr>
            <p:spPr>
              <a:xfrm>
                <a:off x="8151100" y="2041700"/>
                <a:ext cx="335900" cy="22825"/>
              </a:xfrm>
              <a:custGeom>
                <a:rect b="b" l="l" r="r" t="t"/>
                <a:pathLst>
                  <a:path extrusionOk="0" h="913" w="13436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g1d063e363e5_0_72"/>
              <p:cNvSpPr/>
              <p:nvPr/>
            </p:nvSpPr>
            <p:spPr>
              <a:xfrm>
                <a:off x="8151100" y="2097175"/>
                <a:ext cx="186975" cy="22825"/>
              </a:xfrm>
              <a:custGeom>
                <a:rect b="b" l="l" r="r" t="t"/>
                <a:pathLst>
                  <a:path extrusionOk="0" h="913" w="7479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g1d063e363e5_0_72"/>
              <p:cNvSpPr/>
              <p:nvPr/>
            </p:nvSpPr>
            <p:spPr>
              <a:xfrm>
                <a:off x="8360825" y="2097175"/>
                <a:ext cx="54000" cy="22825"/>
              </a:xfrm>
              <a:custGeom>
                <a:rect b="b" l="l" r="r" t="t"/>
                <a:pathLst>
                  <a:path extrusionOk="0" h="913" w="216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g1d063e363e5_0_72"/>
              <p:cNvSpPr/>
              <p:nvPr/>
            </p:nvSpPr>
            <p:spPr>
              <a:xfrm>
                <a:off x="8015075" y="2197475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g1d063e363e5_0_72"/>
              <p:cNvSpPr/>
              <p:nvPr/>
            </p:nvSpPr>
            <p:spPr>
              <a:xfrm>
                <a:off x="8151100" y="2208875"/>
                <a:ext cx="335900" cy="22825"/>
              </a:xfrm>
              <a:custGeom>
                <a:rect b="b" l="l" r="r" t="t"/>
                <a:pathLst>
                  <a:path extrusionOk="0" h="913" w="13436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g1d063e363e5_0_72"/>
              <p:cNvSpPr/>
              <p:nvPr/>
            </p:nvSpPr>
            <p:spPr>
              <a:xfrm>
                <a:off x="8151100" y="2264350"/>
                <a:ext cx="186975" cy="22825"/>
              </a:xfrm>
              <a:custGeom>
                <a:rect b="b" l="l" r="r" t="t"/>
                <a:pathLst>
                  <a:path extrusionOk="0" h="913" w="7479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g1d063e363e5_0_72"/>
              <p:cNvSpPr/>
              <p:nvPr/>
            </p:nvSpPr>
            <p:spPr>
              <a:xfrm>
                <a:off x="8360825" y="2264350"/>
                <a:ext cx="54000" cy="22825"/>
              </a:xfrm>
              <a:custGeom>
                <a:rect b="b" l="l" r="r" t="t"/>
                <a:pathLst>
                  <a:path extrusionOk="0" h="913" w="216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8" name="Google Shape;1368;g1d063e363e5_0_72"/>
            <p:cNvGrpSpPr/>
            <p:nvPr/>
          </p:nvGrpSpPr>
          <p:grpSpPr>
            <a:xfrm>
              <a:off x="1964263" y="3226625"/>
              <a:ext cx="758924" cy="321556"/>
              <a:chOff x="5021875" y="2898100"/>
              <a:chExt cx="622375" cy="263700"/>
            </a:xfrm>
          </p:grpSpPr>
          <p:sp>
            <p:nvSpPr>
              <p:cNvPr id="1369" name="Google Shape;1369;g1d063e363e5_0_72"/>
              <p:cNvSpPr/>
              <p:nvPr/>
            </p:nvSpPr>
            <p:spPr>
              <a:xfrm>
                <a:off x="5021875" y="2976375"/>
                <a:ext cx="622375" cy="185425"/>
              </a:xfrm>
              <a:custGeom>
                <a:rect b="b" l="l" r="r" t="t"/>
                <a:pathLst>
                  <a:path extrusionOk="0" h="7417" w="24895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569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g1d063e363e5_0_72"/>
              <p:cNvSpPr/>
              <p:nvPr/>
            </p:nvSpPr>
            <p:spPr>
              <a:xfrm>
                <a:off x="5021875" y="2898100"/>
                <a:ext cx="622375" cy="77525"/>
              </a:xfrm>
              <a:custGeom>
                <a:rect b="b" l="l" r="r" t="t"/>
                <a:pathLst>
                  <a:path extrusionOk="0" h="3101" w="24895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g1d063e363e5_0_72"/>
              <p:cNvSpPr/>
              <p:nvPr/>
            </p:nvSpPr>
            <p:spPr>
              <a:xfrm>
                <a:off x="5069750" y="2922425"/>
                <a:ext cx="24325" cy="25100"/>
              </a:xfrm>
              <a:custGeom>
                <a:rect b="b" l="l" r="r" t="t"/>
                <a:pathLst>
                  <a:path extrusionOk="0" h="1004" w="973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68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g1d063e363e5_0_72"/>
              <p:cNvSpPr/>
              <p:nvPr/>
            </p:nvSpPr>
            <p:spPr>
              <a:xfrm>
                <a:off x="5122925" y="2922425"/>
                <a:ext cx="24350" cy="25100"/>
              </a:xfrm>
              <a:custGeom>
                <a:rect b="b" l="l" r="r" t="t"/>
                <a:pathLst>
                  <a:path extrusionOk="0" h="1004" w="974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68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g1d063e363e5_0_72"/>
              <p:cNvSpPr/>
              <p:nvPr/>
            </p:nvSpPr>
            <p:spPr>
              <a:xfrm>
                <a:off x="5176875" y="2922425"/>
                <a:ext cx="24350" cy="25100"/>
              </a:xfrm>
              <a:custGeom>
                <a:rect b="b" l="l" r="r" t="t"/>
                <a:pathLst>
                  <a:path extrusionOk="0" h="1004" w="974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68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g1d063e363e5_0_72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g1d063e363e5_0_72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rect b="b" l="l" r="r" t="t"/>
                <a:pathLst>
                  <a:path extrusionOk="0" h="913" w="13405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g1d063e363e5_0_72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rect b="b" l="l" r="r" t="t"/>
                <a:pathLst>
                  <a:path extrusionOk="0" h="913" w="7478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g1d063e363e5_0_72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rect b="b" l="l" r="r" t="t"/>
                <a:pathLst>
                  <a:path extrusionOk="0" h="913" w="2159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8" name="Google Shape;1378;g1d063e363e5_0_72"/>
          <p:cNvSpPr/>
          <p:nvPr/>
        </p:nvSpPr>
        <p:spPr>
          <a:xfrm>
            <a:off x="1104750" y="3455500"/>
            <a:ext cx="356425" cy="355650"/>
          </a:xfrm>
          <a:custGeom>
            <a:rect b="b" l="l" r="r" t="t"/>
            <a:pathLst>
              <a:path extrusionOk="0" h="14226" w="14257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57150">
              <a:schemeClr val="dk1">
                <a:alpha val="1569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g1d063e363e5_0_72"/>
          <p:cNvSpPr/>
          <p:nvPr/>
        </p:nvSpPr>
        <p:spPr>
          <a:xfrm>
            <a:off x="2029150" y="3811138"/>
            <a:ext cx="250775" cy="250775"/>
          </a:xfrm>
          <a:custGeom>
            <a:rect b="b" l="l" r="r" t="t"/>
            <a:pathLst>
              <a:path extrusionOk="0" h="10031" w="10031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47625">
              <a:schemeClr val="dk1">
                <a:alpha val="1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1d063e363e5_0_72"/>
          <p:cNvSpPr txBox="1"/>
          <p:nvPr>
            <p:ph idx="2" type="title"/>
          </p:nvPr>
        </p:nvSpPr>
        <p:spPr>
          <a:xfrm>
            <a:off x="4108700" y="685900"/>
            <a:ext cx="426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05	</a:t>
            </a:r>
            <a:r>
              <a:rPr lang="en" sz="1800"/>
              <a:t>UI APLIKASI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4"/>
          <p:cNvSpPr txBox="1"/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01 DESKRIPSI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APLIKASI</a:t>
            </a:r>
            <a:endParaRPr sz="3000"/>
          </a:p>
        </p:txBody>
      </p:sp>
      <p:grpSp>
        <p:nvGrpSpPr>
          <p:cNvPr id="1386" name="Google Shape;1386;p4"/>
          <p:cNvGrpSpPr/>
          <p:nvPr/>
        </p:nvGrpSpPr>
        <p:grpSpPr>
          <a:xfrm>
            <a:off x="4572000" y="1047533"/>
            <a:ext cx="3739500" cy="3039000"/>
            <a:chOff x="4572000" y="1047533"/>
            <a:chExt cx="3739500" cy="3039000"/>
          </a:xfrm>
        </p:grpSpPr>
        <p:sp>
          <p:nvSpPr>
            <p:cNvPr id="1387" name="Google Shape;1387;p4"/>
            <p:cNvSpPr/>
            <p:nvPr/>
          </p:nvSpPr>
          <p:spPr>
            <a:xfrm>
              <a:off x="4572000" y="1047533"/>
              <a:ext cx="3739500" cy="30390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8" name="Google Shape;1388;p4"/>
            <p:cNvGrpSpPr/>
            <p:nvPr/>
          </p:nvGrpSpPr>
          <p:grpSpPr>
            <a:xfrm>
              <a:off x="4789501" y="1149778"/>
              <a:ext cx="3304478" cy="193148"/>
              <a:chOff x="-1778447" y="2950291"/>
              <a:chExt cx="4491000" cy="262500"/>
            </a:xfrm>
          </p:grpSpPr>
          <p:sp>
            <p:nvSpPr>
              <p:cNvPr id="1389" name="Google Shape;1389;p4"/>
              <p:cNvSpPr/>
              <p:nvPr/>
            </p:nvSpPr>
            <p:spPr>
              <a:xfrm>
                <a:off x="-1778447" y="2950291"/>
                <a:ext cx="4491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0" name="Google Shape;1390;p4"/>
              <p:cNvGrpSpPr/>
              <p:nvPr/>
            </p:nvGrpSpPr>
            <p:grpSpPr>
              <a:xfrm flipH="1" rot="10800000">
                <a:off x="-1574342" y="3040565"/>
                <a:ext cx="429323" cy="93999"/>
                <a:chOff x="3710891" y="-1826032"/>
                <a:chExt cx="431654" cy="94500"/>
              </a:xfrm>
            </p:grpSpPr>
            <p:sp>
              <p:nvSpPr>
                <p:cNvPr id="1391" name="Google Shape;1391;p4"/>
                <p:cNvSpPr/>
                <p:nvPr/>
              </p:nvSpPr>
              <p:spPr>
                <a:xfrm>
                  <a:off x="3710891" y="-1826032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2" name="Google Shape;1392;p4"/>
                <p:cNvSpPr/>
                <p:nvPr/>
              </p:nvSpPr>
              <p:spPr>
                <a:xfrm>
                  <a:off x="3879468" y="-1826032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3" name="Google Shape;1393;p4"/>
                <p:cNvSpPr/>
                <p:nvPr/>
              </p:nvSpPr>
              <p:spPr>
                <a:xfrm>
                  <a:off x="4048045" y="-1826032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94" name="Google Shape;1394;p4"/>
          <p:cNvSpPr txBox="1"/>
          <p:nvPr>
            <p:ph idx="1" type="subTitle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Aplikasi pendataan penjualan motor adalah aplikasi untuk mendata pembelian motor, dengan menu pengisian data serta tampil &amp; cetak data.</a:t>
            </a:r>
            <a:endParaRPr/>
          </a:p>
        </p:txBody>
      </p:sp>
      <p:grpSp>
        <p:nvGrpSpPr>
          <p:cNvPr id="1395" name="Google Shape;1395;p4"/>
          <p:cNvGrpSpPr/>
          <p:nvPr/>
        </p:nvGrpSpPr>
        <p:grpSpPr>
          <a:xfrm>
            <a:off x="3435927" y="1444123"/>
            <a:ext cx="1327047" cy="693670"/>
            <a:chOff x="1451727" y="1370811"/>
            <a:chExt cx="1327047" cy="693670"/>
          </a:xfrm>
        </p:grpSpPr>
        <p:sp>
          <p:nvSpPr>
            <p:cNvPr id="1396" name="Google Shape;1396;p4"/>
            <p:cNvSpPr/>
            <p:nvPr/>
          </p:nvSpPr>
          <p:spPr>
            <a:xfrm>
              <a:off x="1451727" y="1370811"/>
              <a:ext cx="1327047" cy="693670"/>
            </a:xfrm>
            <a:custGeom>
              <a:rect b="b" l="l" r="r" t="t"/>
              <a:pathLst>
                <a:path extrusionOk="0" h="55075" w="105363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1897124" y="1552443"/>
              <a:ext cx="746077" cy="85104"/>
            </a:xfrm>
            <a:custGeom>
              <a:rect b="b" l="l" r="r" t="t"/>
              <a:pathLst>
                <a:path extrusionOk="0" h="6757" w="59236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1897124" y="1797731"/>
              <a:ext cx="746077" cy="85117"/>
            </a:xfrm>
            <a:custGeom>
              <a:rect b="b" l="l" r="r" t="t"/>
              <a:pathLst>
                <a:path extrusionOk="0" h="6758" w="59236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1587325" y="1506409"/>
              <a:ext cx="177401" cy="177174"/>
            </a:xfrm>
            <a:custGeom>
              <a:rect b="b" l="l" r="r" t="t"/>
              <a:pathLst>
                <a:path extrusionOk="0" h="14067" w="14085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1587325" y="1751696"/>
              <a:ext cx="177401" cy="177186"/>
            </a:xfrm>
            <a:custGeom>
              <a:rect b="b" l="l" r="r" t="t"/>
              <a:pathLst>
                <a:path extrusionOk="0" h="14068" w="14085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1620211" y="1802492"/>
              <a:ext cx="111617" cy="75683"/>
            </a:xfrm>
            <a:custGeom>
              <a:rect b="b" l="l" r="r" t="t"/>
              <a:pathLst>
                <a:path extrusionOk="0" h="6009" w="8862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5352EE">
                  <a:alpha val="14901"/>
                </a:srgb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1620211" y="1557154"/>
              <a:ext cx="111617" cy="75683"/>
            </a:xfrm>
            <a:custGeom>
              <a:rect b="b" l="l" r="r" t="t"/>
              <a:pathLst>
                <a:path extrusionOk="0" h="6009" w="8862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5352EE">
                  <a:alpha val="14901"/>
                </a:srgb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3" name="Google Shape;1403;p4"/>
          <p:cNvGrpSpPr/>
          <p:nvPr/>
        </p:nvGrpSpPr>
        <p:grpSpPr>
          <a:xfrm>
            <a:off x="3475475" y="3560025"/>
            <a:ext cx="1640975" cy="472325"/>
            <a:chOff x="4369200" y="2990825"/>
            <a:chExt cx="1640975" cy="472325"/>
          </a:xfrm>
        </p:grpSpPr>
        <p:sp>
          <p:nvSpPr>
            <p:cNvPr id="1404" name="Google Shape;1404;p4"/>
            <p:cNvSpPr/>
            <p:nvPr/>
          </p:nvSpPr>
          <p:spPr>
            <a:xfrm>
              <a:off x="4369200" y="2990825"/>
              <a:ext cx="1640975" cy="472325"/>
            </a:xfrm>
            <a:custGeom>
              <a:rect b="b" l="l" r="r" t="t"/>
              <a:pathLst>
                <a:path extrusionOk="0" h="18893" w="65639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11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294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4472075" y="3069350"/>
              <a:ext cx="345275" cy="315275"/>
            </a:xfrm>
            <a:custGeom>
              <a:rect b="b" l="l" r="r" t="t"/>
              <a:pathLst>
                <a:path extrusionOk="0" h="12611" w="13811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294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4928000" y="3144375"/>
              <a:ext cx="579100" cy="49125"/>
            </a:xfrm>
            <a:custGeom>
              <a:rect b="b" l="l" r="r" t="t"/>
              <a:pathLst>
                <a:path extrusionOk="0" h="1965" w="23164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294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5569800" y="3144375"/>
              <a:ext cx="289950" cy="49125"/>
            </a:xfrm>
            <a:custGeom>
              <a:rect b="b" l="l" r="r" t="t"/>
              <a:pathLst>
                <a:path extrusionOk="0" h="1965" w="11598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294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4928000" y="3268700"/>
              <a:ext cx="346850" cy="49500"/>
            </a:xfrm>
            <a:custGeom>
              <a:rect b="b" l="l" r="r" t="t"/>
              <a:pathLst>
                <a:path extrusionOk="0" h="1980" w="13874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294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9" name="Google Shape;1409;p4"/>
          <p:cNvGrpSpPr/>
          <p:nvPr/>
        </p:nvGrpSpPr>
        <p:grpSpPr>
          <a:xfrm>
            <a:off x="4532012" y="3750457"/>
            <a:ext cx="643280" cy="644532"/>
            <a:chOff x="1453175" y="2049775"/>
            <a:chExt cx="1194800" cy="1197125"/>
          </a:xfrm>
        </p:grpSpPr>
        <p:sp>
          <p:nvSpPr>
            <p:cNvPr id="1410" name="Google Shape;1410;p4"/>
            <p:cNvSpPr/>
            <p:nvPr/>
          </p:nvSpPr>
          <p:spPr>
            <a:xfrm>
              <a:off x="1453175" y="2049775"/>
              <a:ext cx="1194800" cy="1197125"/>
            </a:xfrm>
            <a:custGeom>
              <a:rect b="b" l="l" r="r" t="t"/>
              <a:pathLst>
                <a:path extrusionOk="0" h="47885" w="47792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3840000" dist="19050">
                <a:schemeClr val="dk1">
                  <a:alpha val="3294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1499575" y="2096525"/>
              <a:ext cx="1102050" cy="1103975"/>
            </a:xfrm>
            <a:custGeom>
              <a:rect b="b" l="l" r="r" t="t"/>
              <a:pathLst>
                <a:path extrusionOk="0" h="44159" w="44082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294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1499575" y="2316300"/>
              <a:ext cx="1102050" cy="884200"/>
            </a:xfrm>
            <a:custGeom>
              <a:rect b="b" l="l" r="r" t="t"/>
              <a:pathLst>
                <a:path extrusionOk="0" h="35368" w="44082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294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133200" y="2241875"/>
              <a:ext cx="254100" cy="254500"/>
            </a:xfrm>
            <a:custGeom>
              <a:rect b="b" l="l" r="r" t="t"/>
              <a:pathLst>
                <a:path extrusionOk="0" h="10180" w="10164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294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22"/>
          <p:cNvSpPr/>
          <p:nvPr/>
        </p:nvSpPr>
        <p:spPr>
          <a:xfrm>
            <a:off x="1670589" y="3198286"/>
            <a:ext cx="2299200" cy="3381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22"/>
          <p:cNvSpPr/>
          <p:nvPr/>
        </p:nvSpPr>
        <p:spPr>
          <a:xfrm>
            <a:off x="1670589" y="1611642"/>
            <a:ext cx="2299200" cy="3381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22"/>
          <p:cNvSpPr/>
          <p:nvPr/>
        </p:nvSpPr>
        <p:spPr>
          <a:xfrm>
            <a:off x="5177839" y="1611642"/>
            <a:ext cx="2299200" cy="3381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22"/>
          <p:cNvSpPr/>
          <p:nvPr/>
        </p:nvSpPr>
        <p:spPr>
          <a:xfrm>
            <a:off x="5177839" y="3198286"/>
            <a:ext cx="2299200" cy="3381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22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02 FITUR - FITUR APLIKASI</a:t>
            </a:r>
            <a:endParaRPr/>
          </a:p>
        </p:txBody>
      </p:sp>
      <p:sp>
        <p:nvSpPr>
          <p:cNvPr id="1423" name="Google Shape;1423;p22"/>
          <p:cNvSpPr txBox="1"/>
          <p:nvPr>
            <p:ph idx="2" type="title"/>
          </p:nvPr>
        </p:nvSpPr>
        <p:spPr>
          <a:xfrm>
            <a:off x="1867700" y="1652750"/>
            <a:ext cx="1905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1424" name="Google Shape;1424;p22"/>
          <p:cNvSpPr txBox="1"/>
          <p:nvPr>
            <p:ph idx="1" type="subTitle"/>
          </p:nvPr>
        </p:nvSpPr>
        <p:spPr>
          <a:xfrm>
            <a:off x="1596500" y="2067500"/>
            <a:ext cx="2447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Fitur menu untuk memilih mengisi atau menampilkan &amp; cetak data</a:t>
            </a:r>
            <a:endParaRPr/>
          </a:p>
        </p:txBody>
      </p:sp>
      <p:sp>
        <p:nvSpPr>
          <p:cNvPr id="1425" name="Google Shape;1425;p22"/>
          <p:cNvSpPr txBox="1"/>
          <p:nvPr>
            <p:ph idx="3" type="title"/>
          </p:nvPr>
        </p:nvSpPr>
        <p:spPr>
          <a:xfrm>
            <a:off x="5198995" y="1652742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Pengisian Data</a:t>
            </a:r>
            <a:endParaRPr/>
          </a:p>
        </p:txBody>
      </p:sp>
      <p:sp>
        <p:nvSpPr>
          <p:cNvPr id="1426" name="Google Shape;1426;p22"/>
          <p:cNvSpPr txBox="1"/>
          <p:nvPr>
            <p:ph idx="4" type="subTitle"/>
          </p:nvPr>
        </p:nvSpPr>
        <p:spPr>
          <a:xfrm>
            <a:off x="5198995" y="2044263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Fitur untuk menambah data dengan menggunakan form</a:t>
            </a:r>
            <a:endParaRPr/>
          </a:p>
        </p:txBody>
      </p:sp>
      <p:sp>
        <p:nvSpPr>
          <p:cNvPr id="1427" name="Google Shape;1427;p22"/>
          <p:cNvSpPr txBox="1"/>
          <p:nvPr>
            <p:ph idx="5" type="title"/>
          </p:nvPr>
        </p:nvSpPr>
        <p:spPr>
          <a:xfrm>
            <a:off x="1691745" y="3236929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Menampilkan Data</a:t>
            </a:r>
            <a:endParaRPr sz="1600"/>
          </a:p>
        </p:txBody>
      </p:sp>
      <p:sp>
        <p:nvSpPr>
          <p:cNvPr id="1428" name="Google Shape;1428;p22"/>
          <p:cNvSpPr txBox="1"/>
          <p:nvPr>
            <p:ph idx="6" type="subTitle"/>
          </p:nvPr>
        </p:nvSpPr>
        <p:spPr>
          <a:xfrm>
            <a:off x="1596495" y="3653300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Fitur untuk melihat data yang telah ditambahkan dari pengisian data</a:t>
            </a:r>
            <a:endParaRPr/>
          </a:p>
        </p:txBody>
      </p:sp>
      <p:sp>
        <p:nvSpPr>
          <p:cNvPr id="1429" name="Google Shape;1429;p22"/>
          <p:cNvSpPr txBox="1"/>
          <p:nvPr>
            <p:ph idx="7" type="title"/>
          </p:nvPr>
        </p:nvSpPr>
        <p:spPr>
          <a:xfrm>
            <a:off x="5198995" y="3236929"/>
            <a:ext cx="2256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Cetak Data</a:t>
            </a:r>
            <a:endParaRPr/>
          </a:p>
        </p:txBody>
      </p:sp>
      <p:sp>
        <p:nvSpPr>
          <p:cNvPr id="1430" name="Google Shape;1430;p22"/>
          <p:cNvSpPr txBox="1"/>
          <p:nvPr>
            <p:ph idx="8" type="subTitle"/>
          </p:nvPr>
        </p:nvSpPr>
        <p:spPr>
          <a:xfrm>
            <a:off x="5198995" y="3653300"/>
            <a:ext cx="2256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Fitur untuk mencetak data ke dalam sebuah file.txt</a:t>
            </a:r>
            <a:endParaRPr/>
          </a:p>
        </p:txBody>
      </p:sp>
      <p:grpSp>
        <p:nvGrpSpPr>
          <p:cNvPr id="1431" name="Google Shape;1431;p22"/>
          <p:cNvGrpSpPr/>
          <p:nvPr/>
        </p:nvGrpSpPr>
        <p:grpSpPr>
          <a:xfrm>
            <a:off x="902825" y="1271125"/>
            <a:ext cx="7411200" cy="2782025"/>
            <a:chOff x="2856400" y="1669525"/>
            <a:chExt cx="7411200" cy="2782025"/>
          </a:xfrm>
        </p:grpSpPr>
        <p:sp>
          <p:nvSpPr>
            <p:cNvPr id="1432" name="Google Shape;1432;p22"/>
            <p:cNvSpPr/>
            <p:nvPr/>
          </p:nvSpPr>
          <p:spPr>
            <a:xfrm>
              <a:off x="2856400" y="1669525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1568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10016825" y="4200775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d063e363e5_0_118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03 ALUR KERJA</a:t>
            </a:r>
            <a:r>
              <a:rPr lang="en"/>
              <a:t> APLIKASI</a:t>
            </a:r>
            <a:endParaRPr/>
          </a:p>
        </p:txBody>
      </p:sp>
      <p:sp>
        <p:nvSpPr>
          <p:cNvPr id="1439" name="Google Shape;1439;g1d063e363e5_0_118"/>
          <p:cNvSpPr txBox="1"/>
          <p:nvPr>
            <p:ph idx="2" type="title"/>
          </p:nvPr>
        </p:nvSpPr>
        <p:spPr>
          <a:xfrm>
            <a:off x="1867700" y="1357400"/>
            <a:ext cx="1905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1440" name="Google Shape;1440;g1d063e363e5_0_118"/>
          <p:cNvSpPr txBox="1"/>
          <p:nvPr/>
        </p:nvSpPr>
        <p:spPr>
          <a:xfrm>
            <a:off x="902823" y="1275663"/>
            <a:ext cx="6606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01</a:t>
            </a:r>
            <a:endParaRPr b="1" i="0" sz="1800" u="none" cap="none" strike="noStrike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41" name="Google Shape;1441;g1d063e363e5_0_118"/>
          <p:cNvSpPr/>
          <p:nvPr/>
        </p:nvSpPr>
        <p:spPr>
          <a:xfrm>
            <a:off x="1822989" y="1278967"/>
            <a:ext cx="2299200" cy="3381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2" name="Google Shape;1442;g1d063e363e5_0_118"/>
          <p:cNvCxnSpPr>
            <a:stCxn id="1440" idx="3"/>
            <a:endCxn id="1441" idx="1"/>
          </p:cNvCxnSpPr>
          <p:nvPr/>
        </p:nvCxnSpPr>
        <p:spPr>
          <a:xfrm>
            <a:off x="1563423" y="1448013"/>
            <a:ext cx="25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3" name="Google Shape;1443;g1d063e363e5_0_118"/>
          <p:cNvSpPr txBox="1"/>
          <p:nvPr>
            <p:ph idx="3" type="title"/>
          </p:nvPr>
        </p:nvSpPr>
        <p:spPr>
          <a:xfrm>
            <a:off x="2028050" y="1317675"/>
            <a:ext cx="1996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Masuk Aplikasi</a:t>
            </a:r>
            <a:endParaRPr sz="1400"/>
          </a:p>
        </p:txBody>
      </p:sp>
      <p:sp>
        <p:nvSpPr>
          <p:cNvPr id="1444" name="Google Shape;1444;g1d063e363e5_0_118"/>
          <p:cNvSpPr txBox="1"/>
          <p:nvPr/>
        </p:nvSpPr>
        <p:spPr>
          <a:xfrm>
            <a:off x="902823" y="2002075"/>
            <a:ext cx="6606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</a:t>
            </a:r>
            <a:r>
              <a:rPr b="1" lang="en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445" name="Google Shape;1445;g1d063e363e5_0_118"/>
          <p:cNvCxnSpPr>
            <a:stCxn id="1440" idx="2"/>
            <a:endCxn id="1444" idx="0"/>
          </p:cNvCxnSpPr>
          <p:nvPr/>
        </p:nvCxnSpPr>
        <p:spPr>
          <a:xfrm>
            <a:off x="1233123" y="1620363"/>
            <a:ext cx="0" cy="38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g1d063e363e5_0_118"/>
          <p:cNvSpPr/>
          <p:nvPr/>
        </p:nvSpPr>
        <p:spPr>
          <a:xfrm>
            <a:off x="1823000" y="1757612"/>
            <a:ext cx="2299200" cy="8292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7" name="Google Shape;1447;g1d063e363e5_0_118"/>
          <p:cNvCxnSpPr>
            <a:stCxn id="1444" idx="3"/>
            <a:endCxn id="1446" idx="1"/>
          </p:cNvCxnSpPr>
          <p:nvPr/>
        </p:nvCxnSpPr>
        <p:spPr>
          <a:xfrm flipH="1" rot="10800000">
            <a:off x="1563423" y="2172325"/>
            <a:ext cx="259500" cy="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8" name="Google Shape;1448;g1d063e363e5_0_118"/>
          <p:cNvSpPr txBox="1"/>
          <p:nvPr>
            <p:ph idx="3" type="title"/>
          </p:nvPr>
        </p:nvSpPr>
        <p:spPr>
          <a:xfrm>
            <a:off x="1960575" y="1757550"/>
            <a:ext cx="1996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Mulai Aplikasi Dengan Menekan Tombol Mulai Aplikasi</a:t>
            </a:r>
            <a:endParaRPr sz="1200"/>
          </a:p>
        </p:txBody>
      </p:sp>
      <p:sp>
        <p:nvSpPr>
          <p:cNvPr id="1449" name="Google Shape;1449;g1d063e363e5_0_118"/>
          <p:cNvSpPr txBox="1"/>
          <p:nvPr/>
        </p:nvSpPr>
        <p:spPr>
          <a:xfrm>
            <a:off x="902823" y="2900838"/>
            <a:ext cx="6606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</a:t>
            </a:r>
            <a:r>
              <a:rPr b="1" lang="en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450" name="Google Shape;1450;g1d063e363e5_0_118"/>
          <p:cNvCxnSpPr>
            <a:stCxn id="1444" idx="2"/>
            <a:endCxn id="1449" idx="0"/>
          </p:cNvCxnSpPr>
          <p:nvPr/>
        </p:nvCxnSpPr>
        <p:spPr>
          <a:xfrm>
            <a:off x="1233123" y="2346775"/>
            <a:ext cx="0" cy="55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g1d063e363e5_0_118"/>
          <p:cNvSpPr/>
          <p:nvPr/>
        </p:nvSpPr>
        <p:spPr>
          <a:xfrm>
            <a:off x="1809375" y="2821500"/>
            <a:ext cx="2299200" cy="5034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2" name="Google Shape;1452;g1d063e363e5_0_118"/>
          <p:cNvCxnSpPr>
            <a:stCxn id="1449" idx="3"/>
            <a:endCxn id="1451" idx="1"/>
          </p:cNvCxnSpPr>
          <p:nvPr/>
        </p:nvCxnSpPr>
        <p:spPr>
          <a:xfrm>
            <a:off x="1563423" y="3073188"/>
            <a:ext cx="24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g1d063e363e5_0_118"/>
          <p:cNvSpPr txBox="1"/>
          <p:nvPr>
            <p:ph idx="3" type="title"/>
          </p:nvPr>
        </p:nvSpPr>
        <p:spPr>
          <a:xfrm>
            <a:off x="1960575" y="2821500"/>
            <a:ext cx="199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Masuk Menu Pengisian Data</a:t>
            </a:r>
            <a:endParaRPr sz="1200"/>
          </a:p>
        </p:txBody>
      </p:sp>
      <p:sp>
        <p:nvSpPr>
          <p:cNvPr id="1454" name="Google Shape;1454;g1d063e363e5_0_118"/>
          <p:cNvSpPr txBox="1"/>
          <p:nvPr/>
        </p:nvSpPr>
        <p:spPr>
          <a:xfrm>
            <a:off x="902823" y="3666925"/>
            <a:ext cx="6606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</a:t>
            </a:r>
            <a:r>
              <a:rPr b="1" lang="en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4</a:t>
            </a:r>
            <a:endParaRPr b="1" i="0" sz="1800" u="none" cap="none" strike="noStrike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455" name="Google Shape;1455;g1d063e363e5_0_118"/>
          <p:cNvCxnSpPr>
            <a:stCxn id="1454" idx="3"/>
            <a:endCxn id="1456" idx="1"/>
          </p:cNvCxnSpPr>
          <p:nvPr/>
        </p:nvCxnSpPr>
        <p:spPr>
          <a:xfrm>
            <a:off x="1563423" y="3839275"/>
            <a:ext cx="25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g1d063e363e5_0_118"/>
          <p:cNvCxnSpPr>
            <a:stCxn id="1449" idx="2"/>
            <a:endCxn id="1454" idx="0"/>
          </p:cNvCxnSpPr>
          <p:nvPr/>
        </p:nvCxnSpPr>
        <p:spPr>
          <a:xfrm>
            <a:off x="1233123" y="3245538"/>
            <a:ext cx="0" cy="42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g1d063e363e5_0_118"/>
          <p:cNvSpPr/>
          <p:nvPr/>
        </p:nvSpPr>
        <p:spPr>
          <a:xfrm>
            <a:off x="1823000" y="3493823"/>
            <a:ext cx="2299200" cy="6909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g1d063e363e5_0_118"/>
          <p:cNvSpPr txBox="1"/>
          <p:nvPr>
            <p:ph idx="3" type="title"/>
          </p:nvPr>
        </p:nvSpPr>
        <p:spPr>
          <a:xfrm>
            <a:off x="1974200" y="3483947"/>
            <a:ext cx="199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Menginputkan Tanggal Pendataan Dan Data Karyawan</a:t>
            </a:r>
            <a:endParaRPr sz="1200"/>
          </a:p>
        </p:txBody>
      </p:sp>
      <p:sp>
        <p:nvSpPr>
          <p:cNvPr id="1459" name="Google Shape;1459;g1d063e363e5_0_118"/>
          <p:cNvSpPr txBox="1"/>
          <p:nvPr/>
        </p:nvSpPr>
        <p:spPr>
          <a:xfrm>
            <a:off x="7407373" y="3936475"/>
            <a:ext cx="6606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</a:t>
            </a:r>
            <a:r>
              <a:rPr b="1" lang="en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5</a:t>
            </a:r>
            <a:endParaRPr b="1" i="0" sz="1800" u="none" cap="none" strike="noStrike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460" name="Google Shape;1460;g1d063e363e5_0_118"/>
          <p:cNvCxnSpPr>
            <a:stCxn id="1454" idx="2"/>
            <a:endCxn id="1459" idx="2"/>
          </p:cNvCxnSpPr>
          <p:nvPr/>
        </p:nvCxnSpPr>
        <p:spPr>
          <a:xfrm flipH="1" rot="-5400000">
            <a:off x="4350573" y="894175"/>
            <a:ext cx="269700" cy="6504600"/>
          </a:xfrm>
          <a:prstGeom prst="bentConnector3">
            <a:avLst>
              <a:gd fmla="val 18823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Google Shape;1461;g1d063e363e5_0_118"/>
          <p:cNvSpPr txBox="1"/>
          <p:nvPr/>
        </p:nvSpPr>
        <p:spPr>
          <a:xfrm>
            <a:off x="7407373" y="3165650"/>
            <a:ext cx="6606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</a:t>
            </a:r>
            <a:r>
              <a:rPr b="1" lang="en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6</a:t>
            </a:r>
            <a:endParaRPr b="1" i="0" sz="1800" u="none" cap="none" strike="noStrike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2" name="Google Shape;1462;g1d063e363e5_0_118"/>
          <p:cNvSpPr txBox="1"/>
          <p:nvPr/>
        </p:nvSpPr>
        <p:spPr>
          <a:xfrm>
            <a:off x="7407373" y="2336738"/>
            <a:ext cx="6606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</a:t>
            </a:r>
            <a:r>
              <a:rPr b="1" lang="en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7</a:t>
            </a:r>
            <a:endParaRPr b="1" i="0" sz="1800" u="none" cap="none" strike="noStrike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3" name="Google Shape;1463;g1d063e363e5_0_118"/>
          <p:cNvSpPr txBox="1"/>
          <p:nvPr/>
        </p:nvSpPr>
        <p:spPr>
          <a:xfrm>
            <a:off x="7407373" y="1507850"/>
            <a:ext cx="6606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</a:t>
            </a:r>
            <a:r>
              <a:rPr b="1" lang="en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8</a:t>
            </a:r>
            <a:endParaRPr b="1" i="0" sz="1800" u="none" cap="none" strike="noStrike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464" name="Google Shape;1464;g1d063e363e5_0_118"/>
          <p:cNvCxnSpPr>
            <a:stCxn id="1459" idx="0"/>
            <a:endCxn id="1461" idx="2"/>
          </p:cNvCxnSpPr>
          <p:nvPr/>
        </p:nvCxnSpPr>
        <p:spPr>
          <a:xfrm rot="10800000">
            <a:off x="7737673" y="3510475"/>
            <a:ext cx="0" cy="42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g1d063e363e5_0_118"/>
          <p:cNvCxnSpPr>
            <a:stCxn id="1461" idx="0"/>
            <a:endCxn id="1462" idx="2"/>
          </p:cNvCxnSpPr>
          <p:nvPr/>
        </p:nvCxnSpPr>
        <p:spPr>
          <a:xfrm rot="10800000">
            <a:off x="7737673" y="2681450"/>
            <a:ext cx="0" cy="4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g1d063e363e5_0_118"/>
          <p:cNvCxnSpPr>
            <a:stCxn id="1462" idx="0"/>
            <a:endCxn id="1463" idx="2"/>
          </p:cNvCxnSpPr>
          <p:nvPr/>
        </p:nvCxnSpPr>
        <p:spPr>
          <a:xfrm rot="10800000">
            <a:off x="7737673" y="1852538"/>
            <a:ext cx="0" cy="4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7" name="Google Shape;1467;g1d063e363e5_0_118"/>
          <p:cNvSpPr/>
          <p:nvPr/>
        </p:nvSpPr>
        <p:spPr>
          <a:xfrm>
            <a:off x="4847000" y="3763372"/>
            <a:ext cx="2299200" cy="6909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g1d063e363e5_0_118"/>
          <p:cNvSpPr txBox="1"/>
          <p:nvPr>
            <p:ph idx="3" type="title"/>
          </p:nvPr>
        </p:nvSpPr>
        <p:spPr>
          <a:xfrm>
            <a:off x="5060325" y="3783025"/>
            <a:ext cx="1996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Menginputkan Data Pembeli Dan Motor Yang DIbeli</a:t>
            </a:r>
            <a:endParaRPr sz="1200"/>
          </a:p>
        </p:txBody>
      </p:sp>
      <p:sp>
        <p:nvSpPr>
          <p:cNvPr id="1469" name="Google Shape;1469;g1d063e363e5_0_118"/>
          <p:cNvSpPr/>
          <p:nvPr/>
        </p:nvSpPr>
        <p:spPr>
          <a:xfrm>
            <a:off x="4832925" y="2171386"/>
            <a:ext cx="2299200" cy="7263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g1d063e363e5_0_118"/>
          <p:cNvSpPr txBox="1"/>
          <p:nvPr>
            <p:ph idx="3" type="title"/>
          </p:nvPr>
        </p:nvSpPr>
        <p:spPr>
          <a:xfrm>
            <a:off x="5060325" y="2171400"/>
            <a:ext cx="18429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Program Akan Menampilkan Data Pada Sebuah Box</a:t>
            </a:r>
            <a:endParaRPr sz="1200"/>
          </a:p>
        </p:txBody>
      </p:sp>
      <p:cxnSp>
        <p:nvCxnSpPr>
          <p:cNvPr id="1471" name="Google Shape;1471;g1d063e363e5_0_118"/>
          <p:cNvCxnSpPr>
            <a:stCxn id="1467" idx="3"/>
            <a:endCxn id="1459" idx="1"/>
          </p:cNvCxnSpPr>
          <p:nvPr/>
        </p:nvCxnSpPr>
        <p:spPr>
          <a:xfrm>
            <a:off x="7146200" y="4108822"/>
            <a:ext cx="26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2" name="Google Shape;1472;g1d063e363e5_0_118"/>
          <p:cNvSpPr/>
          <p:nvPr/>
        </p:nvSpPr>
        <p:spPr>
          <a:xfrm>
            <a:off x="4847000" y="3086300"/>
            <a:ext cx="2299200" cy="5034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g1d063e363e5_0_118"/>
          <p:cNvSpPr txBox="1"/>
          <p:nvPr>
            <p:ph idx="3" type="title"/>
          </p:nvPr>
        </p:nvSpPr>
        <p:spPr>
          <a:xfrm>
            <a:off x="4998200" y="3086300"/>
            <a:ext cx="19050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Masuk Menu Tampil &amp; Cetak Data</a:t>
            </a:r>
            <a:endParaRPr sz="1200"/>
          </a:p>
        </p:txBody>
      </p:sp>
      <p:cxnSp>
        <p:nvCxnSpPr>
          <p:cNvPr id="1474" name="Google Shape;1474;g1d063e363e5_0_118"/>
          <p:cNvCxnSpPr>
            <a:stCxn id="1472" idx="3"/>
            <a:endCxn id="1461" idx="1"/>
          </p:cNvCxnSpPr>
          <p:nvPr/>
        </p:nvCxnSpPr>
        <p:spPr>
          <a:xfrm>
            <a:off x="7146200" y="3338000"/>
            <a:ext cx="26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g1d063e363e5_0_118"/>
          <p:cNvCxnSpPr>
            <a:stCxn id="1469" idx="3"/>
            <a:endCxn id="1462" idx="1"/>
          </p:cNvCxnSpPr>
          <p:nvPr/>
        </p:nvCxnSpPr>
        <p:spPr>
          <a:xfrm flipH="1" rot="10800000">
            <a:off x="7132125" y="2509036"/>
            <a:ext cx="275100" cy="2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6" name="Google Shape;1476;g1d063e363e5_0_118"/>
          <p:cNvSpPr/>
          <p:nvPr/>
        </p:nvSpPr>
        <p:spPr>
          <a:xfrm>
            <a:off x="4847000" y="1316986"/>
            <a:ext cx="2299200" cy="726300"/>
          </a:xfrm>
          <a:prstGeom prst="roundRect">
            <a:avLst>
              <a:gd fmla="val 44714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g1d063e363e5_0_118"/>
          <p:cNvSpPr txBox="1"/>
          <p:nvPr>
            <p:ph idx="3" type="title"/>
          </p:nvPr>
        </p:nvSpPr>
        <p:spPr>
          <a:xfrm>
            <a:off x="5074400" y="1317000"/>
            <a:ext cx="1996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Menekan Tombol Cetak, Maka Data Akan Dicetak File.txt</a:t>
            </a:r>
            <a:endParaRPr sz="1200"/>
          </a:p>
        </p:txBody>
      </p:sp>
      <p:cxnSp>
        <p:nvCxnSpPr>
          <p:cNvPr id="1478" name="Google Shape;1478;g1d063e363e5_0_118"/>
          <p:cNvCxnSpPr>
            <a:stCxn id="1476" idx="3"/>
            <a:endCxn id="1463" idx="1"/>
          </p:cNvCxnSpPr>
          <p:nvPr/>
        </p:nvCxnSpPr>
        <p:spPr>
          <a:xfrm>
            <a:off x="7146200" y="1680136"/>
            <a:ext cx="26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1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04 DIAGRAM CLASS</a:t>
            </a:r>
            <a:endParaRPr/>
          </a:p>
        </p:txBody>
      </p:sp>
      <p:grpSp>
        <p:nvGrpSpPr>
          <p:cNvPr id="1484" name="Google Shape;1484;p41"/>
          <p:cNvGrpSpPr/>
          <p:nvPr/>
        </p:nvGrpSpPr>
        <p:grpSpPr>
          <a:xfrm rot="10800000">
            <a:off x="880875" y="1322213"/>
            <a:ext cx="7475825" cy="3200429"/>
            <a:chOff x="4536100" y="1092775"/>
            <a:chExt cx="7475825" cy="3029275"/>
          </a:xfrm>
        </p:grpSpPr>
        <p:sp>
          <p:nvSpPr>
            <p:cNvPr id="1485" name="Google Shape;1485;p41"/>
            <p:cNvSpPr/>
            <p:nvPr/>
          </p:nvSpPr>
          <p:spPr>
            <a:xfrm>
              <a:off x="11655500" y="1092775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1568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4536100" y="3871275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47625">
                <a:schemeClr val="dk1">
                  <a:alpha val="1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41"/>
          <p:cNvGrpSpPr/>
          <p:nvPr/>
        </p:nvGrpSpPr>
        <p:grpSpPr>
          <a:xfrm>
            <a:off x="880876" y="1987361"/>
            <a:ext cx="572266" cy="485128"/>
            <a:chOff x="5215992" y="1423628"/>
            <a:chExt cx="459836" cy="389787"/>
          </a:xfrm>
        </p:grpSpPr>
        <p:sp>
          <p:nvSpPr>
            <p:cNvPr id="1488" name="Google Shape;1488;p41"/>
            <p:cNvSpPr/>
            <p:nvPr/>
          </p:nvSpPr>
          <p:spPr>
            <a:xfrm>
              <a:off x="5215992" y="1423628"/>
              <a:ext cx="459836" cy="389787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3810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5360634" y="1526348"/>
              <a:ext cx="170547" cy="138713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3810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0" name="Google Shape;1490;p41"/>
          <p:cNvGrpSpPr/>
          <p:nvPr/>
        </p:nvGrpSpPr>
        <p:grpSpPr>
          <a:xfrm>
            <a:off x="7504886" y="4036248"/>
            <a:ext cx="743279" cy="485160"/>
            <a:chOff x="4842900" y="2922987"/>
            <a:chExt cx="436632" cy="284986"/>
          </a:xfrm>
        </p:grpSpPr>
        <p:sp>
          <p:nvSpPr>
            <p:cNvPr id="1491" name="Google Shape;1491;p41"/>
            <p:cNvSpPr/>
            <p:nvPr/>
          </p:nvSpPr>
          <p:spPr>
            <a:xfrm>
              <a:off x="4842900" y="2922987"/>
              <a:ext cx="436632" cy="284986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3810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4917676" y="3006198"/>
              <a:ext cx="287065" cy="60824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7647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41"/>
          <p:cNvGrpSpPr/>
          <p:nvPr/>
        </p:nvGrpSpPr>
        <p:grpSpPr>
          <a:xfrm>
            <a:off x="7811500" y="3779225"/>
            <a:ext cx="612500" cy="296375"/>
            <a:chOff x="5658425" y="2734375"/>
            <a:chExt cx="612500" cy="296375"/>
          </a:xfrm>
        </p:grpSpPr>
        <p:sp>
          <p:nvSpPr>
            <p:cNvPr id="1494" name="Google Shape;1494;p41"/>
            <p:cNvSpPr/>
            <p:nvPr/>
          </p:nvSpPr>
          <p:spPr>
            <a:xfrm>
              <a:off x="5658425" y="2734375"/>
              <a:ext cx="612500" cy="296375"/>
            </a:xfrm>
            <a:custGeom>
              <a:rect b="b" l="l" r="r" t="t"/>
              <a:pathLst>
                <a:path extrusionOk="0" h="11855" w="2450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5715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5658425" y="2734375"/>
              <a:ext cx="612500" cy="296375"/>
            </a:xfrm>
            <a:custGeom>
              <a:rect b="b" l="l" r="r" t="t"/>
              <a:pathLst>
                <a:path extrusionOk="0" fill="none" h="11855" w="2450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noFill/>
            <a:ln>
              <a:noFill/>
            </a:ln>
            <a:effectLst>
              <a:outerShdw blurRad="57150" rotWithShape="0" algn="bl" dir="5400000" dist="5715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5791400" y="2808075"/>
              <a:ext cx="140600" cy="134525"/>
            </a:xfrm>
            <a:custGeom>
              <a:rect b="b" l="l" r="r" t="t"/>
              <a:pathLst>
                <a:path extrusionOk="0" h="5381" w="5624">
                  <a:moveTo>
                    <a:pt x="2797" y="1"/>
                  </a:moveTo>
                  <a:lnTo>
                    <a:pt x="1916" y="1764"/>
                  </a:lnTo>
                  <a:lnTo>
                    <a:pt x="1" y="2068"/>
                  </a:lnTo>
                  <a:lnTo>
                    <a:pt x="1399" y="3435"/>
                  </a:lnTo>
                  <a:lnTo>
                    <a:pt x="1065" y="5381"/>
                  </a:lnTo>
                  <a:lnTo>
                    <a:pt x="2797" y="4469"/>
                  </a:lnTo>
                  <a:lnTo>
                    <a:pt x="4560" y="5381"/>
                  </a:lnTo>
                  <a:lnTo>
                    <a:pt x="4195" y="3435"/>
                  </a:lnTo>
                  <a:lnTo>
                    <a:pt x="5624" y="2068"/>
                  </a:lnTo>
                  <a:lnTo>
                    <a:pt x="3679" y="1764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5997350" y="2808075"/>
              <a:ext cx="140600" cy="134525"/>
            </a:xfrm>
            <a:custGeom>
              <a:rect b="b" l="l" r="r" t="t"/>
              <a:pathLst>
                <a:path extrusionOk="0" h="5381" w="5624">
                  <a:moveTo>
                    <a:pt x="2796" y="1"/>
                  </a:moveTo>
                  <a:lnTo>
                    <a:pt x="1945" y="1764"/>
                  </a:lnTo>
                  <a:lnTo>
                    <a:pt x="0" y="2068"/>
                  </a:lnTo>
                  <a:lnTo>
                    <a:pt x="1398" y="3435"/>
                  </a:lnTo>
                  <a:lnTo>
                    <a:pt x="1064" y="5381"/>
                  </a:lnTo>
                  <a:lnTo>
                    <a:pt x="2796" y="4469"/>
                  </a:lnTo>
                  <a:lnTo>
                    <a:pt x="4559" y="5381"/>
                  </a:lnTo>
                  <a:lnTo>
                    <a:pt x="4225" y="3435"/>
                  </a:lnTo>
                  <a:lnTo>
                    <a:pt x="5623" y="2068"/>
                  </a:lnTo>
                  <a:lnTo>
                    <a:pt x="3678" y="1764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98" name="Google Shape;14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976175"/>
            <a:ext cx="57340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05 UI APLIKASI</a:t>
            </a:r>
            <a:endParaRPr/>
          </a:p>
        </p:txBody>
      </p:sp>
      <p:pic>
        <p:nvPicPr>
          <p:cNvPr id="1504" name="Google Shape;15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625" y="1265100"/>
            <a:ext cx="6184754" cy="33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g1d063e363e5_1_44"/>
          <p:cNvGrpSpPr/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1510" name="Google Shape;1510;g1d063e363e5_1_44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274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g1d063e363e5_1_44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2" name="Google Shape;1512;g1d063e363e5_1_44"/>
            <p:cNvGrpSpPr/>
            <p:nvPr/>
          </p:nvGrpSpPr>
          <p:grpSpPr>
            <a:xfrm flipH="1" rot="10800000">
              <a:off x="881413" y="1244994"/>
              <a:ext cx="429323" cy="93999"/>
              <a:chOff x="5840230" y="744468"/>
              <a:chExt cx="431654" cy="94500"/>
            </a:xfrm>
          </p:grpSpPr>
          <p:sp>
            <p:nvSpPr>
              <p:cNvPr id="1513" name="Google Shape;1513;g1d063e363e5_1_44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g1d063e363e5_1_44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g1d063e363e5_1_44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16" name="Google Shape;1516;g1d063e363e5_1_44"/>
          <p:cNvSpPr txBox="1"/>
          <p:nvPr>
            <p:ph idx="5" type="title"/>
          </p:nvPr>
        </p:nvSpPr>
        <p:spPr>
          <a:xfrm>
            <a:off x="4108700" y="1352417"/>
            <a:ext cx="426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 Pembeli</a:t>
            </a:r>
            <a:endParaRPr sz="1800"/>
          </a:p>
        </p:txBody>
      </p:sp>
      <p:sp>
        <p:nvSpPr>
          <p:cNvPr id="1517" name="Google Shape;1517;g1d063e363e5_1_44"/>
          <p:cNvSpPr txBox="1"/>
          <p:nvPr>
            <p:ph idx="8" type="title"/>
          </p:nvPr>
        </p:nvSpPr>
        <p:spPr>
          <a:xfrm>
            <a:off x="4108700" y="2035114"/>
            <a:ext cx="42672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 Motor</a:t>
            </a:r>
            <a:endParaRPr sz="1800"/>
          </a:p>
        </p:txBody>
      </p:sp>
      <p:sp>
        <p:nvSpPr>
          <p:cNvPr id="1518" name="Google Shape;1518;g1d063e363e5_1_44"/>
          <p:cNvSpPr txBox="1"/>
          <p:nvPr>
            <p:ph idx="13" type="title"/>
          </p:nvPr>
        </p:nvSpPr>
        <p:spPr>
          <a:xfrm>
            <a:off x="4108700" y="2784750"/>
            <a:ext cx="4265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 Penjualan</a:t>
            </a:r>
            <a:endParaRPr sz="1800"/>
          </a:p>
        </p:txBody>
      </p:sp>
      <p:sp>
        <p:nvSpPr>
          <p:cNvPr id="1519" name="Google Shape;1519;g1d063e363e5_1_44"/>
          <p:cNvSpPr txBox="1"/>
          <p:nvPr>
            <p:ph idx="15" type="title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06 </a:t>
            </a:r>
            <a:r>
              <a:rPr lang="en" sz="2400"/>
              <a:t>CODINGAN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PROGRAM</a:t>
            </a:r>
            <a:endParaRPr sz="2400"/>
          </a:p>
        </p:txBody>
      </p:sp>
      <p:grpSp>
        <p:nvGrpSpPr>
          <p:cNvPr id="1520" name="Google Shape;1520;g1d063e363e5_1_44"/>
          <p:cNvGrpSpPr/>
          <p:nvPr/>
        </p:nvGrpSpPr>
        <p:grpSpPr>
          <a:xfrm>
            <a:off x="1964263" y="3133858"/>
            <a:ext cx="1422614" cy="908118"/>
            <a:chOff x="1964263" y="3133858"/>
            <a:chExt cx="1422614" cy="908118"/>
          </a:xfrm>
        </p:grpSpPr>
        <p:grpSp>
          <p:nvGrpSpPr>
            <p:cNvPr id="1521" name="Google Shape;1521;g1d063e363e5_1_44"/>
            <p:cNvGrpSpPr/>
            <p:nvPr/>
          </p:nvGrpSpPr>
          <p:grpSpPr>
            <a:xfrm>
              <a:off x="2627038" y="3133858"/>
              <a:ext cx="759839" cy="908118"/>
              <a:chOff x="7948975" y="1691400"/>
              <a:chExt cx="623125" cy="744725"/>
            </a:xfrm>
          </p:grpSpPr>
          <p:sp>
            <p:nvSpPr>
              <p:cNvPr id="1522" name="Google Shape;1522;g1d063e363e5_1_44"/>
              <p:cNvSpPr/>
              <p:nvPr/>
            </p:nvSpPr>
            <p:spPr>
              <a:xfrm>
                <a:off x="7948975" y="1770425"/>
                <a:ext cx="623125" cy="665700"/>
              </a:xfrm>
              <a:custGeom>
                <a:rect b="b" l="l" r="r" t="t"/>
                <a:pathLst>
                  <a:path extrusionOk="0" h="26628" w="24925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49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g1d063e363e5_1_44"/>
              <p:cNvSpPr/>
              <p:nvPr/>
            </p:nvSpPr>
            <p:spPr>
              <a:xfrm>
                <a:off x="7948975" y="1691400"/>
                <a:ext cx="623125" cy="78300"/>
              </a:xfrm>
              <a:custGeom>
                <a:rect b="b" l="l" r="r" t="t"/>
                <a:pathLst>
                  <a:path extrusionOk="0" h="3132" w="24925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g1d063e363e5_1_44"/>
              <p:cNvSpPr/>
              <p:nvPr/>
            </p:nvSpPr>
            <p:spPr>
              <a:xfrm>
                <a:off x="7995325" y="1717225"/>
                <a:ext cx="24350" cy="24350"/>
              </a:xfrm>
              <a:custGeom>
                <a:rect b="b" l="l" r="r" t="t"/>
                <a:pathLst>
                  <a:path extrusionOk="0" h="974" w="974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g1d063e363e5_1_44"/>
              <p:cNvSpPr/>
              <p:nvPr/>
            </p:nvSpPr>
            <p:spPr>
              <a:xfrm>
                <a:off x="8049275" y="1717225"/>
                <a:ext cx="24350" cy="24350"/>
              </a:xfrm>
              <a:custGeom>
                <a:rect b="b" l="l" r="r" t="t"/>
                <a:pathLst>
                  <a:path extrusionOk="0" h="974" w="974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g1d063e363e5_1_44"/>
              <p:cNvSpPr/>
              <p:nvPr/>
            </p:nvSpPr>
            <p:spPr>
              <a:xfrm>
                <a:off x="8103225" y="1717225"/>
                <a:ext cx="25100" cy="24350"/>
              </a:xfrm>
              <a:custGeom>
                <a:rect b="b" l="l" r="r" t="t"/>
                <a:pathLst>
                  <a:path extrusionOk="0" h="974" w="1004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g1d063e363e5_1_44"/>
              <p:cNvSpPr/>
              <p:nvPr/>
            </p:nvSpPr>
            <p:spPr>
              <a:xfrm>
                <a:off x="8015075" y="1863125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g1d063e363e5_1_44"/>
              <p:cNvSpPr/>
              <p:nvPr/>
            </p:nvSpPr>
            <p:spPr>
              <a:xfrm>
                <a:off x="8151100" y="1874525"/>
                <a:ext cx="335900" cy="22825"/>
              </a:xfrm>
              <a:custGeom>
                <a:rect b="b" l="l" r="r" t="t"/>
                <a:pathLst>
                  <a:path extrusionOk="0" h="913" w="13436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g1d063e363e5_1_44"/>
              <p:cNvSpPr/>
              <p:nvPr/>
            </p:nvSpPr>
            <p:spPr>
              <a:xfrm>
                <a:off x="8151100" y="1930000"/>
                <a:ext cx="186975" cy="22825"/>
              </a:xfrm>
              <a:custGeom>
                <a:rect b="b" l="l" r="r" t="t"/>
                <a:pathLst>
                  <a:path extrusionOk="0" h="913" w="7479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g1d063e363e5_1_44"/>
              <p:cNvSpPr/>
              <p:nvPr/>
            </p:nvSpPr>
            <p:spPr>
              <a:xfrm>
                <a:off x="8360825" y="1930000"/>
                <a:ext cx="54000" cy="22825"/>
              </a:xfrm>
              <a:custGeom>
                <a:rect b="b" l="l" r="r" t="t"/>
                <a:pathLst>
                  <a:path extrusionOk="0" h="913" w="216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g1d063e363e5_1_44"/>
              <p:cNvSpPr/>
              <p:nvPr/>
            </p:nvSpPr>
            <p:spPr>
              <a:xfrm>
                <a:off x="8015075" y="2030300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g1d063e363e5_1_44"/>
              <p:cNvSpPr/>
              <p:nvPr/>
            </p:nvSpPr>
            <p:spPr>
              <a:xfrm>
                <a:off x="8151100" y="2041700"/>
                <a:ext cx="335900" cy="22825"/>
              </a:xfrm>
              <a:custGeom>
                <a:rect b="b" l="l" r="r" t="t"/>
                <a:pathLst>
                  <a:path extrusionOk="0" h="913" w="13436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g1d063e363e5_1_44"/>
              <p:cNvSpPr/>
              <p:nvPr/>
            </p:nvSpPr>
            <p:spPr>
              <a:xfrm>
                <a:off x="8151100" y="2097175"/>
                <a:ext cx="186975" cy="22825"/>
              </a:xfrm>
              <a:custGeom>
                <a:rect b="b" l="l" r="r" t="t"/>
                <a:pathLst>
                  <a:path extrusionOk="0" h="913" w="7479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g1d063e363e5_1_44"/>
              <p:cNvSpPr/>
              <p:nvPr/>
            </p:nvSpPr>
            <p:spPr>
              <a:xfrm>
                <a:off x="8360825" y="2097175"/>
                <a:ext cx="54000" cy="22825"/>
              </a:xfrm>
              <a:custGeom>
                <a:rect b="b" l="l" r="r" t="t"/>
                <a:pathLst>
                  <a:path extrusionOk="0" h="913" w="216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g1d063e363e5_1_44"/>
              <p:cNvSpPr/>
              <p:nvPr/>
            </p:nvSpPr>
            <p:spPr>
              <a:xfrm>
                <a:off x="8015075" y="2197475"/>
                <a:ext cx="95025" cy="95025"/>
              </a:xfrm>
              <a:custGeom>
                <a:rect b="b" l="l" r="r" t="t"/>
                <a:pathLst>
                  <a:path extrusionOk="0" h="3801" w="3801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g1d063e363e5_1_44"/>
              <p:cNvSpPr/>
              <p:nvPr/>
            </p:nvSpPr>
            <p:spPr>
              <a:xfrm>
                <a:off x="8151100" y="2208875"/>
                <a:ext cx="335900" cy="22825"/>
              </a:xfrm>
              <a:custGeom>
                <a:rect b="b" l="l" r="r" t="t"/>
                <a:pathLst>
                  <a:path extrusionOk="0" h="913" w="13436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g1d063e363e5_1_44"/>
              <p:cNvSpPr/>
              <p:nvPr/>
            </p:nvSpPr>
            <p:spPr>
              <a:xfrm>
                <a:off x="8151100" y="2264350"/>
                <a:ext cx="186975" cy="22825"/>
              </a:xfrm>
              <a:custGeom>
                <a:rect b="b" l="l" r="r" t="t"/>
                <a:pathLst>
                  <a:path extrusionOk="0" h="913" w="7479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g1d063e363e5_1_44"/>
              <p:cNvSpPr/>
              <p:nvPr/>
            </p:nvSpPr>
            <p:spPr>
              <a:xfrm>
                <a:off x="8360825" y="2264350"/>
                <a:ext cx="54000" cy="22825"/>
              </a:xfrm>
              <a:custGeom>
                <a:rect b="b" l="l" r="r" t="t"/>
                <a:pathLst>
                  <a:path extrusionOk="0" h="913" w="216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9" name="Google Shape;1539;g1d063e363e5_1_44"/>
            <p:cNvGrpSpPr/>
            <p:nvPr/>
          </p:nvGrpSpPr>
          <p:grpSpPr>
            <a:xfrm>
              <a:off x="1964263" y="3226625"/>
              <a:ext cx="758924" cy="321556"/>
              <a:chOff x="5021875" y="2898100"/>
              <a:chExt cx="622375" cy="263700"/>
            </a:xfrm>
          </p:grpSpPr>
          <p:sp>
            <p:nvSpPr>
              <p:cNvPr id="1540" name="Google Shape;1540;g1d063e363e5_1_44"/>
              <p:cNvSpPr/>
              <p:nvPr/>
            </p:nvSpPr>
            <p:spPr>
              <a:xfrm>
                <a:off x="5021875" y="2976375"/>
                <a:ext cx="622375" cy="185425"/>
              </a:xfrm>
              <a:custGeom>
                <a:rect b="b" l="l" r="r" t="t"/>
                <a:pathLst>
                  <a:path extrusionOk="0" h="7417" w="24895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569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g1d063e363e5_1_44"/>
              <p:cNvSpPr/>
              <p:nvPr/>
            </p:nvSpPr>
            <p:spPr>
              <a:xfrm>
                <a:off x="5021875" y="2898100"/>
                <a:ext cx="622375" cy="77525"/>
              </a:xfrm>
              <a:custGeom>
                <a:rect b="b" l="l" r="r" t="t"/>
                <a:pathLst>
                  <a:path extrusionOk="0" h="3101" w="24895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g1d063e363e5_1_44"/>
              <p:cNvSpPr/>
              <p:nvPr/>
            </p:nvSpPr>
            <p:spPr>
              <a:xfrm>
                <a:off x="5069750" y="2922425"/>
                <a:ext cx="24325" cy="25100"/>
              </a:xfrm>
              <a:custGeom>
                <a:rect b="b" l="l" r="r" t="t"/>
                <a:pathLst>
                  <a:path extrusionOk="0" h="1004" w="973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68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g1d063e363e5_1_44"/>
              <p:cNvSpPr/>
              <p:nvPr/>
            </p:nvSpPr>
            <p:spPr>
              <a:xfrm>
                <a:off x="5122925" y="2922425"/>
                <a:ext cx="24350" cy="25100"/>
              </a:xfrm>
              <a:custGeom>
                <a:rect b="b" l="l" r="r" t="t"/>
                <a:pathLst>
                  <a:path extrusionOk="0" h="1004" w="974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68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g1d063e363e5_1_44"/>
              <p:cNvSpPr/>
              <p:nvPr/>
            </p:nvSpPr>
            <p:spPr>
              <a:xfrm>
                <a:off x="5176875" y="2922425"/>
                <a:ext cx="24350" cy="25100"/>
              </a:xfrm>
              <a:custGeom>
                <a:rect b="b" l="l" r="r" t="t"/>
                <a:pathLst>
                  <a:path extrusionOk="0" h="1004" w="974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686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g1d063e363e5_1_44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g1d063e363e5_1_44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rect b="b" l="l" r="r" t="t"/>
                <a:pathLst>
                  <a:path extrusionOk="0" h="913" w="13405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g1d063e363e5_1_44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rect b="b" l="l" r="r" t="t"/>
                <a:pathLst>
                  <a:path extrusionOk="0" h="913" w="7478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g1d063e363e5_1_44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rect b="b" l="l" r="r" t="t"/>
                <a:pathLst>
                  <a:path extrusionOk="0" h="913" w="2159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 dir="5400000" dist="19050">
                  <a:schemeClr val="dk1">
                    <a:alpha val="176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9" name="Google Shape;1549;g1d063e363e5_1_44"/>
          <p:cNvSpPr/>
          <p:nvPr/>
        </p:nvSpPr>
        <p:spPr>
          <a:xfrm>
            <a:off x="1104750" y="3455500"/>
            <a:ext cx="356425" cy="355650"/>
          </a:xfrm>
          <a:custGeom>
            <a:rect b="b" l="l" r="r" t="t"/>
            <a:pathLst>
              <a:path extrusionOk="0" h="14226" w="14257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57150">
              <a:schemeClr val="dk1">
                <a:alpha val="1569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g1d063e363e5_1_44"/>
          <p:cNvSpPr/>
          <p:nvPr/>
        </p:nvSpPr>
        <p:spPr>
          <a:xfrm>
            <a:off x="2029150" y="3811138"/>
            <a:ext cx="250775" cy="250775"/>
          </a:xfrm>
          <a:custGeom>
            <a:rect b="b" l="l" r="r" t="t"/>
            <a:pathLst>
              <a:path extrusionOk="0" h="10031" w="10031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47625">
              <a:schemeClr val="dk1">
                <a:alpha val="1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g1d063e363e5_1_44"/>
          <p:cNvSpPr txBox="1"/>
          <p:nvPr>
            <p:ph idx="2" type="title"/>
          </p:nvPr>
        </p:nvSpPr>
        <p:spPr>
          <a:xfrm>
            <a:off x="4108700" y="685900"/>
            <a:ext cx="426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 Pegawai</a:t>
            </a:r>
            <a:endParaRPr/>
          </a:p>
        </p:txBody>
      </p:sp>
      <p:sp>
        <p:nvSpPr>
          <p:cNvPr id="1552" name="Google Shape;1552;g1d063e363e5_1_44"/>
          <p:cNvSpPr txBox="1"/>
          <p:nvPr>
            <p:ph idx="13" type="title"/>
          </p:nvPr>
        </p:nvSpPr>
        <p:spPr>
          <a:xfrm>
            <a:off x="4109450" y="3503037"/>
            <a:ext cx="4265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Main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