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5"/>
  </p:notesMasterIdLst>
  <p:sldIdLst>
    <p:sldId id="256" r:id="rId5"/>
    <p:sldId id="257" r:id="rId6"/>
    <p:sldId id="283" r:id="rId7"/>
    <p:sldId id="303" r:id="rId8"/>
    <p:sldId id="285" r:id="rId9"/>
    <p:sldId id="286" r:id="rId10"/>
    <p:sldId id="288" r:id="rId11"/>
    <p:sldId id="287" r:id="rId12"/>
    <p:sldId id="289" r:id="rId13"/>
    <p:sldId id="292" r:id="rId14"/>
    <p:sldId id="293" r:id="rId15"/>
    <p:sldId id="294" r:id="rId16"/>
    <p:sldId id="304" r:id="rId17"/>
    <p:sldId id="305" r:id="rId18"/>
    <p:sldId id="290" r:id="rId19"/>
    <p:sldId id="291" r:id="rId20"/>
    <p:sldId id="295" r:id="rId21"/>
    <p:sldId id="296" r:id="rId22"/>
    <p:sldId id="297" r:id="rId23"/>
    <p:sldId id="298" r:id="rId24"/>
    <p:sldId id="299" r:id="rId25"/>
    <p:sldId id="301" r:id="rId26"/>
    <p:sldId id="302" r:id="rId27"/>
    <p:sldId id="300" r:id="rId28"/>
    <p:sldId id="278" r:id="rId29"/>
    <p:sldId id="279" r:id="rId30"/>
    <p:sldId id="280" r:id="rId31"/>
    <p:sldId id="281" r:id="rId32"/>
    <p:sldId id="282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AB3"/>
    <a:srgbClr val="86B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15BD2-BF94-466B-B196-68F0F6EB799C}" v="158" dt="2023-03-08T09:25:07.818"/>
    <p1510:client id="{C80D92AD-B798-4F91-9E51-47ADE32047EB}" v="56" dt="2023-03-08T16:25:40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ham Nur Pratama" userId="S::ilham.nur@office.ui.ac.id::516a4c74-4063-432c-b489-dfb1ca889df2" providerId="AD" clId="Web-{4C6C575B-C5B5-2633-E210-BB6790B7150B}"/>
    <pc:docChg chg="addSld modSld sldOrd">
      <pc:chgData name="Ilham Nur Pratama" userId="S::ilham.nur@office.ui.ac.id::516a4c74-4063-432c-b489-dfb1ca889df2" providerId="AD" clId="Web-{4C6C575B-C5B5-2633-E210-BB6790B7150B}" dt="2022-11-04T17:17:31.786" v="1023"/>
      <pc:docMkLst>
        <pc:docMk/>
      </pc:docMkLst>
      <pc:sldChg chg="addSp delSp modSp mod setBg">
        <pc:chgData name="Ilham Nur Pratama" userId="S::ilham.nur@office.ui.ac.id::516a4c74-4063-432c-b489-dfb1ca889df2" providerId="AD" clId="Web-{4C6C575B-C5B5-2633-E210-BB6790B7150B}" dt="2022-11-04T17:05:15.557" v="1021"/>
        <pc:sldMkLst>
          <pc:docMk/>
          <pc:sldMk cId="3188247095" sldId="256"/>
        </pc:sldMkLst>
        <pc:spChg chg="mod">
          <ac:chgData name="Ilham Nur Pratama" userId="S::ilham.nur@office.ui.ac.id::516a4c74-4063-432c-b489-dfb1ca889df2" providerId="AD" clId="Web-{4C6C575B-C5B5-2633-E210-BB6790B7150B}" dt="2022-11-04T17:05:15.557" v="1021"/>
          <ac:spMkLst>
            <pc:docMk/>
            <pc:sldMk cId="3188247095" sldId="256"/>
            <ac:spMk id="2" creationId="{70160497-30A7-79A4-12F7-7482403FC0CB}"/>
          </ac:spMkLst>
        </pc:spChg>
        <pc:spChg chg="mod">
          <ac:chgData name="Ilham Nur Pratama" userId="S::ilham.nur@office.ui.ac.id::516a4c74-4063-432c-b489-dfb1ca889df2" providerId="AD" clId="Web-{4C6C575B-C5B5-2633-E210-BB6790B7150B}" dt="2022-11-04T17:05:15.557" v="1021"/>
          <ac:spMkLst>
            <pc:docMk/>
            <pc:sldMk cId="3188247095" sldId="256"/>
            <ac:spMk id="3" creationId="{BBC2398C-804E-D6EB-709F-1508EFFF3ED7}"/>
          </ac:spMkLst>
        </pc:spChg>
        <pc:spChg chg="add del">
          <ac:chgData name="Ilham Nur Pratama" userId="S::ilham.nur@office.ui.ac.id::516a4c74-4063-432c-b489-dfb1ca889df2" providerId="AD" clId="Web-{4C6C575B-C5B5-2633-E210-BB6790B7150B}" dt="2022-11-04T17:05:15.557" v="1021"/>
          <ac:spMkLst>
            <pc:docMk/>
            <pc:sldMk cId="3188247095" sldId="256"/>
            <ac:spMk id="9" creationId="{F7726A94-1EF0-4D91-B7BF-C033E3D6E51B}"/>
          </ac:spMkLst>
        </pc:spChg>
        <pc:spChg chg="add del">
          <ac:chgData name="Ilham Nur Pratama" userId="S::ilham.nur@office.ui.ac.id::516a4c74-4063-432c-b489-dfb1ca889df2" providerId="AD" clId="Web-{4C6C575B-C5B5-2633-E210-BB6790B7150B}" dt="2022-11-04T17:05:15.557" v="1021"/>
          <ac:spMkLst>
            <pc:docMk/>
            <pc:sldMk cId="3188247095" sldId="256"/>
            <ac:spMk id="13" creationId="{24FB4153-1E3E-4AE9-8306-E8C292894B04}"/>
          </ac:spMkLst>
        </pc:spChg>
        <pc:spChg chg="add del">
          <ac:chgData name="Ilham Nur Pratama" userId="S::ilham.nur@office.ui.ac.id::516a4c74-4063-432c-b489-dfb1ca889df2" providerId="AD" clId="Web-{4C6C575B-C5B5-2633-E210-BB6790B7150B}" dt="2022-11-04T17:04:31.696" v="1004"/>
          <ac:spMkLst>
            <pc:docMk/>
            <pc:sldMk cId="3188247095" sldId="256"/>
            <ac:spMk id="15" creationId="{F7726A94-1EF0-4D91-B7BF-C033E3D6E51B}"/>
          </ac:spMkLst>
        </pc:spChg>
        <pc:spChg chg="add del">
          <ac:chgData name="Ilham Nur Pratama" userId="S::ilham.nur@office.ui.ac.id::516a4c74-4063-432c-b489-dfb1ca889df2" providerId="AD" clId="Web-{4C6C575B-C5B5-2633-E210-BB6790B7150B}" dt="2022-11-04T17:04:31.696" v="1004"/>
          <ac:spMkLst>
            <pc:docMk/>
            <pc:sldMk cId="3188247095" sldId="256"/>
            <ac:spMk id="18" creationId="{24FB4153-1E3E-4AE9-8306-E8C292894B04}"/>
          </ac:spMkLst>
        </pc:spChg>
        <pc:spChg chg="add del">
          <ac:chgData name="Ilham Nur Pratama" userId="S::ilham.nur@office.ui.ac.id::516a4c74-4063-432c-b489-dfb1ca889df2" providerId="AD" clId="Web-{4C6C575B-C5B5-2633-E210-BB6790B7150B}" dt="2022-11-04T17:05:09.760" v="1008"/>
          <ac:spMkLst>
            <pc:docMk/>
            <pc:sldMk cId="3188247095" sldId="256"/>
            <ac:spMk id="20" creationId="{F7726A94-1EF0-4D91-B7BF-C033E3D6E51B}"/>
          </ac:spMkLst>
        </pc:spChg>
        <pc:spChg chg="add del">
          <ac:chgData name="Ilham Nur Pratama" userId="S::ilham.nur@office.ui.ac.id::516a4c74-4063-432c-b489-dfb1ca889df2" providerId="AD" clId="Web-{4C6C575B-C5B5-2633-E210-BB6790B7150B}" dt="2022-11-04T17:05:09.760" v="1008"/>
          <ac:spMkLst>
            <pc:docMk/>
            <pc:sldMk cId="3188247095" sldId="256"/>
            <ac:spMk id="23" creationId="{24FB4153-1E3E-4AE9-8306-E8C292894B04}"/>
          </ac:spMkLst>
        </pc:spChg>
        <pc:picChg chg="add del mod ord">
          <ac:chgData name="Ilham Nur Pratama" userId="S::ilham.nur@office.ui.ac.id::516a4c74-4063-432c-b489-dfb1ca889df2" providerId="AD" clId="Web-{4C6C575B-C5B5-2633-E210-BB6790B7150B}" dt="2022-11-04T17:05:15.557" v="1021"/>
          <ac:picMkLst>
            <pc:docMk/>
            <pc:sldMk cId="3188247095" sldId="256"/>
            <ac:picMk id="5" creationId="{55A55C0B-43DB-50DD-7FFA-F91BA34F537C}"/>
          </ac:picMkLst>
        </pc:picChg>
        <pc:picChg chg="add del">
          <ac:chgData name="Ilham Nur Pratama" userId="S::ilham.nur@office.ui.ac.id::516a4c74-4063-432c-b489-dfb1ca889df2" providerId="AD" clId="Web-{4C6C575B-C5B5-2633-E210-BB6790B7150B}" dt="2022-11-04T17:04:31.696" v="1004"/>
          <ac:picMkLst>
            <pc:docMk/>
            <pc:sldMk cId="3188247095" sldId="256"/>
            <ac:picMk id="16" creationId="{5CAB7D32-5C55-46C2-7544-D80D32296D3C}"/>
          </ac:picMkLst>
        </pc:picChg>
        <pc:picChg chg="add del mod ord">
          <ac:chgData name="Ilham Nur Pratama" userId="S::ilham.nur@office.ui.ac.id::516a4c74-4063-432c-b489-dfb1ca889df2" providerId="AD" clId="Web-{4C6C575B-C5B5-2633-E210-BB6790B7150B}" dt="2022-11-04T17:05:09.760" v="1008"/>
          <ac:picMkLst>
            <pc:docMk/>
            <pc:sldMk cId="3188247095" sldId="256"/>
            <ac:picMk id="21" creationId="{65920A15-7751-9658-D8E0-D74F2A044939}"/>
          </ac:picMkLst>
        </pc:picChg>
        <pc:cxnChg chg="add del">
          <ac:chgData name="Ilham Nur Pratama" userId="S::ilham.nur@office.ui.ac.id::516a4c74-4063-432c-b489-dfb1ca889df2" providerId="AD" clId="Web-{4C6C575B-C5B5-2633-E210-BB6790B7150B}" dt="2022-11-04T17:05:15.557" v="1021"/>
          <ac:cxnSpMkLst>
            <pc:docMk/>
            <pc:sldMk cId="3188247095" sldId="256"/>
            <ac:cxnSpMk id="11" creationId="{98F0650C-11DF-45E6-8EC2-E3B298F0D80A}"/>
          </ac:cxnSpMkLst>
        </pc:cxnChg>
        <pc:cxnChg chg="add del">
          <ac:chgData name="Ilham Nur Pratama" userId="S::ilham.nur@office.ui.ac.id::516a4c74-4063-432c-b489-dfb1ca889df2" providerId="AD" clId="Web-{4C6C575B-C5B5-2633-E210-BB6790B7150B}" dt="2022-11-04T17:04:31.696" v="1004"/>
          <ac:cxnSpMkLst>
            <pc:docMk/>
            <pc:sldMk cId="3188247095" sldId="256"/>
            <ac:cxnSpMk id="17" creationId="{98F0650C-11DF-45E6-8EC2-E3B298F0D80A}"/>
          </ac:cxnSpMkLst>
        </pc:cxnChg>
        <pc:cxnChg chg="add del">
          <ac:chgData name="Ilham Nur Pratama" userId="S::ilham.nur@office.ui.ac.id::516a4c74-4063-432c-b489-dfb1ca889df2" providerId="AD" clId="Web-{4C6C575B-C5B5-2633-E210-BB6790B7150B}" dt="2022-11-04T17:05:09.760" v="1008"/>
          <ac:cxnSpMkLst>
            <pc:docMk/>
            <pc:sldMk cId="3188247095" sldId="256"/>
            <ac:cxnSpMk id="22" creationId="{98F0650C-11DF-45E6-8EC2-E3B298F0D80A}"/>
          </ac:cxnSpMkLst>
        </pc:cxnChg>
        <pc:cxnChg chg="add del">
          <ac:chgData name="Ilham Nur Pratama" userId="S::ilham.nur@office.ui.ac.id::516a4c74-4063-432c-b489-dfb1ca889df2" providerId="AD" clId="Web-{4C6C575B-C5B5-2633-E210-BB6790B7150B}" dt="2022-11-04T17:05:08.713" v="1007"/>
          <ac:cxnSpMkLst>
            <pc:docMk/>
            <pc:sldMk cId="3188247095" sldId="256"/>
            <ac:cxnSpMk id="28" creationId="{6BC5E09C-4939-469C-A1BD-6386726DA438}"/>
          </ac:cxnSpMkLst>
        </pc:cxnChg>
      </pc:sldChg>
      <pc:sldChg chg="modSp">
        <pc:chgData name="Ilham Nur Pratama" userId="S::ilham.nur@office.ui.ac.id::516a4c74-4063-432c-b489-dfb1ca889df2" providerId="AD" clId="Web-{4C6C575B-C5B5-2633-E210-BB6790B7150B}" dt="2022-11-04T16:17:12.518" v="141" actId="20577"/>
        <pc:sldMkLst>
          <pc:docMk/>
          <pc:sldMk cId="823797763" sldId="257"/>
        </pc:sldMkLst>
        <pc:spChg chg="mod">
          <ac:chgData name="Ilham Nur Pratama" userId="S::ilham.nur@office.ui.ac.id::516a4c74-4063-432c-b489-dfb1ca889df2" providerId="AD" clId="Web-{4C6C575B-C5B5-2633-E210-BB6790B7150B}" dt="2022-11-04T16:17:12.518" v="141" actId="20577"/>
          <ac:spMkLst>
            <pc:docMk/>
            <pc:sldMk cId="823797763" sldId="257"/>
            <ac:spMk id="3" creationId="{1F11DF65-2AEA-9004-2002-4264B6D840E4}"/>
          </ac:spMkLst>
        </pc:spChg>
      </pc:sldChg>
      <pc:sldChg chg="modSp">
        <pc:chgData name="Ilham Nur Pratama" userId="S::ilham.nur@office.ui.ac.id::516a4c74-4063-432c-b489-dfb1ca889df2" providerId="AD" clId="Web-{4C6C575B-C5B5-2633-E210-BB6790B7150B}" dt="2022-11-04T16:18:05.036" v="173" actId="20577"/>
        <pc:sldMkLst>
          <pc:docMk/>
          <pc:sldMk cId="1357166429" sldId="258"/>
        </pc:sldMkLst>
        <pc:spChg chg="mod">
          <ac:chgData name="Ilham Nur Pratama" userId="S::ilham.nur@office.ui.ac.id::516a4c74-4063-432c-b489-dfb1ca889df2" providerId="AD" clId="Web-{4C6C575B-C5B5-2633-E210-BB6790B7150B}" dt="2022-11-04T16:18:05.036" v="173" actId="20577"/>
          <ac:spMkLst>
            <pc:docMk/>
            <pc:sldMk cId="1357166429" sldId="258"/>
            <ac:spMk id="12" creationId="{FFB93BD5-95C7-CDF4-CB56-06C83F62949B}"/>
          </ac:spMkLst>
        </pc:spChg>
      </pc:sldChg>
      <pc:sldChg chg="delSp modSp mod modShow">
        <pc:chgData name="Ilham Nur Pratama" userId="S::ilham.nur@office.ui.ac.id::516a4c74-4063-432c-b489-dfb1ca889df2" providerId="AD" clId="Web-{4C6C575B-C5B5-2633-E210-BB6790B7150B}" dt="2022-11-04T16:23:50.688" v="220"/>
        <pc:sldMkLst>
          <pc:docMk/>
          <pc:sldMk cId="2894308626" sldId="259"/>
        </pc:sldMkLst>
        <pc:spChg chg="mod">
          <ac:chgData name="Ilham Nur Pratama" userId="S::ilham.nur@office.ui.ac.id::516a4c74-4063-432c-b489-dfb1ca889df2" providerId="AD" clId="Web-{4C6C575B-C5B5-2633-E210-BB6790B7150B}" dt="2022-11-04T16:23:45.032" v="218" actId="20577"/>
          <ac:spMkLst>
            <pc:docMk/>
            <pc:sldMk cId="2894308626" sldId="259"/>
            <ac:spMk id="2" creationId="{1CA63B7A-F015-5CC2-1E35-C2F5BCD735CC}"/>
          </ac:spMkLst>
        </pc:spChg>
        <pc:spChg chg="mod">
          <ac:chgData name="Ilham Nur Pratama" userId="S::ilham.nur@office.ui.ac.id::516a4c74-4063-432c-b489-dfb1ca889df2" providerId="AD" clId="Web-{4C6C575B-C5B5-2633-E210-BB6790B7150B}" dt="2022-11-04T16:23:00.859" v="178" actId="1076"/>
          <ac:spMkLst>
            <pc:docMk/>
            <pc:sldMk cId="2894308626" sldId="259"/>
            <ac:spMk id="5" creationId="{01CC57D7-BDF0-168C-7651-B93FDF0545ED}"/>
          </ac:spMkLst>
        </pc:spChg>
        <pc:spChg chg="del">
          <ac:chgData name="Ilham Nur Pratama" userId="S::ilham.nur@office.ui.ac.id::516a4c74-4063-432c-b489-dfb1ca889df2" providerId="AD" clId="Web-{4C6C575B-C5B5-2633-E210-BB6790B7150B}" dt="2022-11-04T16:22:57.702" v="177"/>
          <ac:spMkLst>
            <pc:docMk/>
            <pc:sldMk cId="2894308626" sldId="259"/>
            <ac:spMk id="7" creationId="{9DEED0D6-40A6-C4C1-B6DF-1EED4D8C1635}"/>
          </ac:spMkLst>
        </pc:spChg>
        <pc:graphicFrameChg chg="mod">
          <ac:chgData name="Ilham Nur Pratama" userId="S::ilham.nur@office.ui.ac.id::516a4c74-4063-432c-b489-dfb1ca889df2" providerId="AD" clId="Web-{4C6C575B-C5B5-2633-E210-BB6790B7150B}" dt="2022-11-04T16:23:06.406" v="180" actId="1076"/>
          <ac:graphicFrameMkLst>
            <pc:docMk/>
            <pc:sldMk cId="2894308626" sldId="259"/>
            <ac:graphicFrameMk id="3" creationId="{14C91490-8E11-57C0-CE22-DEC5FBA9F83A}"/>
          </ac:graphicFrameMkLst>
        </pc:graphicFrameChg>
      </pc:sldChg>
      <pc:sldChg chg="modSp">
        <pc:chgData name="Ilham Nur Pratama" userId="S::ilham.nur@office.ui.ac.id::516a4c74-4063-432c-b489-dfb1ca889df2" providerId="AD" clId="Web-{4C6C575B-C5B5-2633-E210-BB6790B7150B}" dt="2022-11-04T17:00:23.328" v="926" actId="20577"/>
        <pc:sldMkLst>
          <pc:docMk/>
          <pc:sldMk cId="2806579257" sldId="262"/>
        </pc:sldMkLst>
        <pc:spChg chg="mod">
          <ac:chgData name="Ilham Nur Pratama" userId="S::ilham.nur@office.ui.ac.id::516a4c74-4063-432c-b489-dfb1ca889df2" providerId="AD" clId="Web-{4C6C575B-C5B5-2633-E210-BB6790B7150B}" dt="2022-11-04T17:00:23.328" v="926" actId="20577"/>
          <ac:spMkLst>
            <pc:docMk/>
            <pc:sldMk cId="2806579257" sldId="262"/>
            <ac:spMk id="3" creationId="{8CCECAB9-1547-FC2C-F502-47E2B69DC966}"/>
          </ac:spMkLst>
        </pc:spChg>
      </pc:sldChg>
      <pc:sldChg chg="modSp">
        <pc:chgData name="Ilham Nur Pratama" userId="S::ilham.nur@office.ui.ac.id::516a4c74-4063-432c-b489-dfb1ca889df2" providerId="AD" clId="Web-{4C6C575B-C5B5-2633-E210-BB6790B7150B}" dt="2022-11-04T17:01:34.752" v="981" actId="20577"/>
        <pc:sldMkLst>
          <pc:docMk/>
          <pc:sldMk cId="1494357318" sldId="263"/>
        </pc:sldMkLst>
        <pc:spChg chg="mod">
          <ac:chgData name="Ilham Nur Pratama" userId="S::ilham.nur@office.ui.ac.id::516a4c74-4063-432c-b489-dfb1ca889df2" providerId="AD" clId="Web-{4C6C575B-C5B5-2633-E210-BB6790B7150B}" dt="2022-11-04T17:01:34.752" v="981" actId="20577"/>
          <ac:spMkLst>
            <pc:docMk/>
            <pc:sldMk cId="1494357318" sldId="263"/>
            <ac:spMk id="3" creationId="{8CCECAB9-1547-FC2C-F502-47E2B69DC966}"/>
          </ac:spMkLst>
        </pc:spChg>
      </pc:sldChg>
      <pc:sldChg chg="modSp">
        <pc:chgData name="Ilham Nur Pratama" userId="S::ilham.nur@office.ui.ac.id::516a4c74-4063-432c-b489-dfb1ca889df2" providerId="AD" clId="Web-{4C6C575B-C5B5-2633-E210-BB6790B7150B}" dt="2022-11-04T17:03:45.163" v="989" actId="20577"/>
        <pc:sldMkLst>
          <pc:docMk/>
          <pc:sldMk cId="833991277" sldId="274"/>
        </pc:sldMkLst>
        <pc:spChg chg="mod">
          <ac:chgData name="Ilham Nur Pratama" userId="S::ilham.nur@office.ui.ac.id::516a4c74-4063-432c-b489-dfb1ca889df2" providerId="AD" clId="Web-{4C6C575B-C5B5-2633-E210-BB6790B7150B}" dt="2022-11-04T17:03:45.163" v="989" actId="20577"/>
          <ac:spMkLst>
            <pc:docMk/>
            <pc:sldMk cId="833991277" sldId="274"/>
            <ac:spMk id="3" creationId="{6EF9E7C3-2679-1474-35F9-1E7E989230D8}"/>
          </ac:spMkLst>
        </pc:spChg>
      </pc:sldChg>
      <pc:sldChg chg="modSp">
        <pc:chgData name="Ilham Nur Pratama" userId="S::ilham.nur@office.ui.ac.id::516a4c74-4063-432c-b489-dfb1ca889df2" providerId="AD" clId="Web-{4C6C575B-C5B5-2633-E210-BB6790B7150B}" dt="2022-11-04T17:03:34.897" v="984" actId="20577"/>
        <pc:sldMkLst>
          <pc:docMk/>
          <pc:sldMk cId="894368714" sldId="275"/>
        </pc:sldMkLst>
        <pc:spChg chg="mod">
          <ac:chgData name="Ilham Nur Pratama" userId="S::ilham.nur@office.ui.ac.id::516a4c74-4063-432c-b489-dfb1ca889df2" providerId="AD" clId="Web-{4C6C575B-C5B5-2633-E210-BB6790B7150B}" dt="2022-11-04T17:03:34.897" v="984" actId="20577"/>
          <ac:spMkLst>
            <pc:docMk/>
            <pc:sldMk cId="894368714" sldId="275"/>
            <ac:spMk id="3" creationId="{37175B77-53D6-2C49-5ABE-E555F54BFA7F}"/>
          </ac:spMkLst>
        </pc:spChg>
      </pc:sldChg>
      <pc:sldChg chg="modSp">
        <pc:chgData name="Ilham Nur Pratama" userId="S::ilham.nur@office.ui.ac.id::516a4c74-4063-432c-b489-dfb1ca889df2" providerId="AD" clId="Web-{4C6C575B-C5B5-2633-E210-BB6790B7150B}" dt="2022-11-04T16:54:55.613" v="896"/>
        <pc:sldMkLst>
          <pc:docMk/>
          <pc:sldMk cId="2981359009" sldId="278"/>
        </pc:sldMkLst>
        <pc:spChg chg="mod">
          <ac:chgData name="Ilham Nur Pratama" userId="S::ilham.nur@office.ui.ac.id::516a4c74-4063-432c-b489-dfb1ca889df2" providerId="AD" clId="Web-{4C6C575B-C5B5-2633-E210-BB6790B7150B}" dt="2022-11-04T16:54:15.018" v="875" actId="20577"/>
          <ac:spMkLst>
            <pc:docMk/>
            <pc:sldMk cId="2981359009" sldId="278"/>
            <ac:spMk id="2" creationId="{86C9A3E9-450A-2766-75BA-2980EFF57B1B}"/>
          </ac:spMkLst>
        </pc:spChg>
        <pc:spChg chg="mod">
          <ac:chgData name="Ilham Nur Pratama" userId="S::ilham.nur@office.ui.ac.id::516a4c74-4063-432c-b489-dfb1ca889df2" providerId="AD" clId="Web-{4C6C575B-C5B5-2633-E210-BB6790B7150B}" dt="2022-11-04T16:54:27.893" v="881" actId="1076"/>
          <ac:spMkLst>
            <pc:docMk/>
            <pc:sldMk cId="2981359009" sldId="278"/>
            <ac:spMk id="11" creationId="{F73E2B37-9DA7-6C75-2B55-A4768188AE11}"/>
          </ac:spMkLst>
        </pc:spChg>
        <pc:spChg chg="mod">
          <ac:chgData name="Ilham Nur Pratama" userId="S::ilham.nur@office.ui.ac.id::516a4c74-4063-432c-b489-dfb1ca889df2" providerId="AD" clId="Web-{4C6C575B-C5B5-2633-E210-BB6790B7150B}" dt="2022-11-04T16:54:27.909" v="882" actId="1076"/>
          <ac:spMkLst>
            <pc:docMk/>
            <pc:sldMk cId="2981359009" sldId="278"/>
            <ac:spMk id="12" creationId="{FEAAD8E3-E8C6-8C3A-9F03-14DE6B050218}"/>
          </ac:spMkLst>
        </pc:spChg>
        <pc:spChg chg="mod">
          <ac:chgData name="Ilham Nur Pratama" userId="S::ilham.nur@office.ui.ac.id::516a4c74-4063-432c-b489-dfb1ca889df2" providerId="AD" clId="Web-{4C6C575B-C5B5-2633-E210-BB6790B7150B}" dt="2022-11-04T16:54:34.253" v="885" actId="1076"/>
          <ac:spMkLst>
            <pc:docMk/>
            <pc:sldMk cId="2981359009" sldId="278"/>
            <ac:spMk id="13" creationId="{16478356-3E13-6AAC-557B-58B2B35ABC11}"/>
          </ac:spMkLst>
        </pc:spChg>
        <pc:graphicFrameChg chg="mod modGraphic">
          <ac:chgData name="Ilham Nur Pratama" userId="S::ilham.nur@office.ui.ac.id::516a4c74-4063-432c-b489-dfb1ca889df2" providerId="AD" clId="Web-{4C6C575B-C5B5-2633-E210-BB6790B7150B}" dt="2022-11-04T16:54:55.613" v="896"/>
          <ac:graphicFrameMkLst>
            <pc:docMk/>
            <pc:sldMk cId="2981359009" sldId="278"/>
            <ac:graphicFrameMk id="14" creationId="{4F990139-6732-80D0-EB16-B67AC4D8E76D}"/>
          </ac:graphicFrameMkLst>
        </pc:graphicFrameChg>
        <pc:picChg chg="mod">
          <ac:chgData name="Ilham Nur Pratama" userId="S::ilham.nur@office.ui.ac.id::516a4c74-4063-432c-b489-dfb1ca889df2" providerId="AD" clId="Web-{4C6C575B-C5B5-2633-E210-BB6790B7150B}" dt="2022-11-04T16:54:27.831" v="878" actId="1076"/>
          <ac:picMkLst>
            <pc:docMk/>
            <pc:sldMk cId="2981359009" sldId="278"/>
            <ac:picMk id="6" creationId="{5D939F92-BE47-4B19-9A30-AD2ED1DE73A6}"/>
          </ac:picMkLst>
        </pc:picChg>
        <pc:picChg chg="mod">
          <ac:chgData name="Ilham Nur Pratama" userId="S::ilham.nur@office.ui.ac.id::516a4c74-4063-432c-b489-dfb1ca889df2" providerId="AD" clId="Web-{4C6C575B-C5B5-2633-E210-BB6790B7150B}" dt="2022-11-04T16:54:27.847" v="879" actId="1076"/>
          <ac:picMkLst>
            <pc:docMk/>
            <pc:sldMk cId="2981359009" sldId="278"/>
            <ac:picMk id="8" creationId="{304F0B88-7D2B-8B22-C4AD-A7CE504ABAA2}"/>
          </ac:picMkLst>
        </pc:picChg>
        <pc:picChg chg="mod">
          <ac:chgData name="Ilham Nur Pratama" userId="S::ilham.nur@office.ui.ac.id::516a4c74-4063-432c-b489-dfb1ca889df2" providerId="AD" clId="Web-{4C6C575B-C5B5-2633-E210-BB6790B7150B}" dt="2022-11-04T16:54:27.878" v="880" actId="1076"/>
          <ac:picMkLst>
            <pc:docMk/>
            <pc:sldMk cId="2981359009" sldId="278"/>
            <ac:picMk id="10" creationId="{AB64541E-2153-8F70-E430-9995EF209036}"/>
          </ac:picMkLst>
        </pc:picChg>
      </pc:sldChg>
      <pc:sldChg chg="modSp">
        <pc:chgData name="Ilham Nur Pratama" userId="S::ilham.nur@office.ui.ac.id::516a4c74-4063-432c-b489-dfb1ca889df2" providerId="AD" clId="Web-{4C6C575B-C5B5-2633-E210-BB6790B7150B}" dt="2022-11-04T17:17:31.786" v="1023"/>
        <pc:sldMkLst>
          <pc:docMk/>
          <pc:sldMk cId="4253309722" sldId="283"/>
        </pc:sldMkLst>
        <pc:graphicFrameChg chg="mod modGraphic">
          <ac:chgData name="Ilham Nur Pratama" userId="S::ilham.nur@office.ui.ac.id::516a4c74-4063-432c-b489-dfb1ca889df2" providerId="AD" clId="Web-{4C6C575B-C5B5-2633-E210-BB6790B7150B}" dt="2022-11-04T17:17:31.786" v="1023"/>
          <ac:graphicFrameMkLst>
            <pc:docMk/>
            <pc:sldMk cId="4253309722" sldId="283"/>
            <ac:graphicFrameMk id="2" creationId="{4955FFCF-10E6-B0CA-0038-ED0C73AC86BC}"/>
          </ac:graphicFrameMkLst>
        </pc:graphicFrameChg>
      </pc:sldChg>
      <pc:sldChg chg="modSp new mod modShow">
        <pc:chgData name="Ilham Nur Pratama" userId="S::ilham.nur@office.ui.ac.id::516a4c74-4063-432c-b489-dfb1ca889df2" providerId="AD" clId="Web-{4C6C575B-C5B5-2633-E210-BB6790B7150B}" dt="2022-11-04T16:32:23.788" v="306" actId="20577"/>
        <pc:sldMkLst>
          <pc:docMk/>
          <pc:sldMk cId="2254836311" sldId="286"/>
        </pc:sldMkLst>
        <pc:spChg chg="mod">
          <ac:chgData name="Ilham Nur Pratama" userId="S::ilham.nur@office.ui.ac.id::516a4c74-4063-432c-b489-dfb1ca889df2" providerId="AD" clId="Web-{4C6C575B-C5B5-2633-E210-BB6790B7150B}" dt="2022-11-04T16:06:02.073" v="19" actId="20577"/>
          <ac:spMkLst>
            <pc:docMk/>
            <pc:sldMk cId="2254836311" sldId="286"/>
            <ac:spMk id="2" creationId="{D7E3FDCE-F6C8-1E99-D609-1B6DCA84D0A3}"/>
          </ac:spMkLst>
        </pc:spChg>
        <pc:spChg chg="mod">
          <ac:chgData name="Ilham Nur Pratama" userId="S::ilham.nur@office.ui.ac.id::516a4c74-4063-432c-b489-dfb1ca889df2" providerId="AD" clId="Web-{4C6C575B-C5B5-2633-E210-BB6790B7150B}" dt="2022-11-04T16:32:23.788" v="306" actId="20577"/>
          <ac:spMkLst>
            <pc:docMk/>
            <pc:sldMk cId="2254836311" sldId="286"/>
            <ac:spMk id="3" creationId="{F9397CA7-6BB0-76DF-0A23-4878E8E652B1}"/>
          </ac:spMkLst>
        </pc:spChg>
      </pc:sldChg>
      <pc:sldChg chg="addSp modSp new mod setBg modShow">
        <pc:chgData name="Ilham Nur Pratama" userId="S::ilham.nur@office.ui.ac.id::516a4c74-4063-432c-b489-dfb1ca889df2" providerId="AD" clId="Web-{4C6C575B-C5B5-2633-E210-BB6790B7150B}" dt="2022-11-04T16:58:51.106" v="915" actId="20577"/>
        <pc:sldMkLst>
          <pc:docMk/>
          <pc:sldMk cId="1982500105" sldId="287"/>
        </pc:sldMkLst>
        <pc:spChg chg="mod">
          <ac:chgData name="Ilham Nur Pratama" userId="S::ilham.nur@office.ui.ac.id::516a4c74-4063-432c-b489-dfb1ca889df2" providerId="AD" clId="Web-{4C6C575B-C5B5-2633-E210-BB6790B7150B}" dt="2022-11-04T16:58:20.136" v="902"/>
          <ac:spMkLst>
            <pc:docMk/>
            <pc:sldMk cId="1982500105" sldId="287"/>
            <ac:spMk id="2" creationId="{38F54A48-E557-4D9C-A2E3-2165CE28E427}"/>
          </ac:spMkLst>
        </pc:spChg>
        <pc:spChg chg="mod">
          <ac:chgData name="Ilham Nur Pratama" userId="S::ilham.nur@office.ui.ac.id::516a4c74-4063-432c-b489-dfb1ca889df2" providerId="AD" clId="Web-{4C6C575B-C5B5-2633-E210-BB6790B7150B}" dt="2022-11-04T16:58:20.136" v="902"/>
          <ac:spMkLst>
            <pc:docMk/>
            <pc:sldMk cId="1982500105" sldId="287"/>
            <ac:spMk id="3" creationId="{25101FEE-217F-3771-6A81-25A5F7B2B35F}"/>
          </ac:spMkLst>
        </pc:spChg>
        <pc:spChg chg="mod">
          <ac:chgData name="Ilham Nur Pratama" userId="S::ilham.nur@office.ui.ac.id::516a4c74-4063-432c-b489-dfb1ca889df2" providerId="AD" clId="Web-{4C6C575B-C5B5-2633-E210-BB6790B7150B}" dt="2022-11-04T16:58:20.136" v="902"/>
          <ac:spMkLst>
            <pc:docMk/>
            <pc:sldMk cId="1982500105" sldId="287"/>
            <ac:spMk id="4" creationId="{1126A6B7-F5B5-5BDD-7ABC-31D5C6F1AB28}"/>
          </ac:spMkLst>
        </pc:spChg>
        <pc:spChg chg="add mod">
          <ac:chgData name="Ilham Nur Pratama" userId="S::ilham.nur@office.ui.ac.id::516a4c74-4063-432c-b489-dfb1ca889df2" providerId="AD" clId="Web-{4C6C575B-C5B5-2633-E210-BB6790B7150B}" dt="2022-11-04T16:58:51.106" v="915" actId="20577"/>
          <ac:spMkLst>
            <pc:docMk/>
            <pc:sldMk cId="1982500105" sldId="287"/>
            <ac:spMk id="7" creationId="{A8A67908-2853-B669-C730-48A1760241CE}"/>
          </ac:spMkLst>
        </pc:spChg>
        <pc:spChg chg="add">
          <ac:chgData name="Ilham Nur Pratama" userId="S::ilham.nur@office.ui.ac.id::516a4c74-4063-432c-b489-dfb1ca889df2" providerId="AD" clId="Web-{4C6C575B-C5B5-2633-E210-BB6790B7150B}" dt="2022-11-04T16:58:20.136" v="902"/>
          <ac:spMkLst>
            <pc:docMk/>
            <pc:sldMk cId="1982500105" sldId="287"/>
            <ac:spMk id="10" creationId="{E9271C28-7496-4447-8541-7B39F5E9480A}"/>
          </ac:spMkLst>
        </pc:spChg>
        <pc:picChg chg="add mod ord">
          <ac:chgData name="Ilham Nur Pratama" userId="S::ilham.nur@office.ui.ac.id::516a4c74-4063-432c-b489-dfb1ca889df2" providerId="AD" clId="Web-{4C6C575B-C5B5-2633-E210-BB6790B7150B}" dt="2022-11-04T16:58:20.136" v="902"/>
          <ac:picMkLst>
            <pc:docMk/>
            <pc:sldMk cId="1982500105" sldId="287"/>
            <ac:picMk id="5" creationId="{F8B95073-B552-0971-CEB9-B17ECC43B7A3}"/>
          </ac:picMkLst>
        </pc:picChg>
      </pc:sldChg>
      <pc:sldChg chg="addSp delSp modSp new mod setBg modShow">
        <pc:chgData name="Ilham Nur Pratama" userId="S::ilham.nur@office.ui.ac.id::516a4c74-4063-432c-b489-dfb1ca889df2" providerId="AD" clId="Web-{4C6C575B-C5B5-2633-E210-BB6790B7150B}" dt="2022-11-04T16:58:41.433" v="904"/>
        <pc:sldMkLst>
          <pc:docMk/>
          <pc:sldMk cId="395689390" sldId="288"/>
        </pc:sldMkLst>
        <pc:spChg chg="mod">
          <ac:chgData name="Ilham Nur Pratama" userId="S::ilham.nur@office.ui.ac.id::516a4c74-4063-432c-b489-dfb1ca889df2" providerId="AD" clId="Web-{4C6C575B-C5B5-2633-E210-BB6790B7150B}" dt="2022-11-04T16:50:55.495" v="746"/>
          <ac:spMkLst>
            <pc:docMk/>
            <pc:sldMk cId="395689390" sldId="288"/>
            <ac:spMk id="2" creationId="{0188F5DB-1368-6F50-B45C-2E90B3AC076A}"/>
          </ac:spMkLst>
        </pc:spChg>
        <pc:spChg chg="mod">
          <ac:chgData name="Ilham Nur Pratama" userId="S::ilham.nur@office.ui.ac.id::516a4c74-4063-432c-b489-dfb1ca889df2" providerId="AD" clId="Web-{4C6C575B-C5B5-2633-E210-BB6790B7150B}" dt="2022-11-04T16:52:47.984" v="792" actId="20577"/>
          <ac:spMkLst>
            <pc:docMk/>
            <pc:sldMk cId="395689390" sldId="288"/>
            <ac:spMk id="3" creationId="{68B411DD-BBC7-7558-96C3-71AF332DCF2F}"/>
          </ac:spMkLst>
        </pc:spChg>
        <pc:spChg chg="mod ord">
          <ac:chgData name="Ilham Nur Pratama" userId="S::ilham.nur@office.ui.ac.id::516a4c74-4063-432c-b489-dfb1ca889df2" providerId="AD" clId="Web-{4C6C575B-C5B5-2633-E210-BB6790B7150B}" dt="2022-11-04T16:50:55.495" v="746"/>
          <ac:spMkLst>
            <pc:docMk/>
            <pc:sldMk cId="395689390" sldId="288"/>
            <ac:spMk id="4" creationId="{5EA8AB84-07BE-3101-C1B3-20C87B459E78}"/>
          </ac:spMkLst>
        </pc:spChg>
        <pc:spChg chg="add del">
          <ac:chgData name="Ilham Nur Pratama" userId="S::ilham.nur@office.ui.ac.id::516a4c74-4063-432c-b489-dfb1ca889df2" providerId="AD" clId="Web-{4C6C575B-C5B5-2633-E210-BB6790B7150B}" dt="2022-11-04T16:58:41.433" v="904"/>
          <ac:spMkLst>
            <pc:docMk/>
            <pc:sldMk cId="395689390" sldId="288"/>
            <ac:spMk id="7" creationId="{A4DFF758-1188-5AE1-75BD-D91C71CD9B0D}"/>
          </ac:spMkLst>
        </pc:spChg>
        <pc:spChg chg="add">
          <ac:chgData name="Ilham Nur Pratama" userId="S::ilham.nur@office.ui.ac.id::516a4c74-4063-432c-b489-dfb1ca889df2" providerId="AD" clId="Web-{4C6C575B-C5B5-2633-E210-BB6790B7150B}" dt="2022-11-04T16:50:55.495" v="746"/>
          <ac:spMkLst>
            <pc:docMk/>
            <pc:sldMk cId="395689390" sldId="288"/>
            <ac:spMk id="10" creationId="{B086532B-5A3E-44A5-A0C2-22A0DB316C40}"/>
          </ac:spMkLst>
        </pc:spChg>
        <pc:picChg chg="add mod">
          <ac:chgData name="Ilham Nur Pratama" userId="S::ilham.nur@office.ui.ac.id::516a4c74-4063-432c-b489-dfb1ca889df2" providerId="AD" clId="Web-{4C6C575B-C5B5-2633-E210-BB6790B7150B}" dt="2022-11-04T16:50:55.495" v="746"/>
          <ac:picMkLst>
            <pc:docMk/>
            <pc:sldMk cId="395689390" sldId="288"/>
            <ac:picMk id="5" creationId="{25FE78B9-510A-4AA0-F88B-0EC147BF47E4}"/>
          </ac:picMkLst>
        </pc:picChg>
      </pc:sldChg>
      <pc:sldChg chg="modSp new mod modShow">
        <pc:chgData name="Ilham Nur Pratama" userId="S::ilham.nur@office.ui.ac.id::516a4c74-4063-432c-b489-dfb1ca889df2" providerId="AD" clId="Web-{4C6C575B-C5B5-2633-E210-BB6790B7150B}" dt="2022-11-04T16:06:54.887" v="96"/>
        <pc:sldMkLst>
          <pc:docMk/>
          <pc:sldMk cId="2220487528" sldId="289"/>
        </pc:sldMkLst>
        <pc:spChg chg="mod">
          <ac:chgData name="Ilham Nur Pratama" userId="S::ilham.nur@office.ui.ac.id::516a4c74-4063-432c-b489-dfb1ca889df2" providerId="AD" clId="Web-{4C6C575B-C5B5-2633-E210-BB6790B7150B}" dt="2022-11-04T16:06:39.059" v="76" actId="20577"/>
          <ac:spMkLst>
            <pc:docMk/>
            <pc:sldMk cId="2220487528" sldId="289"/>
            <ac:spMk id="2" creationId="{624D66A8-465D-369B-A843-81F9238C3B02}"/>
          </ac:spMkLst>
        </pc:spChg>
      </pc:sldChg>
      <pc:sldChg chg="modSp new mod modShow">
        <pc:chgData name="Ilham Nur Pratama" userId="S::ilham.nur@office.ui.ac.id::516a4c74-4063-432c-b489-dfb1ca889df2" providerId="AD" clId="Web-{4C6C575B-C5B5-2633-E210-BB6790B7150B}" dt="2022-11-04T16:06:54.919" v="97"/>
        <pc:sldMkLst>
          <pc:docMk/>
          <pc:sldMk cId="677573142" sldId="290"/>
        </pc:sldMkLst>
        <pc:spChg chg="mod">
          <ac:chgData name="Ilham Nur Pratama" userId="S::ilham.nur@office.ui.ac.id::516a4c74-4063-432c-b489-dfb1ca889df2" providerId="AD" clId="Web-{4C6C575B-C5B5-2633-E210-BB6790B7150B}" dt="2022-11-04T16:06:47.184" v="93" actId="20577"/>
          <ac:spMkLst>
            <pc:docMk/>
            <pc:sldMk cId="677573142" sldId="290"/>
            <ac:spMk id="2" creationId="{CCAD4076-CC7C-1759-F8DE-FC8D0FBA7080}"/>
          </ac:spMkLst>
        </pc:spChg>
      </pc:sldChg>
      <pc:sldChg chg="addSp delSp modSp add mod ord replId modShow">
        <pc:chgData name="Ilham Nur Pratama" userId="S::ilham.nur@office.ui.ac.id::516a4c74-4063-432c-b489-dfb1ca889df2" providerId="AD" clId="Web-{4C6C575B-C5B5-2633-E210-BB6790B7150B}" dt="2022-11-04T16:24:52.112" v="250" actId="1076"/>
        <pc:sldMkLst>
          <pc:docMk/>
          <pc:sldMk cId="2267358858" sldId="291"/>
        </pc:sldMkLst>
        <pc:spChg chg="mod">
          <ac:chgData name="Ilham Nur Pratama" userId="S::ilham.nur@office.ui.ac.id::516a4c74-4063-432c-b489-dfb1ca889df2" providerId="AD" clId="Web-{4C6C575B-C5B5-2633-E210-BB6790B7150B}" dt="2022-11-04T16:24:49.425" v="249" actId="1076"/>
          <ac:spMkLst>
            <pc:docMk/>
            <pc:sldMk cId="2267358858" sldId="291"/>
            <ac:spMk id="5" creationId="{01CC57D7-BDF0-168C-7651-B93FDF0545ED}"/>
          </ac:spMkLst>
        </pc:spChg>
        <pc:spChg chg="mod">
          <ac:chgData name="Ilham Nur Pratama" userId="S::ilham.nur@office.ui.ac.id::516a4c74-4063-432c-b489-dfb1ca889df2" providerId="AD" clId="Web-{4C6C575B-C5B5-2633-E210-BB6790B7150B}" dt="2022-11-04T16:24:46.925" v="248" actId="1076"/>
          <ac:spMkLst>
            <pc:docMk/>
            <pc:sldMk cId="2267358858" sldId="291"/>
            <ac:spMk id="7" creationId="{9DEED0D6-40A6-C4C1-B6DF-1EED4D8C1635}"/>
          </ac:spMkLst>
        </pc:spChg>
        <pc:graphicFrameChg chg="del">
          <ac:chgData name="Ilham Nur Pratama" userId="S::ilham.nur@office.ui.ac.id::516a4c74-4063-432c-b489-dfb1ca889df2" providerId="AD" clId="Web-{4C6C575B-C5B5-2633-E210-BB6790B7150B}" dt="2022-11-04T16:23:54.251" v="222"/>
          <ac:graphicFrameMkLst>
            <pc:docMk/>
            <pc:sldMk cId="2267358858" sldId="291"/>
            <ac:graphicFrameMk id="3" creationId="{14C91490-8E11-57C0-CE22-DEC5FBA9F83A}"/>
          </ac:graphicFrameMkLst>
        </pc:graphicFrameChg>
        <pc:picChg chg="add mod">
          <ac:chgData name="Ilham Nur Pratama" userId="S::ilham.nur@office.ui.ac.id::516a4c74-4063-432c-b489-dfb1ca889df2" providerId="AD" clId="Web-{4C6C575B-C5B5-2633-E210-BB6790B7150B}" dt="2022-11-04T16:24:52.112" v="250" actId="1076"/>
          <ac:picMkLst>
            <pc:docMk/>
            <pc:sldMk cId="2267358858" sldId="291"/>
            <ac:picMk id="6" creationId="{E3FCEF03-5901-B9BC-1AFD-4F2647C8B0F1}"/>
          </ac:picMkLst>
        </pc:picChg>
      </pc:sldChg>
      <pc:sldChg chg="modSp new mod modShow">
        <pc:chgData name="Ilham Nur Pratama" userId="S::ilham.nur@office.ui.ac.id::516a4c74-4063-432c-b489-dfb1ca889df2" providerId="AD" clId="Web-{4C6C575B-C5B5-2633-E210-BB6790B7150B}" dt="2022-11-04T16:35:26.182" v="539"/>
        <pc:sldMkLst>
          <pc:docMk/>
          <pc:sldMk cId="685599923" sldId="292"/>
        </pc:sldMkLst>
        <pc:spChg chg="mod">
          <ac:chgData name="Ilham Nur Pratama" userId="S::ilham.nur@office.ui.ac.id::516a4c74-4063-432c-b489-dfb1ca889df2" providerId="AD" clId="Web-{4C6C575B-C5B5-2633-E210-BB6790B7150B}" dt="2022-11-04T16:32:46.801" v="340" actId="20577"/>
          <ac:spMkLst>
            <pc:docMk/>
            <pc:sldMk cId="685599923" sldId="292"/>
            <ac:spMk id="2" creationId="{44624FA5-117C-CA73-1845-F167C7EAB8B0}"/>
          </ac:spMkLst>
        </pc:spChg>
        <pc:spChg chg="mod">
          <ac:chgData name="Ilham Nur Pratama" userId="S::ilham.nur@office.ui.ac.id::516a4c74-4063-432c-b489-dfb1ca889df2" providerId="AD" clId="Web-{4C6C575B-C5B5-2633-E210-BB6790B7150B}" dt="2022-11-04T16:35:21.525" v="538" actId="20577"/>
          <ac:spMkLst>
            <pc:docMk/>
            <pc:sldMk cId="685599923" sldId="292"/>
            <ac:spMk id="3" creationId="{479A4F8F-3E16-B5C4-A902-8B541E639537}"/>
          </ac:spMkLst>
        </pc:spChg>
      </pc:sldChg>
    </pc:docChg>
  </pc:docChgLst>
  <pc:docChgLst>
    <pc:chgData name="finnet" userId="f8436354-d5fd-4b6a-ad6b-86abc534053a" providerId="ADAL" clId="{C80D92AD-B798-4F91-9E51-47ADE32047EB}"/>
    <pc:docChg chg="undo redo custSel addSld delSld modSld modMainMaster">
      <pc:chgData name="finnet" userId="f8436354-d5fd-4b6a-ad6b-86abc534053a" providerId="ADAL" clId="{C80D92AD-B798-4F91-9E51-47ADE32047EB}" dt="2023-03-08T16:25:40.216" v="285"/>
      <pc:docMkLst>
        <pc:docMk/>
      </pc:docMkLst>
      <pc:sldChg chg="addSp modSp">
        <pc:chgData name="finnet" userId="f8436354-d5fd-4b6a-ad6b-86abc534053a" providerId="ADAL" clId="{C80D92AD-B798-4F91-9E51-47ADE32047EB}" dt="2023-03-08T16:25:40.216" v="285"/>
        <pc:sldMkLst>
          <pc:docMk/>
          <pc:sldMk cId="3188247095" sldId="256"/>
        </pc:sldMkLst>
        <pc:picChg chg="add mod">
          <ac:chgData name="finnet" userId="f8436354-d5fd-4b6a-ad6b-86abc534053a" providerId="ADAL" clId="{C80D92AD-B798-4F91-9E51-47ADE32047EB}" dt="2023-03-08T16:25:40.216" v="285"/>
          <ac:picMkLst>
            <pc:docMk/>
            <pc:sldMk cId="3188247095" sldId="256"/>
            <ac:picMk id="4" creationId="{33FD9C32-1986-DE18-7DEE-7AE8A081123E}"/>
          </ac:picMkLst>
        </pc:picChg>
      </pc:sldChg>
      <pc:sldChg chg="addSp delSp modSp mod setBg">
        <pc:chgData name="finnet" userId="f8436354-d5fd-4b6a-ad6b-86abc534053a" providerId="ADAL" clId="{C80D92AD-B798-4F91-9E51-47ADE32047EB}" dt="2023-03-08T12:37:45.852" v="66"/>
        <pc:sldMkLst>
          <pc:docMk/>
          <pc:sldMk cId="3761279717" sldId="294"/>
        </pc:sldMkLst>
        <pc:spChg chg="mod">
          <ac:chgData name="finnet" userId="f8436354-d5fd-4b6a-ad6b-86abc534053a" providerId="ADAL" clId="{C80D92AD-B798-4F91-9E51-47ADE32047EB}" dt="2023-03-08T12:37:07.935" v="50" actId="26606"/>
          <ac:spMkLst>
            <pc:docMk/>
            <pc:sldMk cId="3761279717" sldId="294"/>
            <ac:spMk id="2" creationId="{CBF3861B-4CAC-3B17-5EB1-7FB5B6EE1BDC}"/>
          </ac:spMkLst>
        </pc:spChg>
        <pc:spChg chg="mod ord">
          <ac:chgData name="finnet" userId="f8436354-d5fd-4b6a-ad6b-86abc534053a" providerId="ADAL" clId="{C80D92AD-B798-4F91-9E51-47ADE32047EB}" dt="2023-03-08T12:37:07.935" v="50" actId="26606"/>
          <ac:spMkLst>
            <pc:docMk/>
            <pc:sldMk cId="3761279717" sldId="294"/>
            <ac:spMk id="4" creationId="{5D4B4808-9652-FE58-0E97-F43B097654C1}"/>
          </ac:spMkLst>
        </pc:spChg>
        <pc:spChg chg="mod ord">
          <ac:chgData name="finnet" userId="f8436354-d5fd-4b6a-ad6b-86abc534053a" providerId="ADAL" clId="{C80D92AD-B798-4F91-9E51-47ADE32047EB}" dt="2023-03-08T12:37:07.935" v="50" actId="26606"/>
          <ac:spMkLst>
            <pc:docMk/>
            <pc:sldMk cId="3761279717" sldId="294"/>
            <ac:spMk id="10" creationId="{B600057C-0FA6-3B66-EDE2-7261FAF3CE29}"/>
          </ac:spMkLst>
        </pc:spChg>
        <pc:spChg chg="add del">
          <ac:chgData name="finnet" userId="f8436354-d5fd-4b6a-ad6b-86abc534053a" providerId="ADAL" clId="{C80D92AD-B798-4F91-9E51-47ADE32047EB}" dt="2023-03-08T12:36:56.468" v="40" actId="26606"/>
          <ac:spMkLst>
            <pc:docMk/>
            <pc:sldMk cId="3761279717" sldId="294"/>
            <ac:spMk id="15" creationId="{2DC8685D-7D62-4DE8-851E-C2132DBA3A1B}"/>
          </ac:spMkLst>
        </pc:spChg>
        <pc:spChg chg="add del">
          <ac:chgData name="finnet" userId="f8436354-d5fd-4b6a-ad6b-86abc534053a" providerId="ADAL" clId="{C80D92AD-B798-4F91-9E51-47ADE32047EB}" dt="2023-03-08T12:36:56.468" v="40" actId="26606"/>
          <ac:spMkLst>
            <pc:docMk/>
            <pc:sldMk cId="3761279717" sldId="294"/>
            <ac:spMk id="17" creationId="{AB5724B1-F100-4946-8693-E947536A32F6}"/>
          </ac:spMkLst>
        </pc:spChg>
        <pc:spChg chg="add del">
          <ac:chgData name="finnet" userId="f8436354-d5fd-4b6a-ad6b-86abc534053a" providerId="ADAL" clId="{C80D92AD-B798-4F91-9E51-47ADE32047EB}" dt="2023-03-08T12:36:56.468" v="40" actId="26606"/>
          <ac:spMkLst>
            <pc:docMk/>
            <pc:sldMk cId="3761279717" sldId="294"/>
            <ac:spMk id="19" creationId="{21F44F1F-5FB3-4385-B839-2E7419F39053}"/>
          </ac:spMkLst>
        </pc:spChg>
        <pc:spChg chg="add del">
          <ac:chgData name="finnet" userId="f8436354-d5fd-4b6a-ad6b-86abc534053a" providerId="ADAL" clId="{C80D92AD-B798-4F91-9E51-47ADE32047EB}" dt="2023-03-08T12:36:56.468" v="40" actId="26606"/>
          <ac:spMkLst>
            <pc:docMk/>
            <pc:sldMk cId="3761279717" sldId="294"/>
            <ac:spMk id="21" creationId="{51CA4FC7-5A20-499F-8409-07681C6AD4BA}"/>
          </ac:spMkLst>
        </pc:spChg>
        <pc:spChg chg="add del">
          <ac:chgData name="finnet" userId="f8436354-d5fd-4b6a-ad6b-86abc534053a" providerId="ADAL" clId="{C80D92AD-B798-4F91-9E51-47ADE32047EB}" dt="2023-03-08T12:36:56.468" v="40" actId="26606"/>
          <ac:spMkLst>
            <pc:docMk/>
            <pc:sldMk cId="3761279717" sldId="294"/>
            <ac:spMk id="23" creationId="{F645F929-0A38-4725-8619-A9D63F4C4DFC}"/>
          </ac:spMkLst>
        </pc:spChg>
        <pc:spChg chg="add del">
          <ac:chgData name="finnet" userId="f8436354-d5fd-4b6a-ad6b-86abc534053a" providerId="ADAL" clId="{C80D92AD-B798-4F91-9E51-47ADE32047EB}" dt="2023-03-08T12:36:56.468" v="40" actId="26606"/>
          <ac:spMkLst>
            <pc:docMk/>
            <pc:sldMk cId="3761279717" sldId="294"/>
            <ac:spMk id="25" creationId="{4970EF90-AD25-463C-92D3-B55A6B893D1D}"/>
          </ac:spMkLst>
        </pc:spChg>
        <pc:spChg chg="add del">
          <ac:chgData name="finnet" userId="f8436354-d5fd-4b6a-ad6b-86abc534053a" providerId="ADAL" clId="{C80D92AD-B798-4F91-9E51-47ADE32047EB}" dt="2023-03-08T12:36:57.101" v="42" actId="26606"/>
          <ac:spMkLst>
            <pc:docMk/>
            <pc:sldMk cId="3761279717" sldId="294"/>
            <ac:spMk id="27" creationId="{CFBA0F70-CA6A-4DE1-8930-3FA0033C212E}"/>
          </ac:spMkLst>
        </pc:spChg>
        <pc:spChg chg="add del">
          <ac:chgData name="finnet" userId="f8436354-d5fd-4b6a-ad6b-86abc534053a" providerId="ADAL" clId="{C80D92AD-B798-4F91-9E51-47ADE32047EB}" dt="2023-03-08T12:36:57.101" v="42" actId="26606"/>
          <ac:spMkLst>
            <pc:docMk/>
            <pc:sldMk cId="3761279717" sldId="294"/>
            <ac:spMk id="28" creationId="{531B5C47-1CA0-4762-BBEF-AC6A4DB781F8}"/>
          </ac:spMkLst>
        </pc:spChg>
        <pc:spChg chg="add del">
          <ac:chgData name="finnet" userId="f8436354-d5fd-4b6a-ad6b-86abc534053a" providerId="ADAL" clId="{C80D92AD-B798-4F91-9E51-47ADE32047EB}" dt="2023-03-08T12:36:57.101" v="42" actId="26606"/>
          <ac:spMkLst>
            <pc:docMk/>
            <pc:sldMk cId="3761279717" sldId="294"/>
            <ac:spMk id="29" creationId="{A81EFB5C-E32B-40C4-AD06-8C34EB093DE0}"/>
          </ac:spMkLst>
        </pc:spChg>
        <pc:spChg chg="add del">
          <ac:chgData name="finnet" userId="f8436354-d5fd-4b6a-ad6b-86abc534053a" providerId="ADAL" clId="{C80D92AD-B798-4F91-9E51-47ADE32047EB}" dt="2023-03-08T12:36:57.101" v="42" actId="26606"/>
          <ac:spMkLst>
            <pc:docMk/>
            <pc:sldMk cId="3761279717" sldId="294"/>
            <ac:spMk id="30" creationId="{82D12DA2-A8FA-48DC-9A62-7942F2FB0D59}"/>
          </ac:spMkLst>
        </pc:spChg>
        <pc:spChg chg="add del">
          <ac:chgData name="finnet" userId="f8436354-d5fd-4b6a-ad6b-86abc534053a" providerId="ADAL" clId="{C80D92AD-B798-4F91-9E51-47ADE32047EB}" dt="2023-03-08T12:36:59.702" v="44" actId="26606"/>
          <ac:spMkLst>
            <pc:docMk/>
            <pc:sldMk cId="3761279717" sldId="294"/>
            <ac:spMk id="32" creationId="{DA93081D-985B-459F-932C-0B0C8B95DFB3}"/>
          </ac:spMkLst>
        </pc:spChg>
        <pc:spChg chg="add del">
          <ac:chgData name="finnet" userId="f8436354-d5fd-4b6a-ad6b-86abc534053a" providerId="ADAL" clId="{C80D92AD-B798-4F91-9E51-47ADE32047EB}" dt="2023-03-08T12:37:01.443" v="46" actId="26606"/>
          <ac:spMkLst>
            <pc:docMk/>
            <pc:sldMk cId="3761279717" sldId="294"/>
            <ac:spMk id="34" creationId="{CC981BE6-54F6-455D-BD09-C2233F4A34FC}"/>
          </ac:spMkLst>
        </pc:spChg>
        <pc:spChg chg="add del">
          <ac:chgData name="finnet" userId="f8436354-d5fd-4b6a-ad6b-86abc534053a" providerId="ADAL" clId="{C80D92AD-B798-4F91-9E51-47ADE32047EB}" dt="2023-03-08T12:37:01.443" v="46" actId="26606"/>
          <ac:spMkLst>
            <pc:docMk/>
            <pc:sldMk cId="3761279717" sldId="294"/>
            <ac:spMk id="35" creationId="{766868EB-74A3-4DEA-B223-1175E9BAD908}"/>
          </ac:spMkLst>
        </pc:spChg>
        <pc:spChg chg="add del">
          <ac:chgData name="finnet" userId="f8436354-d5fd-4b6a-ad6b-86abc534053a" providerId="ADAL" clId="{C80D92AD-B798-4F91-9E51-47ADE32047EB}" dt="2023-03-08T12:37:01.443" v="46" actId="26606"/>
          <ac:spMkLst>
            <pc:docMk/>
            <pc:sldMk cId="3761279717" sldId="294"/>
            <ac:spMk id="36" creationId="{3CF165B1-2565-48B8-A40E-75703E75B29A}"/>
          </ac:spMkLst>
        </pc:spChg>
        <pc:spChg chg="add del">
          <ac:chgData name="finnet" userId="f8436354-d5fd-4b6a-ad6b-86abc534053a" providerId="ADAL" clId="{C80D92AD-B798-4F91-9E51-47ADE32047EB}" dt="2023-03-08T12:37:02.816" v="48" actId="26606"/>
          <ac:spMkLst>
            <pc:docMk/>
            <pc:sldMk cId="3761279717" sldId="294"/>
            <ac:spMk id="38" creationId="{F5E52E17-DE31-4BC9-9409-C84E25C68A6E}"/>
          </ac:spMkLst>
        </pc:spChg>
        <pc:spChg chg="add del">
          <ac:chgData name="finnet" userId="f8436354-d5fd-4b6a-ad6b-86abc534053a" providerId="ADAL" clId="{C80D92AD-B798-4F91-9E51-47ADE32047EB}" dt="2023-03-08T12:37:02.816" v="48" actId="26606"/>
          <ac:spMkLst>
            <pc:docMk/>
            <pc:sldMk cId="3761279717" sldId="294"/>
            <ac:spMk id="39" creationId="{9CCE7D60-361C-425C-BBC0-DE906C069D06}"/>
          </ac:spMkLst>
        </pc:spChg>
        <pc:spChg chg="add del">
          <ac:chgData name="finnet" userId="f8436354-d5fd-4b6a-ad6b-86abc534053a" providerId="ADAL" clId="{C80D92AD-B798-4F91-9E51-47ADE32047EB}" dt="2023-03-08T12:37:02.816" v="48" actId="26606"/>
          <ac:spMkLst>
            <pc:docMk/>
            <pc:sldMk cId="3761279717" sldId="294"/>
            <ac:spMk id="40" creationId="{F83F538E-BD48-4175-B531-31BEB1C57DC4}"/>
          </ac:spMkLst>
        </pc:spChg>
        <pc:picChg chg="add mod ord">
          <ac:chgData name="finnet" userId="f8436354-d5fd-4b6a-ad6b-86abc534053a" providerId="ADAL" clId="{C80D92AD-B798-4F91-9E51-47ADE32047EB}" dt="2023-03-08T12:37:34.874" v="64" actId="1035"/>
          <ac:picMkLst>
            <pc:docMk/>
            <pc:sldMk cId="3761279717" sldId="294"/>
            <ac:picMk id="5" creationId="{09EFA39D-DAE1-1F87-37C5-16C9AA43FBC4}"/>
          </ac:picMkLst>
        </pc:picChg>
        <pc:picChg chg="add mod ord">
          <ac:chgData name="finnet" userId="f8436354-d5fd-4b6a-ad6b-86abc534053a" providerId="ADAL" clId="{C80D92AD-B798-4F91-9E51-47ADE32047EB}" dt="2023-03-08T12:37:15.504" v="59" actId="1035"/>
          <ac:picMkLst>
            <pc:docMk/>
            <pc:sldMk cId="3761279717" sldId="294"/>
            <ac:picMk id="7" creationId="{76325D09-307E-D03F-40F7-E572570B5B60}"/>
          </ac:picMkLst>
        </pc:picChg>
        <pc:picChg chg="add mod ord">
          <ac:chgData name="finnet" userId="f8436354-d5fd-4b6a-ad6b-86abc534053a" providerId="ADAL" clId="{C80D92AD-B798-4F91-9E51-47ADE32047EB}" dt="2023-03-08T12:37:09.443" v="52" actId="1076"/>
          <ac:picMkLst>
            <pc:docMk/>
            <pc:sldMk cId="3761279717" sldId="294"/>
            <ac:picMk id="9" creationId="{85C9A2CC-0FC4-78D9-FA97-3AAAB84C70B2}"/>
          </ac:picMkLst>
        </pc:picChg>
        <pc:picChg chg="add del mod">
          <ac:chgData name="finnet" userId="f8436354-d5fd-4b6a-ad6b-86abc534053a" providerId="ADAL" clId="{C80D92AD-B798-4F91-9E51-47ADE32047EB}" dt="2023-03-08T12:37:45.852" v="66"/>
          <ac:picMkLst>
            <pc:docMk/>
            <pc:sldMk cId="3761279717" sldId="294"/>
            <ac:picMk id="12" creationId="{8E72DB3A-8C60-0224-2FCE-3956CAD8DBE0}"/>
          </ac:picMkLst>
        </pc:picChg>
      </pc:sldChg>
      <pc:sldChg chg="modSp mod">
        <pc:chgData name="finnet" userId="f8436354-d5fd-4b6a-ad6b-86abc534053a" providerId="ADAL" clId="{C80D92AD-B798-4F91-9E51-47ADE32047EB}" dt="2023-03-08T16:22:53.426" v="283" actId="114"/>
        <pc:sldMkLst>
          <pc:docMk/>
          <pc:sldMk cId="3697710788" sldId="297"/>
        </pc:sldMkLst>
        <pc:spChg chg="mod">
          <ac:chgData name="finnet" userId="f8436354-d5fd-4b6a-ad6b-86abc534053a" providerId="ADAL" clId="{C80D92AD-B798-4F91-9E51-47ADE32047EB}" dt="2023-03-08T16:22:53.426" v="283" actId="114"/>
          <ac:spMkLst>
            <pc:docMk/>
            <pc:sldMk cId="3697710788" sldId="297"/>
            <ac:spMk id="2" creationId="{CBF3861B-4CAC-3B17-5EB1-7FB5B6EE1BDC}"/>
          </ac:spMkLst>
        </pc:spChg>
      </pc:sldChg>
      <pc:sldChg chg="modSp mod">
        <pc:chgData name="finnet" userId="f8436354-d5fd-4b6a-ad6b-86abc534053a" providerId="ADAL" clId="{C80D92AD-B798-4F91-9E51-47ADE32047EB}" dt="2023-03-08T16:22:47.561" v="282" actId="114"/>
        <pc:sldMkLst>
          <pc:docMk/>
          <pc:sldMk cId="1973761784" sldId="298"/>
        </pc:sldMkLst>
        <pc:spChg chg="mod">
          <ac:chgData name="finnet" userId="f8436354-d5fd-4b6a-ad6b-86abc534053a" providerId="ADAL" clId="{C80D92AD-B798-4F91-9E51-47ADE32047EB}" dt="2023-03-08T16:22:47.561" v="282" actId="114"/>
          <ac:spMkLst>
            <pc:docMk/>
            <pc:sldMk cId="1973761784" sldId="298"/>
            <ac:spMk id="2" creationId="{CBF3861B-4CAC-3B17-5EB1-7FB5B6EE1BDC}"/>
          </ac:spMkLst>
        </pc:spChg>
      </pc:sldChg>
      <pc:sldChg chg="modSp mod">
        <pc:chgData name="finnet" userId="f8436354-d5fd-4b6a-ad6b-86abc534053a" providerId="ADAL" clId="{C80D92AD-B798-4F91-9E51-47ADE32047EB}" dt="2023-03-08T16:22:38.825" v="281" actId="114"/>
        <pc:sldMkLst>
          <pc:docMk/>
          <pc:sldMk cId="768455109" sldId="299"/>
        </pc:sldMkLst>
        <pc:spChg chg="mod">
          <ac:chgData name="finnet" userId="f8436354-d5fd-4b6a-ad6b-86abc534053a" providerId="ADAL" clId="{C80D92AD-B798-4F91-9E51-47ADE32047EB}" dt="2023-03-08T16:22:38.825" v="281" actId="114"/>
          <ac:spMkLst>
            <pc:docMk/>
            <pc:sldMk cId="768455109" sldId="299"/>
            <ac:spMk id="2" creationId="{CBF3861B-4CAC-3B17-5EB1-7FB5B6EE1BDC}"/>
          </ac:spMkLst>
        </pc:spChg>
      </pc:sldChg>
      <pc:sldChg chg="modSp mod">
        <pc:chgData name="finnet" userId="f8436354-d5fd-4b6a-ad6b-86abc534053a" providerId="ADAL" clId="{C80D92AD-B798-4F91-9E51-47ADE32047EB}" dt="2023-03-08T16:22:25.792" v="279" actId="114"/>
        <pc:sldMkLst>
          <pc:docMk/>
          <pc:sldMk cId="717247141" sldId="301"/>
        </pc:sldMkLst>
        <pc:spChg chg="mod">
          <ac:chgData name="finnet" userId="f8436354-d5fd-4b6a-ad6b-86abc534053a" providerId="ADAL" clId="{C80D92AD-B798-4F91-9E51-47ADE32047EB}" dt="2023-03-08T16:22:25.792" v="279" actId="114"/>
          <ac:spMkLst>
            <pc:docMk/>
            <pc:sldMk cId="717247141" sldId="301"/>
            <ac:spMk id="2" creationId="{CBF3861B-4CAC-3B17-5EB1-7FB5B6EE1BDC}"/>
          </ac:spMkLst>
        </pc:spChg>
        <pc:spChg chg="mod">
          <ac:chgData name="finnet" userId="f8436354-d5fd-4b6a-ad6b-86abc534053a" providerId="ADAL" clId="{C80D92AD-B798-4F91-9E51-47ADE32047EB}" dt="2023-03-08T16:15:52.336" v="278" actId="113"/>
          <ac:spMkLst>
            <pc:docMk/>
            <pc:sldMk cId="717247141" sldId="301"/>
            <ac:spMk id="7" creationId="{8879A142-6E7E-0323-0B9C-B04D1A5DEF97}"/>
          </ac:spMkLst>
        </pc:spChg>
      </pc:sldChg>
      <pc:sldChg chg="delSp modSp mod">
        <pc:chgData name="finnet" userId="f8436354-d5fd-4b6a-ad6b-86abc534053a" providerId="ADAL" clId="{C80D92AD-B798-4F91-9E51-47ADE32047EB}" dt="2023-03-08T16:12:42.265" v="274" actId="20577"/>
        <pc:sldMkLst>
          <pc:docMk/>
          <pc:sldMk cId="2119486539" sldId="302"/>
        </pc:sldMkLst>
        <pc:spChg chg="mod">
          <ac:chgData name="finnet" userId="f8436354-d5fd-4b6a-ad6b-86abc534053a" providerId="ADAL" clId="{C80D92AD-B798-4F91-9E51-47ADE32047EB}" dt="2023-03-08T16:12:42.265" v="274" actId="20577"/>
          <ac:spMkLst>
            <pc:docMk/>
            <pc:sldMk cId="2119486539" sldId="302"/>
            <ac:spMk id="2" creationId="{CBF3861B-4CAC-3B17-5EB1-7FB5B6EE1BDC}"/>
          </ac:spMkLst>
        </pc:spChg>
        <pc:picChg chg="del">
          <ac:chgData name="finnet" userId="f8436354-d5fd-4b6a-ad6b-86abc534053a" providerId="ADAL" clId="{C80D92AD-B798-4F91-9E51-47ADE32047EB}" dt="2023-03-08T16:11:48.777" v="219" actId="478"/>
          <ac:picMkLst>
            <pc:docMk/>
            <pc:sldMk cId="2119486539" sldId="302"/>
            <ac:picMk id="5" creationId="{BE1D8165-7496-2DBC-00EB-D3071C870C8A}"/>
          </ac:picMkLst>
        </pc:picChg>
        <pc:picChg chg="del">
          <ac:chgData name="finnet" userId="f8436354-d5fd-4b6a-ad6b-86abc534053a" providerId="ADAL" clId="{C80D92AD-B798-4F91-9E51-47ADE32047EB}" dt="2023-03-08T16:11:50.473" v="220" actId="478"/>
          <ac:picMkLst>
            <pc:docMk/>
            <pc:sldMk cId="2119486539" sldId="302"/>
            <ac:picMk id="6" creationId="{BB6548BE-D317-3252-77BC-16D523C3428A}"/>
          </ac:picMkLst>
        </pc:picChg>
        <pc:picChg chg="del">
          <ac:chgData name="finnet" userId="f8436354-d5fd-4b6a-ad6b-86abc534053a" providerId="ADAL" clId="{C80D92AD-B798-4F91-9E51-47ADE32047EB}" dt="2023-03-08T16:11:48.777" v="219" actId="478"/>
          <ac:picMkLst>
            <pc:docMk/>
            <pc:sldMk cId="2119486539" sldId="302"/>
            <ac:picMk id="8" creationId="{6EF971A8-C570-BBB3-9AD0-C778C3A26EE8}"/>
          </ac:picMkLst>
        </pc:picChg>
        <pc:picChg chg="del">
          <ac:chgData name="finnet" userId="f8436354-d5fd-4b6a-ad6b-86abc534053a" providerId="ADAL" clId="{C80D92AD-B798-4F91-9E51-47ADE32047EB}" dt="2023-03-08T16:11:51.796" v="221" actId="478"/>
          <ac:picMkLst>
            <pc:docMk/>
            <pc:sldMk cId="2119486539" sldId="302"/>
            <ac:picMk id="9" creationId="{E96F3476-5142-1707-4281-7C568E18DC43}"/>
          </ac:picMkLst>
        </pc:picChg>
      </pc:sldChg>
      <pc:sldChg chg="addSp delSp modSp add mod">
        <pc:chgData name="finnet" userId="f8436354-d5fd-4b6a-ad6b-86abc534053a" providerId="ADAL" clId="{C80D92AD-B798-4F91-9E51-47ADE32047EB}" dt="2023-03-08T13:54:56.760" v="99" actId="1076"/>
        <pc:sldMkLst>
          <pc:docMk/>
          <pc:sldMk cId="2810773231" sldId="304"/>
        </pc:sldMkLst>
        <pc:spChg chg="mod">
          <ac:chgData name="finnet" userId="f8436354-d5fd-4b6a-ad6b-86abc534053a" providerId="ADAL" clId="{C80D92AD-B798-4F91-9E51-47ADE32047EB}" dt="2023-03-08T12:38:06.415" v="81" actId="207"/>
          <ac:spMkLst>
            <pc:docMk/>
            <pc:sldMk cId="2810773231" sldId="304"/>
            <ac:spMk id="2" creationId="{CBF3861B-4CAC-3B17-5EB1-7FB5B6EE1BDC}"/>
          </ac:spMkLst>
        </pc:spChg>
        <pc:spChg chg="del">
          <ac:chgData name="finnet" userId="f8436354-d5fd-4b6a-ad6b-86abc534053a" providerId="ADAL" clId="{C80D92AD-B798-4F91-9E51-47ADE32047EB}" dt="2023-03-08T12:38:12.312" v="82" actId="478"/>
          <ac:spMkLst>
            <pc:docMk/>
            <pc:sldMk cId="2810773231" sldId="304"/>
            <ac:spMk id="10" creationId="{B600057C-0FA6-3B66-EDE2-7261FAF3CE29}"/>
          </ac:spMkLst>
        </pc:spChg>
        <pc:graphicFrameChg chg="add mod">
          <ac:chgData name="finnet" userId="f8436354-d5fd-4b6a-ad6b-86abc534053a" providerId="ADAL" clId="{C80D92AD-B798-4F91-9E51-47ADE32047EB}" dt="2023-03-08T13:54:31.861" v="90" actId="1076"/>
          <ac:graphicFrameMkLst>
            <pc:docMk/>
            <pc:sldMk cId="2810773231" sldId="304"/>
            <ac:graphicFrameMk id="3" creationId="{1C23F151-07EB-8860-8046-752C40577AB1}"/>
          </ac:graphicFrameMkLst>
        </pc:graphicFrameChg>
        <pc:graphicFrameChg chg="add mod">
          <ac:chgData name="finnet" userId="f8436354-d5fd-4b6a-ad6b-86abc534053a" providerId="ADAL" clId="{C80D92AD-B798-4F91-9E51-47ADE32047EB}" dt="2023-03-08T13:54:38.359" v="93" actId="1076"/>
          <ac:graphicFrameMkLst>
            <pc:docMk/>
            <pc:sldMk cId="2810773231" sldId="304"/>
            <ac:graphicFrameMk id="6" creationId="{41F0E5D1-5441-39D2-5F25-C87B7A7974AC}"/>
          </ac:graphicFrameMkLst>
        </pc:graphicFrameChg>
        <pc:graphicFrameChg chg="add mod">
          <ac:chgData name="finnet" userId="f8436354-d5fd-4b6a-ad6b-86abc534053a" providerId="ADAL" clId="{C80D92AD-B798-4F91-9E51-47ADE32047EB}" dt="2023-03-08T13:54:46.384" v="96" actId="1076"/>
          <ac:graphicFrameMkLst>
            <pc:docMk/>
            <pc:sldMk cId="2810773231" sldId="304"/>
            <ac:graphicFrameMk id="8" creationId="{1870BB33-B43D-74B6-A094-B8307FD9FCF5}"/>
          </ac:graphicFrameMkLst>
        </pc:graphicFrameChg>
        <pc:graphicFrameChg chg="add mod">
          <ac:chgData name="finnet" userId="f8436354-d5fd-4b6a-ad6b-86abc534053a" providerId="ADAL" clId="{C80D92AD-B798-4F91-9E51-47ADE32047EB}" dt="2023-03-08T13:54:56.760" v="99" actId="1076"/>
          <ac:graphicFrameMkLst>
            <pc:docMk/>
            <pc:sldMk cId="2810773231" sldId="304"/>
            <ac:graphicFrameMk id="11" creationId="{BE169E3F-67FD-2B19-37C3-A8F43DE50224}"/>
          </ac:graphicFrameMkLst>
        </pc:graphicFrameChg>
        <pc:picChg chg="del">
          <ac:chgData name="finnet" userId="f8436354-d5fd-4b6a-ad6b-86abc534053a" providerId="ADAL" clId="{C80D92AD-B798-4F91-9E51-47ADE32047EB}" dt="2023-03-08T12:38:13.354" v="83" actId="478"/>
          <ac:picMkLst>
            <pc:docMk/>
            <pc:sldMk cId="2810773231" sldId="304"/>
            <ac:picMk id="5" creationId="{09EFA39D-DAE1-1F87-37C5-16C9AA43FBC4}"/>
          </ac:picMkLst>
        </pc:picChg>
        <pc:picChg chg="del">
          <ac:chgData name="finnet" userId="f8436354-d5fd-4b6a-ad6b-86abc534053a" providerId="ADAL" clId="{C80D92AD-B798-4F91-9E51-47ADE32047EB}" dt="2023-03-08T12:38:14.361" v="84" actId="478"/>
          <ac:picMkLst>
            <pc:docMk/>
            <pc:sldMk cId="2810773231" sldId="304"/>
            <ac:picMk id="7" creationId="{76325D09-307E-D03F-40F7-E572570B5B60}"/>
          </ac:picMkLst>
        </pc:picChg>
        <pc:picChg chg="del">
          <ac:chgData name="finnet" userId="f8436354-d5fd-4b6a-ad6b-86abc534053a" providerId="ADAL" clId="{C80D92AD-B798-4F91-9E51-47ADE32047EB}" dt="2023-03-08T12:38:15.669" v="85" actId="478"/>
          <ac:picMkLst>
            <pc:docMk/>
            <pc:sldMk cId="2810773231" sldId="304"/>
            <ac:picMk id="9" creationId="{85C9A2CC-0FC4-78D9-FA97-3AAAB84C70B2}"/>
          </ac:picMkLst>
        </pc:picChg>
      </pc:sldChg>
      <pc:sldChg chg="addSp delSp modSp add mod">
        <pc:chgData name="finnet" userId="f8436354-d5fd-4b6a-ad6b-86abc534053a" providerId="ADAL" clId="{C80D92AD-B798-4F91-9E51-47ADE32047EB}" dt="2023-03-08T16:10:48.415" v="218" actId="20577"/>
        <pc:sldMkLst>
          <pc:docMk/>
          <pc:sldMk cId="3428060581" sldId="305"/>
        </pc:sldMkLst>
        <pc:spChg chg="mod">
          <ac:chgData name="finnet" userId="f8436354-d5fd-4b6a-ad6b-86abc534053a" providerId="ADAL" clId="{C80D92AD-B798-4F91-9E51-47ADE32047EB}" dt="2023-03-08T14:47:32.441" v="170" actId="14100"/>
          <ac:spMkLst>
            <pc:docMk/>
            <pc:sldMk cId="3428060581" sldId="305"/>
            <ac:spMk id="2" creationId="{CBF3861B-4CAC-3B17-5EB1-7FB5B6EE1BDC}"/>
          </ac:spMkLst>
        </pc:spChg>
        <pc:spChg chg="del">
          <ac:chgData name="finnet" userId="f8436354-d5fd-4b6a-ad6b-86abc534053a" providerId="ADAL" clId="{C80D92AD-B798-4F91-9E51-47ADE32047EB}" dt="2023-03-08T14:47:11.368" v="140" actId="478"/>
          <ac:spMkLst>
            <pc:docMk/>
            <pc:sldMk cId="3428060581" sldId="305"/>
            <ac:spMk id="4" creationId="{5D4B4808-9652-FE58-0E97-F43B097654C1}"/>
          </ac:spMkLst>
        </pc:spChg>
        <pc:spChg chg="del">
          <ac:chgData name="finnet" userId="f8436354-d5fd-4b6a-ad6b-86abc534053a" providerId="ADAL" clId="{C80D92AD-B798-4F91-9E51-47ADE32047EB}" dt="2023-03-08T14:47:11.368" v="140" actId="478"/>
          <ac:spMkLst>
            <pc:docMk/>
            <pc:sldMk cId="3428060581" sldId="305"/>
            <ac:spMk id="8" creationId="{1E24B334-5159-A3D1-3443-5B4ED329503F}"/>
          </ac:spMkLst>
        </pc:spChg>
        <pc:spChg chg="del">
          <ac:chgData name="finnet" userId="f8436354-d5fd-4b6a-ad6b-86abc534053a" providerId="ADAL" clId="{C80D92AD-B798-4F91-9E51-47ADE32047EB}" dt="2023-03-08T14:47:11.368" v="140" actId="478"/>
          <ac:spMkLst>
            <pc:docMk/>
            <pc:sldMk cId="3428060581" sldId="305"/>
            <ac:spMk id="9" creationId="{8F701984-612F-4DE0-A1FB-A4FF5A27262A}"/>
          </ac:spMkLst>
        </pc:spChg>
        <pc:graphicFrameChg chg="add mod">
          <ac:chgData name="finnet" userId="f8436354-d5fd-4b6a-ad6b-86abc534053a" providerId="ADAL" clId="{C80D92AD-B798-4F91-9E51-47ADE32047EB}" dt="2023-03-08T16:10:24.386" v="186" actId="20577"/>
          <ac:graphicFrameMkLst>
            <pc:docMk/>
            <pc:sldMk cId="3428060581" sldId="305"/>
            <ac:graphicFrameMk id="3" creationId="{2F1286C4-D36C-99E4-0C80-5510574AE12E}"/>
          </ac:graphicFrameMkLst>
        </pc:graphicFrameChg>
        <pc:graphicFrameChg chg="add mod">
          <ac:chgData name="finnet" userId="f8436354-d5fd-4b6a-ad6b-86abc534053a" providerId="ADAL" clId="{C80D92AD-B798-4F91-9E51-47ADE32047EB}" dt="2023-03-08T16:09:41.344" v="178" actId="1076"/>
          <ac:graphicFrameMkLst>
            <pc:docMk/>
            <pc:sldMk cId="3428060581" sldId="305"/>
            <ac:graphicFrameMk id="6" creationId="{B71D1C80-C702-C667-0178-97B11B95C889}"/>
          </ac:graphicFrameMkLst>
        </pc:graphicFrameChg>
        <pc:graphicFrameChg chg="add mod">
          <ac:chgData name="finnet" userId="f8436354-d5fd-4b6a-ad6b-86abc534053a" providerId="ADAL" clId="{C80D92AD-B798-4F91-9E51-47ADE32047EB}" dt="2023-03-08T16:09:52.332" v="181" actId="1076"/>
          <ac:graphicFrameMkLst>
            <pc:docMk/>
            <pc:sldMk cId="3428060581" sldId="305"/>
            <ac:graphicFrameMk id="7" creationId="{6DDBAE8A-2A2A-9A69-0561-A8AAA4421B9D}"/>
          </ac:graphicFrameMkLst>
        </pc:graphicFrameChg>
        <pc:graphicFrameChg chg="add mod">
          <ac:chgData name="finnet" userId="f8436354-d5fd-4b6a-ad6b-86abc534053a" providerId="ADAL" clId="{C80D92AD-B798-4F91-9E51-47ADE32047EB}" dt="2023-03-08T16:10:48.415" v="218" actId="20577"/>
          <ac:graphicFrameMkLst>
            <pc:docMk/>
            <pc:sldMk cId="3428060581" sldId="305"/>
            <ac:graphicFrameMk id="10" creationId="{B61EABF6-01DD-D48A-3229-06033E69885C}"/>
          </ac:graphicFrameMkLst>
        </pc:graphicFrameChg>
        <pc:picChg chg="del">
          <ac:chgData name="finnet" userId="f8436354-d5fd-4b6a-ad6b-86abc534053a" providerId="ADAL" clId="{C80D92AD-B798-4F91-9E51-47ADE32047EB}" dt="2023-03-08T14:47:11.368" v="140" actId="478"/>
          <ac:picMkLst>
            <pc:docMk/>
            <pc:sldMk cId="3428060581" sldId="305"/>
            <ac:picMk id="5" creationId="{0014FBA1-A265-A3AF-4665-9D3DC50A0766}"/>
          </ac:picMkLst>
        </pc:picChg>
      </pc:sldChg>
      <pc:sldChg chg="delSp modSp add del mod">
        <pc:chgData name="finnet" userId="f8436354-d5fd-4b6a-ad6b-86abc534053a" providerId="ADAL" clId="{C80D92AD-B798-4F91-9E51-47ADE32047EB}" dt="2023-03-08T13:55:34.172" v="138" actId="47"/>
        <pc:sldMkLst>
          <pc:docMk/>
          <pc:sldMk cId="3645602025" sldId="305"/>
        </pc:sldMkLst>
        <pc:spChg chg="mod">
          <ac:chgData name="finnet" userId="f8436354-d5fd-4b6a-ad6b-86abc534053a" providerId="ADAL" clId="{C80D92AD-B798-4F91-9E51-47ADE32047EB}" dt="2023-03-08T13:55:19.141" v="133" actId="14100"/>
          <ac:spMkLst>
            <pc:docMk/>
            <pc:sldMk cId="3645602025" sldId="305"/>
            <ac:spMk id="2" creationId="{CBF3861B-4CAC-3B17-5EB1-7FB5B6EE1BDC}"/>
          </ac:spMkLst>
        </pc:spChg>
        <pc:graphicFrameChg chg="del">
          <ac:chgData name="finnet" userId="f8436354-d5fd-4b6a-ad6b-86abc534053a" providerId="ADAL" clId="{C80D92AD-B798-4F91-9E51-47ADE32047EB}" dt="2023-03-08T13:55:28.502" v="137" actId="478"/>
          <ac:graphicFrameMkLst>
            <pc:docMk/>
            <pc:sldMk cId="3645602025" sldId="305"/>
            <ac:graphicFrameMk id="3" creationId="{1C23F151-07EB-8860-8046-752C40577AB1}"/>
          </ac:graphicFrameMkLst>
        </pc:graphicFrameChg>
        <pc:graphicFrameChg chg="del">
          <ac:chgData name="finnet" userId="f8436354-d5fd-4b6a-ad6b-86abc534053a" providerId="ADAL" clId="{C80D92AD-B798-4F91-9E51-47ADE32047EB}" dt="2023-03-08T13:55:24.267" v="134" actId="478"/>
          <ac:graphicFrameMkLst>
            <pc:docMk/>
            <pc:sldMk cId="3645602025" sldId="305"/>
            <ac:graphicFrameMk id="6" creationId="{41F0E5D1-5441-39D2-5F25-C87B7A7974AC}"/>
          </ac:graphicFrameMkLst>
        </pc:graphicFrameChg>
        <pc:graphicFrameChg chg="del">
          <ac:chgData name="finnet" userId="f8436354-d5fd-4b6a-ad6b-86abc534053a" providerId="ADAL" clId="{C80D92AD-B798-4F91-9E51-47ADE32047EB}" dt="2023-03-08T13:55:26.939" v="136" actId="478"/>
          <ac:graphicFrameMkLst>
            <pc:docMk/>
            <pc:sldMk cId="3645602025" sldId="305"/>
            <ac:graphicFrameMk id="8" creationId="{1870BB33-B43D-74B6-A094-B8307FD9FCF5}"/>
          </ac:graphicFrameMkLst>
        </pc:graphicFrameChg>
        <pc:graphicFrameChg chg="del">
          <ac:chgData name="finnet" userId="f8436354-d5fd-4b6a-ad6b-86abc534053a" providerId="ADAL" clId="{C80D92AD-B798-4F91-9E51-47ADE32047EB}" dt="2023-03-08T13:55:25.512" v="135" actId="478"/>
          <ac:graphicFrameMkLst>
            <pc:docMk/>
            <pc:sldMk cId="3645602025" sldId="305"/>
            <ac:graphicFrameMk id="11" creationId="{BE169E3F-67FD-2B19-37C3-A8F43DE50224}"/>
          </ac:graphicFrameMkLst>
        </pc:graphicFrameChg>
      </pc:sldChg>
      <pc:sldMasterChg chg="modSldLayout">
        <pc:chgData name="finnet" userId="f8436354-d5fd-4b6a-ad6b-86abc534053a" providerId="ADAL" clId="{C80D92AD-B798-4F91-9E51-47ADE32047EB}" dt="2023-03-08T16:25:35.306" v="284" actId="571"/>
        <pc:sldMasterMkLst>
          <pc:docMk/>
          <pc:sldMasterMk cId="3206496400" sldId="2147483660"/>
        </pc:sldMasterMkLst>
        <pc:sldLayoutChg chg="addSp modSp">
          <pc:chgData name="finnet" userId="f8436354-d5fd-4b6a-ad6b-86abc534053a" providerId="ADAL" clId="{C80D92AD-B798-4F91-9E51-47ADE32047EB}" dt="2023-03-08T16:25:35.306" v="284" actId="571"/>
          <pc:sldLayoutMkLst>
            <pc:docMk/>
            <pc:sldMasterMk cId="3206496400" sldId="2147483660"/>
            <pc:sldLayoutMk cId="136897842" sldId="2147483662"/>
          </pc:sldLayoutMkLst>
          <pc:picChg chg="add mod">
            <ac:chgData name="finnet" userId="f8436354-d5fd-4b6a-ad6b-86abc534053a" providerId="ADAL" clId="{C80D92AD-B798-4F91-9E51-47ADE32047EB}" dt="2023-03-08T16:25:35.306" v="284" actId="571"/>
            <ac:picMkLst>
              <pc:docMk/>
              <pc:sldMasterMk cId="3206496400" sldId="2147483660"/>
              <pc:sldLayoutMk cId="136897842" sldId="2147483662"/>
              <ac:picMk id="7" creationId="{2F3255F4-7C5E-9442-876A-4F6655D8D80D}"/>
            </ac:picMkLst>
          </pc:picChg>
        </pc:sldLayoutChg>
      </pc:sldMasterChg>
    </pc:docChg>
  </pc:docChgLst>
  <pc:docChgLst>
    <pc:chgData name="Nabilla Farah Raissa Maharani" userId="b8df3636-5290-4e08-8eff-80fa08f361ce" providerId="ADAL" clId="{75AB617F-2A39-4FBF-A512-F2F1495D7257}"/>
    <pc:docChg chg="custSel modSld">
      <pc:chgData name="Nabilla Farah Raissa Maharani" userId="b8df3636-5290-4e08-8eff-80fa08f361ce" providerId="ADAL" clId="{75AB617F-2A39-4FBF-A512-F2F1495D7257}" dt="2022-11-04T16:52:00.267" v="2139" actId="20577"/>
      <pc:docMkLst>
        <pc:docMk/>
      </pc:docMkLst>
      <pc:sldChg chg="modNotesTx">
        <pc:chgData name="Nabilla Farah Raissa Maharani" userId="b8df3636-5290-4e08-8eff-80fa08f361ce" providerId="ADAL" clId="{75AB617F-2A39-4FBF-A512-F2F1495D7257}" dt="2022-11-04T16:04:06.107" v="727" actId="20577"/>
        <pc:sldMkLst>
          <pc:docMk/>
          <pc:sldMk cId="3188247095" sldId="256"/>
        </pc:sldMkLst>
      </pc:sldChg>
      <pc:sldChg chg="modNotesTx">
        <pc:chgData name="Nabilla Farah Raissa Maharani" userId="b8df3636-5290-4e08-8eff-80fa08f361ce" providerId="ADAL" clId="{75AB617F-2A39-4FBF-A512-F2F1495D7257}" dt="2022-11-04T11:22:38.269" v="57" actId="5793"/>
        <pc:sldMkLst>
          <pc:docMk/>
          <pc:sldMk cId="1357166429" sldId="258"/>
        </pc:sldMkLst>
      </pc:sldChg>
      <pc:sldChg chg="modSp mod modNotesTx">
        <pc:chgData name="Nabilla Farah Raissa Maharani" userId="b8df3636-5290-4e08-8eff-80fa08f361ce" providerId="ADAL" clId="{75AB617F-2A39-4FBF-A512-F2F1495D7257}" dt="2022-11-04T11:30:35.373" v="140" actId="20577"/>
        <pc:sldMkLst>
          <pc:docMk/>
          <pc:sldMk cId="2894308626" sldId="259"/>
        </pc:sldMkLst>
        <pc:spChg chg="mod">
          <ac:chgData name="Nabilla Farah Raissa Maharani" userId="b8df3636-5290-4e08-8eff-80fa08f361ce" providerId="ADAL" clId="{75AB617F-2A39-4FBF-A512-F2F1495D7257}" dt="2022-11-04T11:29:57.161" v="58" actId="20577"/>
          <ac:spMkLst>
            <pc:docMk/>
            <pc:sldMk cId="2894308626" sldId="259"/>
            <ac:spMk id="7" creationId="{9DEED0D6-40A6-C4C1-B6DF-1EED4D8C1635}"/>
          </ac:spMkLst>
        </pc:spChg>
      </pc:sldChg>
      <pc:sldChg chg="modSp mod modNotesTx">
        <pc:chgData name="Nabilla Farah Raissa Maharani" userId="b8df3636-5290-4e08-8eff-80fa08f361ce" providerId="ADAL" clId="{75AB617F-2A39-4FBF-A512-F2F1495D7257}" dt="2022-11-04T16:52:00.267" v="2139" actId="20577"/>
        <pc:sldMkLst>
          <pc:docMk/>
          <pc:sldMk cId="2806579257" sldId="262"/>
        </pc:sldMkLst>
        <pc:spChg chg="mod">
          <ac:chgData name="Nabilla Farah Raissa Maharani" userId="b8df3636-5290-4e08-8eff-80fa08f361ce" providerId="ADAL" clId="{75AB617F-2A39-4FBF-A512-F2F1495D7257}" dt="2022-11-04T16:52:00.267" v="2139" actId="20577"/>
          <ac:spMkLst>
            <pc:docMk/>
            <pc:sldMk cId="2806579257" sldId="262"/>
            <ac:spMk id="3" creationId="{8CCECAB9-1547-FC2C-F502-47E2B69DC966}"/>
          </ac:spMkLst>
        </pc:spChg>
        <pc:graphicFrameChg chg="mod">
          <ac:chgData name="Nabilla Farah Raissa Maharani" userId="b8df3636-5290-4e08-8eff-80fa08f361ce" providerId="ADAL" clId="{75AB617F-2A39-4FBF-A512-F2F1495D7257}" dt="2022-11-04T16:25:44.823" v="728" actId="1076"/>
          <ac:graphicFrameMkLst>
            <pc:docMk/>
            <pc:sldMk cId="2806579257" sldId="262"/>
            <ac:graphicFrameMk id="5" creationId="{2E5AD713-83BA-3E91-855A-F42768788AAC}"/>
          </ac:graphicFrameMkLst>
        </pc:graphicFrameChg>
      </pc:sldChg>
      <pc:sldChg chg="modSp mod modNotesTx">
        <pc:chgData name="Nabilla Farah Raissa Maharani" userId="b8df3636-5290-4e08-8eff-80fa08f361ce" providerId="ADAL" clId="{75AB617F-2A39-4FBF-A512-F2F1495D7257}" dt="2022-11-04T16:26:43.937" v="729" actId="1076"/>
        <pc:sldMkLst>
          <pc:docMk/>
          <pc:sldMk cId="1494357318" sldId="263"/>
        </pc:sldMkLst>
        <pc:picChg chg="mod">
          <ac:chgData name="Nabilla Farah Raissa Maharani" userId="b8df3636-5290-4e08-8eff-80fa08f361ce" providerId="ADAL" clId="{75AB617F-2A39-4FBF-A512-F2F1495D7257}" dt="2022-11-04T16:26:43.937" v="729" actId="1076"/>
          <ac:picMkLst>
            <pc:docMk/>
            <pc:sldMk cId="1494357318" sldId="263"/>
            <ac:picMk id="7" creationId="{A8B132EE-A757-9564-AF0D-F084971F4BD7}"/>
          </ac:picMkLst>
        </pc:picChg>
      </pc:sldChg>
      <pc:sldChg chg="modNotesTx">
        <pc:chgData name="Nabilla Farah Raissa Maharani" userId="b8df3636-5290-4e08-8eff-80fa08f361ce" providerId="ADAL" clId="{75AB617F-2A39-4FBF-A512-F2F1495D7257}" dt="2022-11-04T11:53:08.430" v="429" actId="20577"/>
        <pc:sldMkLst>
          <pc:docMk/>
          <pc:sldMk cId="3602665332" sldId="267"/>
        </pc:sldMkLst>
      </pc:sldChg>
      <pc:sldChg chg="modNotesTx">
        <pc:chgData name="Nabilla Farah Raissa Maharani" userId="b8df3636-5290-4e08-8eff-80fa08f361ce" providerId="ADAL" clId="{75AB617F-2A39-4FBF-A512-F2F1495D7257}" dt="2022-11-04T12:01:21.403" v="575" actId="20577"/>
        <pc:sldMkLst>
          <pc:docMk/>
          <pc:sldMk cId="3744462847" sldId="271"/>
        </pc:sldMkLst>
      </pc:sldChg>
      <pc:sldChg chg="modNotesTx">
        <pc:chgData name="Nabilla Farah Raissa Maharani" userId="b8df3636-5290-4e08-8eff-80fa08f361ce" providerId="ADAL" clId="{75AB617F-2A39-4FBF-A512-F2F1495D7257}" dt="2022-11-04T11:59:52.416" v="495" actId="20577"/>
        <pc:sldMkLst>
          <pc:docMk/>
          <pc:sldMk cId="833991277" sldId="274"/>
        </pc:sldMkLst>
      </pc:sldChg>
      <pc:sldChg chg="modNotesTx">
        <pc:chgData name="Nabilla Farah Raissa Maharani" userId="b8df3636-5290-4e08-8eff-80fa08f361ce" providerId="ADAL" clId="{75AB617F-2A39-4FBF-A512-F2F1495D7257}" dt="2022-11-04T12:02:21.575" v="622" actId="313"/>
        <pc:sldMkLst>
          <pc:docMk/>
          <pc:sldMk cId="894368714" sldId="275"/>
        </pc:sldMkLst>
      </pc:sldChg>
    </pc:docChg>
  </pc:docChgLst>
  <pc:docChgLst>
    <pc:chgData name="Ilham Nur Pratama" userId="S::ilham.nur@office.ui.ac.id::516a4c74-4063-432c-b489-dfb1ca889df2" providerId="AD" clId="Web-{671CF67F-B70C-94D9-FE19-BA025E6976A2}"/>
    <pc:docChg chg="modSld">
      <pc:chgData name="Ilham Nur Pratama" userId="S::ilham.nur@office.ui.ac.id::516a4c74-4063-432c-b489-dfb1ca889df2" providerId="AD" clId="Web-{671CF67F-B70C-94D9-FE19-BA025E6976A2}" dt="2022-11-04T18:10:14.356" v="1128" actId="20577"/>
      <pc:docMkLst>
        <pc:docMk/>
      </pc:docMkLst>
      <pc:sldChg chg="modSp">
        <pc:chgData name="Ilham Nur Pratama" userId="S::ilham.nur@office.ui.ac.id::516a4c74-4063-432c-b489-dfb1ca889df2" providerId="AD" clId="Web-{671CF67F-B70C-94D9-FE19-BA025E6976A2}" dt="2022-11-04T17:29:04.890" v="202" actId="20577"/>
        <pc:sldMkLst>
          <pc:docMk/>
          <pc:sldMk cId="1494357318" sldId="263"/>
        </pc:sldMkLst>
        <pc:spChg chg="mod">
          <ac:chgData name="Ilham Nur Pratama" userId="S::ilham.nur@office.ui.ac.id::516a4c74-4063-432c-b489-dfb1ca889df2" providerId="AD" clId="Web-{671CF67F-B70C-94D9-FE19-BA025E6976A2}" dt="2022-11-04T17:29:04.890" v="202" actId="20577"/>
          <ac:spMkLst>
            <pc:docMk/>
            <pc:sldMk cId="1494357318" sldId="263"/>
            <ac:spMk id="3" creationId="{8CCECAB9-1547-FC2C-F502-47E2B69DC966}"/>
          </ac:spMkLst>
        </pc:spChg>
      </pc:sldChg>
      <pc:sldChg chg="modSp">
        <pc:chgData name="Ilham Nur Pratama" userId="S::ilham.nur@office.ui.ac.id::516a4c74-4063-432c-b489-dfb1ca889df2" providerId="AD" clId="Web-{671CF67F-B70C-94D9-FE19-BA025E6976A2}" dt="2022-11-04T17:46:29.399" v="357" actId="20577"/>
        <pc:sldMkLst>
          <pc:docMk/>
          <pc:sldMk cId="2731260353" sldId="272"/>
        </pc:sldMkLst>
        <pc:spChg chg="mod">
          <ac:chgData name="Ilham Nur Pratama" userId="S::ilham.nur@office.ui.ac.id::516a4c74-4063-432c-b489-dfb1ca889df2" providerId="AD" clId="Web-{671CF67F-B70C-94D9-FE19-BA025E6976A2}" dt="2022-11-04T17:46:29.399" v="357" actId="20577"/>
          <ac:spMkLst>
            <pc:docMk/>
            <pc:sldMk cId="2731260353" sldId="272"/>
            <ac:spMk id="3" creationId="{BE0B2242-757C-43D5-4592-526DE38C0919}"/>
          </ac:spMkLst>
        </pc:spChg>
      </pc:sldChg>
      <pc:sldChg chg="modSp">
        <pc:chgData name="Ilham Nur Pratama" userId="S::ilham.nur@office.ui.ac.id::516a4c74-4063-432c-b489-dfb1ca889df2" providerId="AD" clId="Web-{671CF67F-B70C-94D9-FE19-BA025E6976A2}" dt="2022-11-04T17:51:43.425" v="602" actId="20577"/>
        <pc:sldMkLst>
          <pc:docMk/>
          <pc:sldMk cId="833991277" sldId="274"/>
        </pc:sldMkLst>
        <pc:spChg chg="mod">
          <ac:chgData name="Ilham Nur Pratama" userId="S::ilham.nur@office.ui.ac.id::516a4c74-4063-432c-b489-dfb1ca889df2" providerId="AD" clId="Web-{671CF67F-B70C-94D9-FE19-BA025E6976A2}" dt="2022-11-04T17:51:43.425" v="602" actId="20577"/>
          <ac:spMkLst>
            <pc:docMk/>
            <pc:sldMk cId="833991277" sldId="274"/>
            <ac:spMk id="3" creationId="{6EF9E7C3-2679-1474-35F9-1E7E989230D8}"/>
          </ac:spMkLst>
        </pc:spChg>
      </pc:sldChg>
      <pc:sldChg chg="modSp">
        <pc:chgData name="Ilham Nur Pratama" userId="S::ilham.nur@office.ui.ac.id::516a4c74-4063-432c-b489-dfb1ca889df2" providerId="AD" clId="Web-{671CF67F-B70C-94D9-FE19-BA025E6976A2}" dt="2022-11-04T18:10:14.356" v="1128" actId="20577"/>
        <pc:sldMkLst>
          <pc:docMk/>
          <pc:sldMk cId="894368714" sldId="275"/>
        </pc:sldMkLst>
        <pc:spChg chg="mod">
          <ac:chgData name="Ilham Nur Pratama" userId="S::ilham.nur@office.ui.ac.id::516a4c74-4063-432c-b489-dfb1ca889df2" providerId="AD" clId="Web-{671CF67F-B70C-94D9-FE19-BA025E6976A2}" dt="2022-11-04T18:10:14.356" v="1128" actId="20577"/>
          <ac:spMkLst>
            <pc:docMk/>
            <pc:sldMk cId="894368714" sldId="275"/>
            <ac:spMk id="3" creationId="{37175B77-53D6-2C49-5ABE-E555F54BFA7F}"/>
          </ac:spMkLst>
        </pc:spChg>
      </pc:sldChg>
      <pc:sldChg chg="modSp">
        <pc:chgData name="Ilham Nur Pratama" userId="S::ilham.nur@office.ui.ac.id::516a4c74-4063-432c-b489-dfb1ca889df2" providerId="AD" clId="Web-{671CF67F-B70C-94D9-FE19-BA025E6976A2}" dt="2022-11-04T17:43:07.126" v="353"/>
        <pc:sldMkLst>
          <pc:docMk/>
          <pc:sldMk cId="4253309722" sldId="283"/>
        </pc:sldMkLst>
        <pc:graphicFrameChg chg="mod modGraphic">
          <ac:chgData name="Ilham Nur Pratama" userId="S::ilham.nur@office.ui.ac.id::516a4c74-4063-432c-b489-dfb1ca889df2" providerId="AD" clId="Web-{671CF67F-B70C-94D9-FE19-BA025E6976A2}" dt="2022-11-04T17:43:07.126" v="353"/>
          <ac:graphicFrameMkLst>
            <pc:docMk/>
            <pc:sldMk cId="4253309722" sldId="283"/>
            <ac:graphicFrameMk id="2" creationId="{4955FFCF-10E6-B0CA-0038-ED0C73AC86BC}"/>
          </ac:graphicFrameMkLst>
        </pc:graphicFrameChg>
      </pc:sldChg>
      <pc:sldChg chg="modSp">
        <pc:chgData name="Ilham Nur Pratama" userId="S::ilham.nur@office.ui.ac.id::516a4c74-4063-432c-b489-dfb1ca889df2" providerId="AD" clId="Web-{671CF67F-B70C-94D9-FE19-BA025E6976A2}" dt="2022-11-04T17:36:47.504" v="313" actId="20577"/>
        <pc:sldMkLst>
          <pc:docMk/>
          <pc:sldMk cId="2220487528" sldId="289"/>
        </pc:sldMkLst>
        <pc:spChg chg="mod">
          <ac:chgData name="Ilham Nur Pratama" userId="S::ilham.nur@office.ui.ac.id::516a4c74-4063-432c-b489-dfb1ca889df2" providerId="AD" clId="Web-{671CF67F-B70C-94D9-FE19-BA025E6976A2}" dt="2022-11-04T17:36:47.504" v="313" actId="20577"/>
          <ac:spMkLst>
            <pc:docMk/>
            <pc:sldMk cId="2220487528" sldId="289"/>
            <ac:spMk id="3" creationId="{226647E9-E1BA-C2DC-A4C3-F3607D001411}"/>
          </ac:spMkLst>
        </pc:spChg>
      </pc:sldChg>
      <pc:sldChg chg="modSp">
        <pc:chgData name="Ilham Nur Pratama" userId="S::ilham.nur@office.ui.ac.id::516a4c74-4063-432c-b489-dfb1ca889df2" providerId="AD" clId="Web-{671CF67F-B70C-94D9-FE19-BA025E6976A2}" dt="2022-11-04T17:59:12.518" v="1125" actId="20577"/>
        <pc:sldMkLst>
          <pc:docMk/>
          <pc:sldMk cId="677573142" sldId="290"/>
        </pc:sldMkLst>
        <pc:spChg chg="mod">
          <ac:chgData name="Ilham Nur Pratama" userId="S::ilham.nur@office.ui.ac.id::516a4c74-4063-432c-b489-dfb1ca889df2" providerId="AD" clId="Web-{671CF67F-B70C-94D9-FE19-BA025E6976A2}" dt="2022-11-04T17:51:53.847" v="612" actId="20577"/>
          <ac:spMkLst>
            <pc:docMk/>
            <pc:sldMk cId="677573142" sldId="290"/>
            <ac:spMk id="2" creationId="{CCAD4076-CC7C-1759-F8DE-FC8D0FBA7080}"/>
          </ac:spMkLst>
        </pc:spChg>
        <pc:spChg chg="mod">
          <ac:chgData name="Ilham Nur Pratama" userId="S::ilham.nur@office.ui.ac.id::516a4c74-4063-432c-b489-dfb1ca889df2" providerId="AD" clId="Web-{671CF67F-B70C-94D9-FE19-BA025E6976A2}" dt="2022-11-04T17:59:12.518" v="1125" actId="20577"/>
          <ac:spMkLst>
            <pc:docMk/>
            <pc:sldMk cId="677573142" sldId="290"/>
            <ac:spMk id="3" creationId="{11F8CFCD-47C3-740A-70D3-33EBECACE26A}"/>
          </ac:spMkLst>
        </pc:spChg>
      </pc:sldChg>
    </pc:docChg>
  </pc:docChgLst>
  <pc:docChgLst>
    <pc:chgData name="ilham.nur@office.ui.ac.id" userId="516a4c74-4063-432c-b489-dfb1ca889df2" providerId="ADAL" clId="{76015BD2-BF94-466B-B196-68F0F6EB799C}"/>
    <pc:docChg chg="undo redo custSel addSld delSld modSld sldOrd">
      <pc:chgData name="ilham.nur@office.ui.ac.id" userId="516a4c74-4063-432c-b489-dfb1ca889df2" providerId="ADAL" clId="{76015BD2-BF94-466B-B196-68F0F6EB799C}" dt="2023-03-08T10:24:05.022" v="8408" actId="478"/>
      <pc:docMkLst>
        <pc:docMk/>
      </pc:docMkLst>
      <pc:sldChg chg="addSp modSp mod setBg">
        <pc:chgData name="ilham.nur@office.ui.ac.id" userId="516a4c74-4063-432c-b489-dfb1ca889df2" providerId="ADAL" clId="{76015BD2-BF94-466B-B196-68F0F6EB799C}" dt="2023-03-05T14:30:02.883" v="454" actId="207"/>
        <pc:sldMkLst>
          <pc:docMk/>
          <pc:sldMk cId="3188247095" sldId="256"/>
        </pc:sldMkLst>
        <pc:spChg chg="mod">
          <ac:chgData name="ilham.nur@office.ui.ac.id" userId="516a4c74-4063-432c-b489-dfb1ca889df2" providerId="ADAL" clId="{76015BD2-BF94-466B-B196-68F0F6EB799C}" dt="2023-03-05T14:27:36.543" v="97" actId="26606"/>
          <ac:spMkLst>
            <pc:docMk/>
            <pc:sldMk cId="3188247095" sldId="256"/>
            <ac:spMk id="2" creationId="{70160497-30A7-79A4-12F7-7482403FC0CB}"/>
          </ac:spMkLst>
        </pc:spChg>
        <pc:spChg chg="mod">
          <ac:chgData name="ilham.nur@office.ui.ac.id" userId="516a4c74-4063-432c-b489-dfb1ca889df2" providerId="ADAL" clId="{76015BD2-BF94-466B-B196-68F0F6EB799C}" dt="2023-03-05T14:30:02.883" v="454" actId="207"/>
          <ac:spMkLst>
            <pc:docMk/>
            <pc:sldMk cId="3188247095" sldId="256"/>
            <ac:spMk id="3" creationId="{BBC2398C-804E-D6EB-709F-1508EFFF3ED7}"/>
          </ac:spMkLst>
        </pc:spChg>
        <pc:spChg chg="add">
          <ac:chgData name="ilham.nur@office.ui.ac.id" userId="516a4c74-4063-432c-b489-dfb1ca889df2" providerId="ADAL" clId="{76015BD2-BF94-466B-B196-68F0F6EB799C}" dt="2023-03-05T14:27:36.543" v="97" actId="26606"/>
          <ac:spMkLst>
            <pc:docMk/>
            <pc:sldMk cId="3188247095" sldId="256"/>
            <ac:spMk id="6" creationId="{F7726A94-1EF0-4D91-B7BF-C033E3D6E51B}"/>
          </ac:spMkLst>
        </pc:spChg>
        <pc:spChg chg="add">
          <ac:chgData name="ilham.nur@office.ui.ac.id" userId="516a4c74-4063-432c-b489-dfb1ca889df2" providerId="ADAL" clId="{76015BD2-BF94-466B-B196-68F0F6EB799C}" dt="2023-03-05T14:27:36.543" v="97" actId="26606"/>
          <ac:spMkLst>
            <pc:docMk/>
            <pc:sldMk cId="3188247095" sldId="256"/>
            <ac:spMk id="10" creationId="{24FB4153-1E3E-4AE9-8306-E8C292894B04}"/>
          </ac:spMkLst>
        </pc:spChg>
        <pc:picChg chg="add">
          <ac:chgData name="ilham.nur@office.ui.ac.id" userId="516a4c74-4063-432c-b489-dfb1ca889df2" providerId="ADAL" clId="{76015BD2-BF94-466B-B196-68F0F6EB799C}" dt="2023-03-05T14:27:36.543" v="97" actId="26606"/>
          <ac:picMkLst>
            <pc:docMk/>
            <pc:sldMk cId="3188247095" sldId="256"/>
            <ac:picMk id="7" creationId="{B9AAEDB9-7897-25A6-02E9-72C2BC7A40B8}"/>
          </ac:picMkLst>
        </pc:picChg>
        <pc:cxnChg chg="add">
          <ac:chgData name="ilham.nur@office.ui.ac.id" userId="516a4c74-4063-432c-b489-dfb1ca889df2" providerId="ADAL" clId="{76015BD2-BF94-466B-B196-68F0F6EB799C}" dt="2023-03-05T14:27:36.543" v="97" actId="26606"/>
          <ac:cxnSpMkLst>
            <pc:docMk/>
            <pc:sldMk cId="3188247095" sldId="256"/>
            <ac:cxnSpMk id="8" creationId="{98F0650C-11DF-45E6-8EC2-E3B298F0D80A}"/>
          </ac:cxnSpMkLst>
        </pc:cxnChg>
      </pc:sldChg>
      <pc:sldChg chg="addSp delSp modSp mod setBg">
        <pc:chgData name="ilham.nur@office.ui.ac.id" userId="516a4c74-4063-432c-b489-dfb1ca889df2" providerId="ADAL" clId="{76015BD2-BF94-466B-B196-68F0F6EB799C}" dt="2023-03-06T15:07:44.159" v="2916" actId="20577"/>
        <pc:sldMkLst>
          <pc:docMk/>
          <pc:sldMk cId="823797763" sldId="257"/>
        </pc:sldMkLst>
        <pc:spChg chg="mod">
          <ac:chgData name="ilham.nur@office.ui.ac.id" userId="516a4c74-4063-432c-b489-dfb1ca889df2" providerId="ADAL" clId="{76015BD2-BF94-466B-B196-68F0F6EB799C}" dt="2023-03-06T15:06:50.675" v="2868" actId="26606"/>
          <ac:spMkLst>
            <pc:docMk/>
            <pc:sldMk cId="823797763" sldId="257"/>
            <ac:spMk id="2" creationId="{9751BDFB-4592-D150-E5F7-8EFDFF2B21BB}"/>
          </ac:spMkLst>
        </pc:spChg>
        <pc:spChg chg="add del mod">
          <ac:chgData name="ilham.nur@office.ui.ac.id" userId="516a4c74-4063-432c-b489-dfb1ca889df2" providerId="ADAL" clId="{76015BD2-BF94-466B-B196-68F0F6EB799C}" dt="2023-03-06T15:06:56.769" v="2871" actId="26606"/>
          <ac:spMkLst>
            <pc:docMk/>
            <pc:sldMk cId="823797763" sldId="257"/>
            <ac:spMk id="3" creationId="{1F11DF65-2AEA-9004-2002-4264B6D840E4}"/>
          </ac:spMkLst>
        </pc:spChg>
        <pc:spChg chg="mod">
          <ac:chgData name="ilham.nur@office.ui.ac.id" userId="516a4c74-4063-432c-b489-dfb1ca889df2" providerId="ADAL" clId="{76015BD2-BF94-466B-B196-68F0F6EB799C}" dt="2023-03-06T15:06:50.675" v="2868" actId="26606"/>
          <ac:spMkLst>
            <pc:docMk/>
            <pc:sldMk cId="823797763" sldId="257"/>
            <ac:spMk id="4" creationId="{63E4F366-568F-9274-09B6-36B010F21520}"/>
          </ac:spMkLst>
        </pc:spChg>
        <pc:graphicFrameChg chg="add del">
          <ac:chgData name="ilham.nur@office.ui.ac.id" userId="516a4c74-4063-432c-b489-dfb1ca889df2" providerId="ADAL" clId="{76015BD2-BF94-466B-B196-68F0F6EB799C}" dt="2023-03-06T15:06:50.675" v="2868" actId="26606"/>
          <ac:graphicFrameMkLst>
            <pc:docMk/>
            <pc:sldMk cId="823797763" sldId="257"/>
            <ac:graphicFrameMk id="6" creationId="{2043BC34-B10C-D234-344E-5177AA0C9069}"/>
          </ac:graphicFrameMkLst>
        </pc:graphicFrameChg>
        <pc:graphicFrameChg chg="add del">
          <ac:chgData name="ilham.nur@office.ui.ac.id" userId="516a4c74-4063-432c-b489-dfb1ca889df2" providerId="ADAL" clId="{76015BD2-BF94-466B-B196-68F0F6EB799C}" dt="2023-03-06T15:06:56.749" v="2870" actId="26606"/>
          <ac:graphicFrameMkLst>
            <pc:docMk/>
            <pc:sldMk cId="823797763" sldId="257"/>
            <ac:graphicFrameMk id="8" creationId="{E537C7E3-1C6C-524F-C671-D2F1411CFA8B}"/>
          </ac:graphicFrameMkLst>
        </pc:graphicFrameChg>
        <pc:graphicFrameChg chg="add mod">
          <ac:chgData name="ilham.nur@office.ui.ac.id" userId="516a4c74-4063-432c-b489-dfb1ca889df2" providerId="ADAL" clId="{76015BD2-BF94-466B-B196-68F0F6EB799C}" dt="2023-03-06T15:07:44.159" v="2916" actId="20577"/>
          <ac:graphicFrameMkLst>
            <pc:docMk/>
            <pc:sldMk cId="823797763" sldId="257"/>
            <ac:graphicFrameMk id="10" creationId="{AC6CFA0A-A00E-367D-E58F-4EA232B95F34}"/>
          </ac:graphicFrameMkLst>
        </pc:graphicFrameChg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1357166429" sldId="258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2894308626" sldId="259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1240567286" sldId="260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718896386" sldId="261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2806579257" sldId="262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1494357318" sldId="263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89842584" sldId="264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3583386439" sldId="266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3602665332" sldId="267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4125801753" sldId="268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3178520538" sldId="269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2097865649" sldId="270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3744462847" sldId="271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2731260353" sldId="272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241210081" sldId="273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833991277" sldId="274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894368714" sldId="275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3840931971" sldId="276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1586119296" sldId="277"/>
        </pc:sldMkLst>
      </pc:sldChg>
      <pc:sldChg chg="add del">
        <pc:chgData name="ilham.nur@office.ui.ac.id" userId="516a4c74-4063-432c-b489-dfb1ca889df2" providerId="ADAL" clId="{76015BD2-BF94-466B-B196-68F0F6EB799C}" dt="2023-03-06T14:47:50.018" v="1856"/>
        <pc:sldMkLst>
          <pc:docMk/>
          <pc:sldMk cId="2981359009" sldId="278"/>
        </pc:sldMkLst>
      </pc:sldChg>
      <pc:sldChg chg="add del">
        <pc:chgData name="ilham.nur@office.ui.ac.id" userId="516a4c74-4063-432c-b489-dfb1ca889df2" providerId="ADAL" clId="{76015BD2-BF94-466B-B196-68F0F6EB799C}" dt="2023-03-06T14:47:50.018" v="1856"/>
        <pc:sldMkLst>
          <pc:docMk/>
          <pc:sldMk cId="1900413671" sldId="279"/>
        </pc:sldMkLst>
      </pc:sldChg>
      <pc:sldChg chg="add del">
        <pc:chgData name="ilham.nur@office.ui.ac.id" userId="516a4c74-4063-432c-b489-dfb1ca889df2" providerId="ADAL" clId="{76015BD2-BF94-466B-B196-68F0F6EB799C}" dt="2023-03-06T14:47:50.018" v="1856"/>
        <pc:sldMkLst>
          <pc:docMk/>
          <pc:sldMk cId="3185464064" sldId="280"/>
        </pc:sldMkLst>
      </pc:sldChg>
      <pc:sldChg chg="add del">
        <pc:chgData name="ilham.nur@office.ui.ac.id" userId="516a4c74-4063-432c-b489-dfb1ca889df2" providerId="ADAL" clId="{76015BD2-BF94-466B-B196-68F0F6EB799C}" dt="2023-03-06T14:47:50.018" v="1856"/>
        <pc:sldMkLst>
          <pc:docMk/>
          <pc:sldMk cId="3873263590" sldId="281"/>
        </pc:sldMkLst>
      </pc:sldChg>
      <pc:sldChg chg="add del">
        <pc:chgData name="ilham.nur@office.ui.ac.id" userId="516a4c74-4063-432c-b489-dfb1ca889df2" providerId="ADAL" clId="{76015BD2-BF94-466B-B196-68F0F6EB799C}" dt="2023-03-06T14:47:50.018" v="1856"/>
        <pc:sldMkLst>
          <pc:docMk/>
          <pc:sldMk cId="3646275515" sldId="282"/>
        </pc:sldMkLst>
      </pc:sldChg>
      <pc:sldChg chg="addSp delSp modSp new add del mod setBg">
        <pc:chgData name="ilham.nur@office.ui.ac.id" userId="516a4c74-4063-432c-b489-dfb1ca889df2" providerId="ADAL" clId="{76015BD2-BF94-466B-B196-68F0F6EB799C}" dt="2023-03-08T10:24:05.022" v="8408" actId="478"/>
        <pc:sldMkLst>
          <pc:docMk/>
          <pc:sldMk cId="3692257856" sldId="283"/>
        </pc:sldMkLst>
        <pc:spChg chg="mod">
          <ac:chgData name="ilham.nur@office.ui.ac.id" userId="516a4c74-4063-432c-b489-dfb1ca889df2" providerId="ADAL" clId="{76015BD2-BF94-466B-B196-68F0F6EB799C}" dt="2023-03-08T09:25:13.558" v="8399" actId="26606"/>
          <ac:spMkLst>
            <pc:docMk/>
            <pc:sldMk cId="3692257856" sldId="283"/>
            <ac:spMk id="2" creationId="{84410E6F-9563-9C89-67E4-3848564B8E64}"/>
          </ac:spMkLst>
        </pc:spChg>
        <pc:spChg chg="del mod">
          <ac:chgData name="ilham.nur@office.ui.ac.id" userId="516a4c74-4063-432c-b489-dfb1ca889df2" providerId="ADAL" clId="{76015BD2-BF94-466B-B196-68F0F6EB799C}" dt="2023-03-06T01:05:32.526" v="798" actId="478"/>
          <ac:spMkLst>
            <pc:docMk/>
            <pc:sldMk cId="3692257856" sldId="283"/>
            <ac:spMk id="3" creationId="{3AD09016-D16F-AD90-C845-BE2A9E53C81E}"/>
          </ac:spMkLst>
        </pc:spChg>
        <pc:spChg chg="mod ord">
          <ac:chgData name="ilham.nur@office.ui.ac.id" userId="516a4c74-4063-432c-b489-dfb1ca889df2" providerId="ADAL" clId="{76015BD2-BF94-466B-B196-68F0F6EB799C}" dt="2023-03-08T09:25:13.558" v="8399" actId="26606"/>
          <ac:spMkLst>
            <pc:docMk/>
            <pc:sldMk cId="3692257856" sldId="283"/>
            <ac:spMk id="4" creationId="{7697775B-4093-D5CF-2259-E0F7C569B0B3}"/>
          </ac:spMkLst>
        </pc:spChg>
        <pc:spChg chg="add del mod">
          <ac:chgData name="ilham.nur@office.ui.ac.id" userId="516a4c74-4063-432c-b489-dfb1ca889df2" providerId="ADAL" clId="{76015BD2-BF94-466B-B196-68F0F6EB799C}" dt="2023-03-06T01:05:34.537" v="799" actId="478"/>
          <ac:spMkLst>
            <pc:docMk/>
            <pc:sldMk cId="3692257856" sldId="283"/>
            <ac:spMk id="6" creationId="{D6C8A83E-FFB9-4502-96AA-BFB56A1C0477}"/>
          </ac:spMkLst>
        </pc:spChg>
        <pc:spChg chg="add mod ord">
          <ac:chgData name="ilham.nur@office.ui.ac.id" userId="516a4c74-4063-432c-b489-dfb1ca889df2" providerId="ADAL" clId="{76015BD2-BF94-466B-B196-68F0F6EB799C}" dt="2023-03-08T09:25:13.558" v="8399" actId="26606"/>
          <ac:spMkLst>
            <pc:docMk/>
            <pc:sldMk cId="3692257856" sldId="283"/>
            <ac:spMk id="7" creationId="{33A1D94A-7053-A200-9A40-E921AF2EB360}"/>
          </ac:spMkLst>
        </pc:spChg>
        <pc:spChg chg="add del mod">
          <ac:chgData name="ilham.nur@office.ui.ac.id" userId="516a4c74-4063-432c-b489-dfb1ca889df2" providerId="ADAL" clId="{76015BD2-BF94-466B-B196-68F0F6EB799C}" dt="2023-03-08T09:23:46.264" v="8393" actId="478"/>
          <ac:spMkLst>
            <pc:docMk/>
            <pc:sldMk cId="3692257856" sldId="283"/>
            <ac:spMk id="8" creationId="{EF4592CE-6DF8-3381-A71D-8375F17958C2}"/>
          </ac:spMkLst>
        </pc:spChg>
        <pc:spChg chg="add del mod">
          <ac:chgData name="ilham.nur@office.ui.ac.id" userId="516a4c74-4063-432c-b489-dfb1ca889df2" providerId="ADAL" clId="{76015BD2-BF94-466B-B196-68F0F6EB799C}" dt="2023-03-08T09:23:48.557" v="8394" actId="478"/>
          <ac:spMkLst>
            <pc:docMk/>
            <pc:sldMk cId="3692257856" sldId="283"/>
            <ac:spMk id="9" creationId="{05D70305-D7DF-6984-3029-DB3D42C34168}"/>
          </ac:spMkLst>
        </pc:spChg>
        <pc:spChg chg="add del">
          <ac:chgData name="ilham.nur@office.ui.ac.id" userId="516a4c74-4063-432c-b489-dfb1ca889df2" providerId="ADAL" clId="{76015BD2-BF94-466B-B196-68F0F6EB799C}" dt="2023-03-08T09:25:13.551" v="8398" actId="26606"/>
          <ac:spMkLst>
            <pc:docMk/>
            <pc:sldMk cId="3692257856" sldId="283"/>
            <ac:spMk id="15" creationId="{B086532B-5A3E-44A5-A0C2-22A0DB316C40}"/>
          </ac:spMkLst>
        </pc:spChg>
        <pc:spChg chg="add">
          <ac:chgData name="ilham.nur@office.ui.ac.id" userId="516a4c74-4063-432c-b489-dfb1ca889df2" providerId="ADAL" clId="{76015BD2-BF94-466B-B196-68F0F6EB799C}" dt="2023-03-08T09:25:13.558" v="8399" actId="26606"/>
          <ac:spMkLst>
            <pc:docMk/>
            <pc:sldMk cId="3692257856" sldId="283"/>
            <ac:spMk id="17" creationId="{E9271C28-7496-4447-8541-7B39F5E9480A}"/>
          </ac:spMkLst>
        </pc:spChg>
        <pc:picChg chg="add del mod">
          <ac:chgData name="ilham.nur@office.ui.ac.id" userId="516a4c74-4063-432c-b489-dfb1ca889df2" providerId="ADAL" clId="{76015BD2-BF94-466B-B196-68F0F6EB799C}" dt="2023-03-08T10:24:05.022" v="8408" actId="478"/>
          <ac:picMkLst>
            <pc:docMk/>
            <pc:sldMk cId="3692257856" sldId="283"/>
            <ac:picMk id="10" creationId="{50D0F12A-D358-7359-7822-A57BDCE2B723}"/>
          </ac:picMkLst>
        </pc:picChg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4253309722" sldId="283"/>
        </pc:sldMkLst>
      </pc:sldChg>
      <pc:sldChg chg="add del">
        <pc:chgData name="ilham.nur@office.ui.ac.id" userId="516a4c74-4063-432c-b489-dfb1ca889df2" providerId="ADAL" clId="{76015BD2-BF94-466B-B196-68F0F6EB799C}" dt="2023-03-05T14:29:01.170" v="164"/>
        <pc:sldMkLst>
          <pc:docMk/>
          <pc:sldMk cId="4263160010" sldId="283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237111522" sldId="284"/>
        </pc:sldMkLst>
      </pc:sldChg>
      <pc:sldChg chg="addSp delSp modSp new mod modClrScheme chgLayout">
        <pc:chgData name="ilham.nur@office.ui.ac.id" userId="516a4c74-4063-432c-b489-dfb1ca889df2" providerId="ADAL" clId="{76015BD2-BF94-466B-B196-68F0F6EB799C}" dt="2023-03-05T22:16:07.102" v="475" actId="20577"/>
        <pc:sldMkLst>
          <pc:docMk/>
          <pc:sldMk cId="645156473" sldId="284"/>
        </pc:sldMkLst>
        <pc:spChg chg="del mod ord">
          <ac:chgData name="ilham.nur@office.ui.ac.id" userId="516a4c74-4063-432c-b489-dfb1ca889df2" providerId="ADAL" clId="{76015BD2-BF94-466B-B196-68F0F6EB799C}" dt="2023-03-05T22:15:58.063" v="457" actId="700"/>
          <ac:spMkLst>
            <pc:docMk/>
            <pc:sldMk cId="645156473" sldId="284"/>
            <ac:spMk id="2" creationId="{2ACD0EAB-57A7-EBF7-84E1-43C3F8126C94}"/>
          </ac:spMkLst>
        </pc:spChg>
        <pc:spChg chg="del mod ord">
          <ac:chgData name="ilham.nur@office.ui.ac.id" userId="516a4c74-4063-432c-b489-dfb1ca889df2" providerId="ADAL" clId="{76015BD2-BF94-466B-B196-68F0F6EB799C}" dt="2023-03-05T22:15:58.063" v="457" actId="700"/>
          <ac:spMkLst>
            <pc:docMk/>
            <pc:sldMk cId="645156473" sldId="284"/>
            <ac:spMk id="3" creationId="{71F316B8-A256-BCC5-D6BA-CBF9FE14C8EC}"/>
          </ac:spMkLst>
        </pc:spChg>
        <pc:spChg chg="mod ord">
          <ac:chgData name="ilham.nur@office.ui.ac.id" userId="516a4c74-4063-432c-b489-dfb1ca889df2" providerId="ADAL" clId="{76015BD2-BF94-466B-B196-68F0F6EB799C}" dt="2023-03-05T22:15:58.063" v="457" actId="700"/>
          <ac:spMkLst>
            <pc:docMk/>
            <pc:sldMk cId="645156473" sldId="284"/>
            <ac:spMk id="4" creationId="{536FF5E6-B1CD-0EBF-8818-FEBEADA10424}"/>
          </ac:spMkLst>
        </pc:spChg>
        <pc:spChg chg="add mod ord">
          <ac:chgData name="ilham.nur@office.ui.ac.id" userId="516a4c74-4063-432c-b489-dfb1ca889df2" providerId="ADAL" clId="{76015BD2-BF94-466B-B196-68F0F6EB799C}" dt="2023-03-05T22:16:07.102" v="475" actId="20577"/>
          <ac:spMkLst>
            <pc:docMk/>
            <pc:sldMk cId="645156473" sldId="284"/>
            <ac:spMk id="5" creationId="{1C8A2CA2-51DD-AC54-375C-FFA57734790F}"/>
          </ac:spMkLst>
        </pc:spChg>
        <pc:spChg chg="add mod ord">
          <ac:chgData name="ilham.nur@office.ui.ac.id" userId="516a4c74-4063-432c-b489-dfb1ca889df2" providerId="ADAL" clId="{76015BD2-BF94-466B-B196-68F0F6EB799C}" dt="2023-03-05T22:15:58.063" v="457" actId="700"/>
          <ac:spMkLst>
            <pc:docMk/>
            <pc:sldMk cId="645156473" sldId="284"/>
            <ac:spMk id="6" creationId="{A1F70377-C685-6CA4-0804-303A0DE6620D}"/>
          </ac:spMkLst>
        </pc:spChg>
      </pc:sldChg>
      <pc:sldChg chg="addSp delSp modSp new mod">
        <pc:chgData name="ilham.nur@office.ui.ac.id" userId="516a4c74-4063-432c-b489-dfb1ca889df2" providerId="ADAL" clId="{76015BD2-BF94-466B-B196-68F0F6EB799C}" dt="2023-03-06T15:09:59.271" v="3016" actId="1076"/>
        <pc:sldMkLst>
          <pc:docMk/>
          <pc:sldMk cId="187838566" sldId="285"/>
        </pc:sldMkLst>
        <pc:spChg chg="mod">
          <ac:chgData name="ilham.nur@office.ui.ac.id" userId="516a4c74-4063-432c-b489-dfb1ca889df2" providerId="ADAL" clId="{76015BD2-BF94-466B-B196-68F0F6EB799C}" dt="2023-03-06T14:47:05.373" v="1854" actId="1076"/>
          <ac:spMkLst>
            <pc:docMk/>
            <pc:sldMk cId="187838566" sldId="285"/>
            <ac:spMk id="2" creationId="{CBF3861B-4CAC-3B17-5EB1-7FB5B6EE1BDC}"/>
          </ac:spMkLst>
        </pc:spChg>
        <pc:spChg chg="del">
          <ac:chgData name="ilham.nur@office.ui.ac.id" userId="516a4c74-4063-432c-b489-dfb1ca889df2" providerId="ADAL" clId="{76015BD2-BF94-466B-B196-68F0F6EB799C}" dt="2023-03-06T14:47:06.874" v="1855" actId="478"/>
          <ac:spMkLst>
            <pc:docMk/>
            <pc:sldMk cId="187838566" sldId="285"/>
            <ac:spMk id="3" creationId="{8C4F5378-1001-5BAB-39EA-D35577E34130}"/>
          </ac:spMkLst>
        </pc:spChg>
        <pc:spChg chg="add mod">
          <ac:chgData name="ilham.nur@office.ui.ac.id" userId="516a4c74-4063-432c-b489-dfb1ca889df2" providerId="ADAL" clId="{76015BD2-BF94-466B-B196-68F0F6EB799C}" dt="2023-03-06T15:08:12" v="2921" actId="207"/>
          <ac:spMkLst>
            <pc:docMk/>
            <pc:sldMk cId="187838566" sldId="285"/>
            <ac:spMk id="6" creationId="{6693087D-38C9-124F-5A71-073C7BE35B04}"/>
          </ac:spMkLst>
        </pc:spChg>
        <pc:picChg chg="add mod">
          <ac:chgData name="ilham.nur@office.ui.ac.id" userId="516a4c74-4063-432c-b489-dfb1ca889df2" providerId="ADAL" clId="{76015BD2-BF94-466B-B196-68F0F6EB799C}" dt="2023-03-06T15:09:59.271" v="3016" actId="1076"/>
          <ac:picMkLst>
            <pc:docMk/>
            <pc:sldMk cId="187838566" sldId="285"/>
            <ac:picMk id="5" creationId="{7AE1CCB6-161E-4431-DD00-F230A988D27C}"/>
          </ac:picMkLst>
        </pc:picChg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2923877002" sldId="285"/>
        </pc:sldMkLst>
      </pc:sldChg>
      <pc:sldChg chg="new del">
        <pc:chgData name="ilham.nur@office.ui.ac.id" userId="516a4c74-4063-432c-b489-dfb1ca889df2" providerId="ADAL" clId="{76015BD2-BF94-466B-B196-68F0F6EB799C}" dt="2023-03-06T14:53:18.155" v="2292" actId="680"/>
        <pc:sldMkLst>
          <pc:docMk/>
          <pc:sldMk cId="1057860690" sldId="286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2254836311" sldId="286"/>
        </pc:sldMkLst>
      </pc:sldChg>
      <pc:sldChg chg="addSp delSp modSp add del mod">
        <pc:chgData name="ilham.nur@office.ui.ac.id" userId="516a4c74-4063-432c-b489-dfb1ca889df2" providerId="ADAL" clId="{76015BD2-BF94-466B-B196-68F0F6EB799C}" dt="2023-03-06T14:52:18.884" v="2232" actId="47"/>
        <pc:sldMkLst>
          <pc:docMk/>
          <pc:sldMk cId="3122645542" sldId="286"/>
        </pc:sldMkLst>
        <pc:spChg chg="add mod">
          <ac:chgData name="ilham.nur@office.ui.ac.id" userId="516a4c74-4063-432c-b489-dfb1ca889df2" providerId="ADAL" clId="{76015BD2-BF94-466B-B196-68F0F6EB799C}" dt="2023-03-06T14:52:07.844" v="2229" actId="20577"/>
          <ac:spMkLst>
            <pc:docMk/>
            <pc:sldMk cId="3122645542" sldId="286"/>
            <ac:spMk id="3" creationId="{77A13DB9-4030-4171-7440-813F2B8B2234}"/>
          </ac:spMkLst>
        </pc:spChg>
        <pc:spChg chg="del">
          <ac:chgData name="ilham.nur@office.ui.ac.id" userId="516a4c74-4063-432c-b489-dfb1ca889df2" providerId="ADAL" clId="{76015BD2-BF94-466B-B196-68F0F6EB799C}" dt="2023-03-06T14:51:51.416" v="2184" actId="478"/>
          <ac:spMkLst>
            <pc:docMk/>
            <pc:sldMk cId="3122645542" sldId="286"/>
            <ac:spMk id="7" creationId="{33A1D94A-7053-A200-9A40-E921AF2EB360}"/>
          </ac:spMkLst>
        </pc:spChg>
        <pc:spChg chg="del">
          <ac:chgData name="ilham.nur@office.ui.ac.id" userId="516a4c74-4063-432c-b489-dfb1ca889df2" providerId="ADAL" clId="{76015BD2-BF94-466B-B196-68F0F6EB799C}" dt="2023-03-06T14:51:53.513" v="2185" actId="478"/>
          <ac:spMkLst>
            <pc:docMk/>
            <pc:sldMk cId="3122645542" sldId="286"/>
            <ac:spMk id="8" creationId="{EF4592CE-6DF8-3381-A71D-8375F17958C2}"/>
          </ac:spMkLst>
        </pc:spChg>
        <pc:spChg chg="del">
          <ac:chgData name="ilham.nur@office.ui.ac.id" userId="516a4c74-4063-432c-b489-dfb1ca889df2" providerId="ADAL" clId="{76015BD2-BF94-466B-B196-68F0F6EB799C}" dt="2023-03-06T14:51:55.280" v="2186" actId="478"/>
          <ac:spMkLst>
            <pc:docMk/>
            <pc:sldMk cId="3122645542" sldId="286"/>
            <ac:spMk id="9" creationId="{05D70305-D7DF-6984-3029-DB3D42C34168}"/>
          </ac:spMkLst>
        </pc:spChg>
      </pc:sldChg>
      <pc:sldChg chg="addSp delSp modSp add mod">
        <pc:chgData name="ilham.nur@office.ui.ac.id" userId="516a4c74-4063-432c-b489-dfb1ca889df2" providerId="ADAL" clId="{76015BD2-BF94-466B-B196-68F0F6EB799C}" dt="2023-03-06T15:08:16.773" v="2922" actId="207"/>
        <pc:sldMkLst>
          <pc:docMk/>
          <pc:sldMk cId="3706098923" sldId="286"/>
        </pc:sldMkLst>
        <pc:spChg chg="mod">
          <ac:chgData name="ilham.nur@office.ui.ac.id" userId="516a4c74-4063-432c-b489-dfb1ca889df2" providerId="ADAL" clId="{76015BD2-BF94-466B-B196-68F0F6EB799C}" dt="2023-03-06T15:08:16.773" v="2922" actId="207"/>
          <ac:spMkLst>
            <pc:docMk/>
            <pc:sldMk cId="3706098923" sldId="286"/>
            <ac:spMk id="6" creationId="{6693087D-38C9-124F-5A71-073C7BE35B04}"/>
          </ac:spMkLst>
        </pc:spChg>
        <pc:picChg chg="add mod">
          <ac:chgData name="ilham.nur@office.ui.ac.id" userId="516a4c74-4063-432c-b489-dfb1ca889df2" providerId="ADAL" clId="{76015BD2-BF94-466B-B196-68F0F6EB799C}" dt="2023-03-06T14:53:30.899" v="2296"/>
          <ac:picMkLst>
            <pc:docMk/>
            <pc:sldMk cId="3706098923" sldId="286"/>
            <ac:picMk id="3" creationId="{B19AD7AD-C322-F92B-8AFF-18516FBB41C0}"/>
          </ac:picMkLst>
        </pc:picChg>
        <pc:picChg chg="del">
          <ac:chgData name="ilham.nur@office.ui.ac.id" userId="516a4c74-4063-432c-b489-dfb1ca889df2" providerId="ADAL" clId="{76015BD2-BF94-466B-B196-68F0F6EB799C}" dt="2023-03-06T14:53:23.154" v="2294" actId="478"/>
          <ac:picMkLst>
            <pc:docMk/>
            <pc:sldMk cId="3706098923" sldId="286"/>
            <ac:picMk id="5" creationId="{7AE1CCB6-161E-4431-DD00-F230A988D27C}"/>
          </ac:picMkLst>
        </pc:picChg>
      </pc:sldChg>
      <pc:sldChg chg="addSp delSp modSp add mod">
        <pc:chgData name="ilham.nur@office.ui.ac.id" userId="516a4c74-4063-432c-b489-dfb1ca889df2" providerId="ADAL" clId="{76015BD2-BF94-466B-B196-68F0F6EB799C}" dt="2023-03-06T16:00:11.633" v="4318" actId="1076"/>
        <pc:sldMkLst>
          <pc:docMk/>
          <pc:sldMk cId="901228484" sldId="287"/>
        </pc:sldMkLst>
        <pc:spChg chg="mod">
          <ac:chgData name="ilham.nur@office.ui.ac.id" userId="516a4c74-4063-432c-b489-dfb1ca889df2" providerId="ADAL" clId="{76015BD2-BF94-466B-B196-68F0F6EB799C}" dt="2023-03-06T14:54:16.155" v="2381" actId="14100"/>
          <ac:spMkLst>
            <pc:docMk/>
            <pc:sldMk cId="901228484" sldId="287"/>
            <ac:spMk id="2" creationId="{CBF3861B-4CAC-3B17-5EB1-7FB5B6EE1BDC}"/>
          </ac:spMkLst>
        </pc:spChg>
        <pc:spChg chg="del">
          <ac:chgData name="ilham.nur@office.ui.ac.id" userId="516a4c74-4063-432c-b489-dfb1ca889df2" providerId="ADAL" clId="{76015BD2-BF94-466B-B196-68F0F6EB799C}" dt="2023-03-06T14:54:20.048" v="2383" actId="478"/>
          <ac:spMkLst>
            <pc:docMk/>
            <pc:sldMk cId="901228484" sldId="287"/>
            <ac:spMk id="6" creationId="{6693087D-38C9-124F-5A71-073C7BE35B04}"/>
          </ac:spMkLst>
        </pc:spChg>
        <pc:spChg chg="add mod">
          <ac:chgData name="ilham.nur@office.ui.ac.id" userId="516a4c74-4063-432c-b489-dfb1ca889df2" providerId="ADAL" clId="{76015BD2-BF94-466B-B196-68F0F6EB799C}" dt="2023-03-06T16:00:11.633" v="4318" actId="1076"/>
          <ac:spMkLst>
            <pc:docMk/>
            <pc:sldMk cId="901228484" sldId="287"/>
            <ac:spMk id="7" creationId="{746DD3F7-1D7F-B284-19B7-9ED3BAC4D0C1}"/>
          </ac:spMkLst>
        </pc:spChg>
        <pc:graphicFrameChg chg="add mod modGraphic">
          <ac:chgData name="ilham.nur@office.ui.ac.id" userId="516a4c74-4063-432c-b489-dfb1ca889df2" providerId="ADAL" clId="{76015BD2-BF94-466B-B196-68F0F6EB799C}" dt="2023-03-06T15:59:41.026" v="4270" actId="1076"/>
          <ac:graphicFrameMkLst>
            <pc:docMk/>
            <pc:sldMk cId="901228484" sldId="287"/>
            <ac:graphicFrameMk id="5" creationId="{26768D0B-9B14-8782-F5C3-EB2207AC79C5}"/>
          </ac:graphicFrameMkLst>
        </pc:graphicFrameChg>
        <pc:picChg chg="del">
          <ac:chgData name="ilham.nur@office.ui.ac.id" userId="516a4c74-4063-432c-b489-dfb1ca889df2" providerId="ADAL" clId="{76015BD2-BF94-466B-B196-68F0F6EB799C}" dt="2023-03-06T14:54:18.095" v="2382" actId="478"/>
          <ac:picMkLst>
            <pc:docMk/>
            <pc:sldMk cId="901228484" sldId="287"/>
            <ac:picMk id="3" creationId="{B19AD7AD-C322-F92B-8AFF-18516FBB41C0}"/>
          </ac:picMkLst>
        </pc:picChg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1982500105" sldId="287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395689390" sldId="288"/>
        </pc:sldMkLst>
      </pc:sldChg>
      <pc:sldChg chg="addSp modSp add mod">
        <pc:chgData name="ilham.nur@office.ui.ac.id" userId="516a4c74-4063-432c-b489-dfb1ca889df2" providerId="ADAL" clId="{76015BD2-BF94-466B-B196-68F0F6EB799C}" dt="2023-03-06T16:06:45.467" v="4411" actId="1076"/>
        <pc:sldMkLst>
          <pc:docMk/>
          <pc:sldMk cId="810924303" sldId="288"/>
        </pc:sldMkLst>
        <pc:spChg chg="mod">
          <ac:chgData name="ilham.nur@office.ui.ac.id" userId="516a4c74-4063-432c-b489-dfb1ca889df2" providerId="ADAL" clId="{76015BD2-BF94-466B-B196-68F0F6EB799C}" dt="2023-03-06T14:55:00.274" v="2417" actId="14100"/>
          <ac:spMkLst>
            <pc:docMk/>
            <pc:sldMk cId="810924303" sldId="288"/>
            <ac:spMk id="2" creationId="{CBF3861B-4CAC-3B17-5EB1-7FB5B6EE1BDC}"/>
          </ac:spMkLst>
        </pc:spChg>
        <pc:spChg chg="add mod">
          <ac:chgData name="ilham.nur@office.ui.ac.id" userId="516a4c74-4063-432c-b489-dfb1ca889df2" providerId="ADAL" clId="{76015BD2-BF94-466B-B196-68F0F6EB799C}" dt="2023-03-06T15:15:00.454" v="3251" actId="122"/>
          <ac:spMkLst>
            <pc:docMk/>
            <pc:sldMk cId="810924303" sldId="288"/>
            <ac:spMk id="6" creationId="{54B2EF37-4E5F-502A-0CEF-EB0F8BDC2FB8}"/>
          </ac:spMkLst>
        </pc:spChg>
        <pc:spChg chg="add mod">
          <ac:chgData name="ilham.nur@office.ui.ac.id" userId="516a4c74-4063-432c-b489-dfb1ca889df2" providerId="ADAL" clId="{76015BD2-BF94-466B-B196-68F0F6EB799C}" dt="2023-03-06T16:06:40.218" v="4410" actId="1076"/>
          <ac:spMkLst>
            <pc:docMk/>
            <pc:sldMk cId="810924303" sldId="288"/>
            <ac:spMk id="8" creationId="{7BFD2511-0708-BD9A-6F4A-41F484B17696}"/>
          </ac:spMkLst>
        </pc:spChg>
        <pc:graphicFrameChg chg="add mod modGraphic">
          <ac:chgData name="ilham.nur@office.ui.ac.id" userId="516a4c74-4063-432c-b489-dfb1ca889df2" providerId="ADAL" clId="{76015BD2-BF94-466B-B196-68F0F6EB799C}" dt="2023-03-06T16:06:45.467" v="4411" actId="1076"/>
          <ac:graphicFrameMkLst>
            <pc:docMk/>
            <pc:sldMk cId="810924303" sldId="288"/>
            <ac:graphicFrameMk id="7" creationId="{C237BDF8-7F7A-0C0C-803D-5BE17283C765}"/>
          </ac:graphicFrameMkLst>
        </pc:graphicFrameChg>
        <pc:picChg chg="add mod">
          <ac:chgData name="ilham.nur@office.ui.ac.id" userId="516a4c74-4063-432c-b489-dfb1ca889df2" providerId="ADAL" clId="{76015BD2-BF94-466B-B196-68F0F6EB799C}" dt="2023-03-06T14:55:32.347" v="2428" actId="1076"/>
          <ac:picMkLst>
            <pc:docMk/>
            <pc:sldMk cId="810924303" sldId="288"/>
            <ac:picMk id="3" creationId="{E4D2C4A3-6ACE-20EF-18C9-6B03BF9EFE49}"/>
          </ac:picMkLst>
        </pc:picChg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2220487528" sldId="289"/>
        </pc:sldMkLst>
      </pc:sldChg>
      <pc:sldChg chg="addSp delSp modSp add mod">
        <pc:chgData name="ilham.nur@office.ui.ac.id" userId="516a4c74-4063-432c-b489-dfb1ca889df2" providerId="ADAL" clId="{76015BD2-BF94-466B-B196-68F0F6EB799C}" dt="2023-03-06T15:48:45.044" v="3509" actId="403"/>
        <pc:sldMkLst>
          <pc:docMk/>
          <pc:sldMk cId="3436288983" sldId="289"/>
        </pc:sldMkLst>
        <pc:spChg chg="mod">
          <ac:chgData name="ilham.nur@office.ui.ac.id" userId="516a4c74-4063-432c-b489-dfb1ca889df2" providerId="ADAL" clId="{76015BD2-BF94-466B-B196-68F0F6EB799C}" dt="2023-03-06T15:02:07.809" v="2665" actId="20577"/>
          <ac:spMkLst>
            <pc:docMk/>
            <pc:sldMk cId="3436288983" sldId="289"/>
            <ac:spMk id="2" creationId="{CBF3861B-4CAC-3B17-5EB1-7FB5B6EE1BDC}"/>
          </ac:spMkLst>
        </pc:spChg>
        <pc:spChg chg="add mod">
          <ac:chgData name="ilham.nur@office.ui.ac.id" userId="516a4c74-4063-432c-b489-dfb1ca889df2" providerId="ADAL" clId="{76015BD2-BF94-466B-B196-68F0F6EB799C}" dt="2023-03-06T15:11:12.099" v="3157" actId="12"/>
          <ac:spMkLst>
            <pc:docMk/>
            <pc:sldMk cId="3436288983" sldId="289"/>
            <ac:spMk id="3" creationId="{EC68C96A-51DC-0703-A7F9-5F5DAB79290E}"/>
          </ac:spMkLst>
        </pc:spChg>
        <pc:spChg chg="add mod">
          <ac:chgData name="ilham.nur@office.ui.ac.id" userId="516a4c74-4063-432c-b489-dfb1ca889df2" providerId="ADAL" clId="{76015BD2-BF94-466B-B196-68F0F6EB799C}" dt="2023-03-06T15:16:30.826" v="3446" actId="114"/>
          <ac:spMkLst>
            <pc:docMk/>
            <pc:sldMk cId="3436288983" sldId="289"/>
            <ac:spMk id="8" creationId="{1FFBC18A-ED9D-A682-1BDD-2259A1B988CB}"/>
          </ac:spMkLst>
        </pc:spChg>
        <pc:spChg chg="add mod">
          <ac:chgData name="ilham.nur@office.ui.ac.id" userId="516a4c74-4063-432c-b489-dfb1ca889df2" providerId="ADAL" clId="{76015BD2-BF94-466B-B196-68F0F6EB799C}" dt="2023-03-06T15:47:56.746" v="3470" actId="20577"/>
          <ac:spMkLst>
            <pc:docMk/>
            <pc:sldMk cId="3436288983" sldId="289"/>
            <ac:spMk id="9" creationId="{1A963A8D-A11E-FEE4-0D10-F43EFBE36F38}"/>
          </ac:spMkLst>
        </pc:spChg>
        <pc:spChg chg="add mod">
          <ac:chgData name="ilham.nur@office.ui.ac.id" userId="516a4c74-4063-432c-b489-dfb1ca889df2" providerId="ADAL" clId="{76015BD2-BF94-466B-B196-68F0F6EB799C}" dt="2023-03-06T15:48:45.044" v="3509" actId="403"/>
          <ac:spMkLst>
            <pc:docMk/>
            <pc:sldMk cId="3436288983" sldId="289"/>
            <ac:spMk id="10" creationId="{A20A39FA-C7F0-1892-A05C-B81E0ABEC2F4}"/>
          </ac:spMkLst>
        </pc:spChg>
        <pc:graphicFrameChg chg="del">
          <ac:chgData name="ilham.nur@office.ui.ac.id" userId="516a4c74-4063-432c-b489-dfb1ca889df2" providerId="ADAL" clId="{76015BD2-BF94-466B-B196-68F0F6EB799C}" dt="2023-03-06T15:01:54.538" v="2645" actId="478"/>
          <ac:graphicFrameMkLst>
            <pc:docMk/>
            <pc:sldMk cId="3436288983" sldId="289"/>
            <ac:graphicFrameMk id="5" creationId="{26768D0B-9B14-8782-F5C3-EB2207AC79C5}"/>
          </ac:graphicFrameMkLst>
        </pc:graphicFrameChg>
        <pc:graphicFrameChg chg="add del mod modGraphic">
          <ac:chgData name="ilham.nur@office.ui.ac.id" userId="516a4c74-4063-432c-b489-dfb1ca889df2" providerId="ADAL" clId="{76015BD2-BF94-466B-B196-68F0F6EB799C}" dt="2023-03-06T15:12:25.360" v="3164" actId="478"/>
          <ac:graphicFrameMkLst>
            <pc:docMk/>
            <pc:sldMk cId="3436288983" sldId="289"/>
            <ac:graphicFrameMk id="6" creationId="{F8790FF1-7C43-5EF0-D248-F227045B88DB}"/>
          </ac:graphicFrameMkLst>
        </pc:graphicFrameChg>
        <pc:graphicFrameChg chg="add del mod modGraphic">
          <ac:chgData name="ilham.nur@office.ui.ac.id" userId="516a4c74-4063-432c-b489-dfb1ca889df2" providerId="ADAL" clId="{76015BD2-BF94-466B-B196-68F0F6EB799C}" dt="2023-03-06T15:12:22.391" v="3163" actId="478"/>
          <ac:graphicFrameMkLst>
            <pc:docMk/>
            <pc:sldMk cId="3436288983" sldId="289"/>
            <ac:graphicFrameMk id="7" creationId="{C45CEBB6-E78D-4EC1-E5BB-FE28799DB338}"/>
          </ac:graphicFrameMkLst>
        </pc:graphicFrameChg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677573142" sldId="290"/>
        </pc:sldMkLst>
      </pc:sldChg>
      <pc:sldChg chg="addSp delSp modSp add mod">
        <pc:chgData name="ilham.nur@office.ui.ac.id" userId="516a4c74-4063-432c-b489-dfb1ca889df2" providerId="ADAL" clId="{76015BD2-BF94-466B-B196-68F0F6EB799C}" dt="2023-03-06T16:06:21.406" v="4408" actId="113"/>
        <pc:sldMkLst>
          <pc:docMk/>
          <pc:sldMk cId="1644377516" sldId="290"/>
        </pc:sldMkLst>
        <pc:spChg chg="mod">
          <ac:chgData name="ilham.nur@office.ui.ac.id" userId="516a4c74-4063-432c-b489-dfb1ca889df2" providerId="ADAL" clId="{76015BD2-BF94-466B-B196-68F0F6EB799C}" dt="2023-03-06T15:14:30.470" v="3242" actId="20577"/>
          <ac:spMkLst>
            <pc:docMk/>
            <pc:sldMk cId="1644377516" sldId="290"/>
            <ac:spMk id="2" creationId="{CBF3861B-4CAC-3B17-5EB1-7FB5B6EE1BDC}"/>
          </ac:spMkLst>
        </pc:spChg>
        <pc:spChg chg="add del">
          <ac:chgData name="ilham.nur@office.ui.ac.id" userId="516a4c74-4063-432c-b489-dfb1ca889df2" providerId="ADAL" clId="{76015BD2-BF94-466B-B196-68F0F6EB799C}" dt="2023-03-06T15:14:34.213" v="3244" actId="478"/>
          <ac:spMkLst>
            <pc:docMk/>
            <pc:sldMk cId="1644377516" sldId="290"/>
            <ac:spMk id="4" creationId="{5D4B4808-9652-FE58-0E97-F43B097654C1}"/>
          </ac:spMkLst>
        </pc:spChg>
        <pc:spChg chg="add del">
          <ac:chgData name="ilham.nur@office.ui.ac.id" userId="516a4c74-4063-432c-b489-dfb1ca889df2" providerId="ADAL" clId="{76015BD2-BF94-466B-B196-68F0F6EB799C}" dt="2023-03-06T15:14:46.638" v="3247" actId="478"/>
          <ac:spMkLst>
            <pc:docMk/>
            <pc:sldMk cId="1644377516" sldId="290"/>
            <ac:spMk id="6" creationId="{54B2EF37-4E5F-502A-0CEF-EB0F8BDC2FB8}"/>
          </ac:spMkLst>
        </pc:spChg>
        <pc:spChg chg="add mod">
          <ac:chgData name="ilham.nur@office.ui.ac.id" userId="516a4c74-4063-432c-b489-dfb1ca889df2" providerId="ADAL" clId="{76015BD2-BF94-466B-B196-68F0F6EB799C}" dt="2023-03-06T15:15:39.454" v="3385" actId="207"/>
          <ac:spMkLst>
            <pc:docMk/>
            <pc:sldMk cId="1644377516" sldId="290"/>
            <ac:spMk id="8" creationId="{1E24B334-5159-A3D1-3443-5B4ED329503F}"/>
          </ac:spMkLst>
        </pc:spChg>
        <pc:spChg chg="add del mod">
          <ac:chgData name="ilham.nur@office.ui.ac.id" userId="516a4c74-4063-432c-b489-dfb1ca889df2" providerId="ADAL" clId="{76015BD2-BF94-466B-B196-68F0F6EB799C}" dt="2023-03-06T16:06:21.406" v="4408" actId="113"/>
          <ac:spMkLst>
            <pc:docMk/>
            <pc:sldMk cId="1644377516" sldId="290"/>
            <ac:spMk id="9" creationId="{8F701984-612F-4DE0-A1FB-A4FF5A27262A}"/>
          </ac:spMkLst>
        </pc:spChg>
        <pc:spChg chg="add del">
          <ac:chgData name="ilham.nur@office.ui.ac.id" userId="516a4c74-4063-432c-b489-dfb1ca889df2" providerId="ADAL" clId="{76015BD2-BF94-466B-B196-68F0F6EB799C}" dt="2023-03-06T15:52:21.410" v="3849" actId="22"/>
          <ac:spMkLst>
            <pc:docMk/>
            <pc:sldMk cId="1644377516" sldId="290"/>
            <ac:spMk id="11" creationId="{6A5527DC-F7F9-BD9F-9368-0835E9848D3D}"/>
          </ac:spMkLst>
        </pc:spChg>
        <pc:graphicFrameChg chg="add del">
          <ac:chgData name="ilham.nur@office.ui.ac.id" userId="516a4c74-4063-432c-b489-dfb1ca889df2" providerId="ADAL" clId="{76015BD2-BF94-466B-B196-68F0F6EB799C}" dt="2023-03-06T15:14:44.710" v="3246" actId="478"/>
          <ac:graphicFrameMkLst>
            <pc:docMk/>
            <pc:sldMk cId="1644377516" sldId="290"/>
            <ac:graphicFrameMk id="7" creationId="{C237BDF8-7F7A-0C0C-803D-5BE17283C765}"/>
          </ac:graphicFrameMkLst>
        </pc:graphicFrameChg>
        <pc:picChg chg="add del">
          <ac:chgData name="ilham.nur@office.ui.ac.id" userId="516a4c74-4063-432c-b489-dfb1ca889df2" providerId="ADAL" clId="{76015BD2-BF94-466B-B196-68F0F6EB799C}" dt="2023-03-06T15:14:42.399" v="3245" actId="478"/>
          <ac:picMkLst>
            <pc:docMk/>
            <pc:sldMk cId="1644377516" sldId="290"/>
            <ac:picMk id="3" creationId="{E4D2C4A3-6ACE-20EF-18C9-6B03BF9EFE49}"/>
          </ac:picMkLst>
        </pc:picChg>
        <pc:picChg chg="add mod">
          <ac:chgData name="ilham.nur@office.ui.ac.id" userId="516a4c74-4063-432c-b489-dfb1ca889df2" providerId="ADAL" clId="{76015BD2-BF94-466B-B196-68F0F6EB799C}" dt="2023-03-06T15:14:55.981" v="3250" actId="1076"/>
          <ac:picMkLst>
            <pc:docMk/>
            <pc:sldMk cId="1644377516" sldId="290"/>
            <ac:picMk id="5" creationId="{0014FBA1-A265-A3AF-4665-9D3DC50A0766}"/>
          </ac:picMkLst>
        </pc:picChg>
      </pc:sldChg>
      <pc:sldChg chg="addSp delSp modSp add mod">
        <pc:chgData name="ilham.nur@office.ui.ac.id" userId="516a4c74-4063-432c-b489-dfb1ca889df2" providerId="ADAL" clId="{76015BD2-BF94-466B-B196-68F0F6EB799C}" dt="2023-03-07T19:14:34.999" v="4940" actId="20577"/>
        <pc:sldMkLst>
          <pc:docMk/>
          <pc:sldMk cId="11725155" sldId="291"/>
        </pc:sldMkLst>
        <pc:spChg chg="mod">
          <ac:chgData name="ilham.nur@office.ui.ac.id" userId="516a4c74-4063-432c-b489-dfb1ca889df2" providerId="ADAL" clId="{76015BD2-BF94-466B-B196-68F0F6EB799C}" dt="2023-03-07T19:14:34.999" v="4940" actId="20577"/>
          <ac:spMkLst>
            <pc:docMk/>
            <pc:sldMk cId="11725155" sldId="291"/>
            <ac:spMk id="8" creationId="{1E24B334-5159-A3D1-3443-5B4ED329503F}"/>
          </ac:spMkLst>
        </pc:spChg>
        <pc:spChg chg="mod">
          <ac:chgData name="ilham.nur@office.ui.ac.id" userId="516a4c74-4063-432c-b489-dfb1ca889df2" providerId="ADAL" clId="{76015BD2-BF94-466B-B196-68F0F6EB799C}" dt="2023-03-06T15:55:52.744" v="4091" actId="113"/>
          <ac:spMkLst>
            <pc:docMk/>
            <pc:sldMk cId="11725155" sldId="291"/>
            <ac:spMk id="9" creationId="{8F701984-612F-4DE0-A1FB-A4FF5A27262A}"/>
          </ac:spMkLst>
        </pc:spChg>
        <pc:picChg chg="add mod">
          <ac:chgData name="ilham.nur@office.ui.ac.id" userId="516a4c74-4063-432c-b489-dfb1ca889df2" providerId="ADAL" clId="{76015BD2-BF94-466B-B196-68F0F6EB799C}" dt="2023-03-06T15:52:49.996" v="3855" actId="1076"/>
          <ac:picMkLst>
            <pc:docMk/>
            <pc:sldMk cId="11725155" sldId="291"/>
            <ac:picMk id="3" creationId="{25C0AEAA-5C5D-7319-C52D-6FD2DBF613B1}"/>
          </ac:picMkLst>
        </pc:picChg>
        <pc:picChg chg="del">
          <ac:chgData name="ilham.nur@office.ui.ac.id" userId="516a4c74-4063-432c-b489-dfb1ca889df2" providerId="ADAL" clId="{76015BD2-BF94-466B-B196-68F0F6EB799C}" dt="2023-03-06T15:52:24.989" v="3851" actId="478"/>
          <ac:picMkLst>
            <pc:docMk/>
            <pc:sldMk cId="11725155" sldId="291"/>
            <ac:picMk id="5" creationId="{0014FBA1-A265-A3AF-4665-9D3DC50A0766}"/>
          </ac:picMkLst>
        </pc:picChg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2267358858" sldId="291"/>
        </pc:sldMkLst>
      </pc:sldChg>
      <pc:sldChg chg="del">
        <pc:chgData name="ilham.nur@office.ui.ac.id" userId="516a4c74-4063-432c-b489-dfb1ca889df2" providerId="ADAL" clId="{76015BD2-BF94-466B-B196-68F0F6EB799C}" dt="2023-03-05T14:26:57.794" v="53" actId="47"/>
        <pc:sldMkLst>
          <pc:docMk/>
          <pc:sldMk cId="685599923" sldId="292"/>
        </pc:sldMkLst>
      </pc:sldChg>
      <pc:sldChg chg="addSp delSp modSp add mod modShow">
        <pc:chgData name="ilham.nur@office.ui.ac.id" userId="516a4c74-4063-432c-b489-dfb1ca889df2" providerId="ADAL" clId="{76015BD2-BF94-466B-B196-68F0F6EB799C}" dt="2023-03-06T16:02:15.992" v="4344" actId="729"/>
        <pc:sldMkLst>
          <pc:docMk/>
          <pc:sldMk cId="1074867791" sldId="292"/>
        </pc:sldMkLst>
        <pc:spChg chg="del">
          <ac:chgData name="ilham.nur@office.ui.ac.id" userId="516a4c74-4063-432c-b489-dfb1ca889df2" providerId="ADAL" clId="{76015BD2-BF94-466B-B196-68F0F6EB799C}" dt="2023-03-06T15:54:15.959" v="4005" actId="478"/>
          <ac:spMkLst>
            <pc:docMk/>
            <pc:sldMk cId="1074867791" sldId="292"/>
            <ac:spMk id="3" creationId="{EC68C96A-51DC-0703-A7F9-5F5DAB79290E}"/>
          </ac:spMkLst>
        </pc:spChg>
        <pc:spChg chg="add mod">
          <ac:chgData name="ilham.nur@office.ui.ac.id" userId="516a4c74-4063-432c-b489-dfb1ca889df2" providerId="ADAL" clId="{76015BD2-BF94-466B-B196-68F0F6EB799C}" dt="2023-03-06T16:00:28.564" v="4320" actId="20577"/>
          <ac:spMkLst>
            <pc:docMk/>
            <pc:sldMk cId="1074867791" sldId="292"/>
            <ac:spMk id="6" creationId="{D1B126AB-1017-930B-B29E-F8435D0A5B6D}"/>
          </ac:spMkLst>
        </pc:spChg>
        <pc:spChg chg="del">
          <ac:chgData name="ilham.nur@office.ui.ac.id" userId="516a4c74-4063-432c-b489-dfb1ca889df2" providerId="ADAL" clId="{76015BD2-BF94-466B-B196-68F0F6EB799C}" dt="2023-03-06T15:54:15.959" v="4005" actId="478"/>
          <ac:spMkLst>
            <pc:docMk/>
            <pc:sldMk cId="1074867791" sldId="292"/>
            <ac:spMk id="8" creationId="{1FFBC18A-ED9D-A682-1BDD-2259A1B988CB}"/>
          </ac:spMkLst>
        </pc:spChg>
        <pc:spChg chg="del">
          <ac:chgData name="ilham.nur@office.ui.ac.id" userId="516a4c74-4063-432c-b489-dfb1ca889df2" providerId="ADAL" clId="{76015BD2-BF94-466B-B196-68F0F6EB799C}" dt="2023-03-06T15:54:15.959" v="4005" actId="478"/>
          <ac:spMkLst>
            <pc:docMk/>
            <pc:sldMk cId="1074867791" sldId="292"/>
            <ac:spMk id="9" creationId="{1A963A8D-A11E-FEE4-0D10-F43EFBE36F38}"/>
          </ac:spMkLst>
        </pc:spChg>
        <pc:spChg chg="del">
          <ac:chgData name="ilham.nur@office.ui.ac.id" userId="516a4c74-4063-432c-b489-dfb1ca889df2" providerId="ADAL" clId="{76015BD2-BF94-466B-B196-68F0F6EB799C}" dt="2023-03-06T15:54:15.959" v="4005" actId="478"/>
          <ac:spMkLst>
            <pc:docMk/>
            <pc:sldMk cId="1074867791" sldId="292"/>
            <ac:spMk id="10" creationId="{A20A39FA-C7F0-1892-A05C-B81E0ABEC2F4}"/>
          </ac:spMkLst>
        </pc:spChg>
        <pc:spChg chg="add mod">
          <ac:chgData name="ilham.nur@office.ui.ac.id" userId="516a4c74-4063-432c-b489-dfb1ca889df2" providerId="ADAL" clId="{76015BD2-BF94-466B-B196-68F0F6EB799C}" dt="2023-03-06T16:02:08.507" v="4343" actId="1076"/>
          <ac:spMkLst>
            <pc:docMk/>
            <pc:sldMk cId="1074867791" sldId="292"/>
            <ac:spMk id="12" creationId="{EF5DE23F-0C22-262A-3C8F-0F02C9F31083}"/>
          </ac:spMkLst>
        </pc:spChg>
        <pc:graphicFrameChg chg="add mod modGraphic">
          <ac:chgData name="ilham.nur@office.ui.ac.id" userId="516a4c74-4063-432c-b489-dfb1ca889df2" providerId="ADAL" clId="{76015BD2-BF94-466B-B196-68F0F6EB799C}" dt="2023-03-06T15:58:21.601" v="4191" actId="14734"/>
          <ac:graphicFrameMkLst>
            <pc:docMk/>
            <pc:sldMk cId="1074867791" sldId="292"/>
            <ac:graphicFrameMk id="5" creationId="{51E19BE3-F67C-3CE7-AC7F-F3DD4F14FF70}"/>
          </ac:graphicFrameMkLst>
        </pc:graphicFrameChg>
        <pc:graphicFrameChg chg="add del mod">
          <ac:chgData name="ilham.nur@office.ui.ac.id" userId="516a4c74-4063-432c-b489-dfb1ca889df2" providerId="ADAL" clId="{76015BD2-BF94-466B-B196-68F0F6EB799C}" dt="2023-03-06T15:58:06.116" v="4186"/>
          <ac:graphicFrameMkLst>
            <pc:docMk/>
            <pc:sldMk cId="1074867791" sldId="292"/>
            <ac:graphicFrameMk id="7" creationId="{547294DE-08E8-F6E3-3386-704B3B6E6E84}"/>
          </ac:graphicFrameMkLst>
        </pc:graphicFrameChg>
        <pc:graphicFrameChg chg="add mod modGraphic">
          <ac:chgData name="ilham.nur@office.ui.ac.id" userId="516a4c74-4063-432c-b489-dfb1ca889df2" providerId="ADAL" clId="{76015BD2-BF94-466B-B196-68F0F6EB799C}" dt="2023-03-06T15:58:51.269" v="4200" actId="1076"/>
          <ac:graphicFrameMkLst>
            <pc:docMk/>
            <pc:sldMk cId="1074867791" sldId="292"/>
            <ac:graphicFrameMk id="11" creationId="{DA28032C-BE3D-0A18-2CCF-566638B68A13}"/>
          </ac:graphicFrameMkLst>
        </pc:graphicFrameChg>
      </pc:sldChg>
      <pc:sldChg chg="addSp delSp modSp add mod">
        <pc:chgData name="ilham.nur@office.ui.ac.id" userId="516a4c74-4063-432c-b489-dfb1ca889df2" providerId="ADAL" clId="{76015BD2-BF94-466B-B196-68F0F6EB799C}" dt="2023-03-06T16:04:28.344" v="4374" actId="14100"/>
        <pc:sldMkLst>
          <pc:docMk/>
          <pc:sldMk cId="534186655" sldId="293"/>
        </pc:sldMkLst>
        <pc:spChg chg="mod">
          <ac:chgData name="ilham.nur@office.ui.ac.id" userId="516a4c74-4063-432c-b489-dfb1ca889df2" providerId="ADAL" clId="{76015BD2-BF94-466B-B196-68F0F6EB799C}" dt="2023-03-06T16:02:35.764" v="4351" actId="20577"/>
          <ac:spMkLst>
            <pc:docMk/>
            <pc:sldMk cId="534186655" sldId="293"/>
            <ac:spMk id="6" creationId="{D1B126AB-1017-930B-B29E-F8435D0A5B6D}"/>
          </ac:spMkLst>
        </pc:spChg>
        <pc:spChg chg="del">
          <ac:chgData name="ilham.nur@office.ui.ac.id" userId="516a4c74-4063-432c-b489-dfb1ca889df2" providerId="ADAL" clId="{76015BD2-BF94-466B-B196-68F0F6EB799C}" dt="2023-03-06T16:02:24.084" v="4346" actId="478"/>
          <ac:spMkLst>
            <pc:docMk/>
            <pc:sldMk cId="534186655" sldId="293"/>
            <ac:spMk id="12" creationId="{EF5DE23F-0C22-262A-3C8F-0F02C9F31083}"/>
          </ac:spMkLst>
        </pc:spChg>
        <pc:graphicFrameChg chg="add mod modGraphic">
          <ac:chgData name="ilham.nur@office.ui.ac.id" userId="516a4c74-4063-432c-b489-dfb1ca889df2" providerId="ADAL" clId="{76015BD2-BF94-466B-B196-68F0F6EB799C}" dt="2023-03-06T16:04:28.344" v="4374" actId="14100"/>
          <ac:graphicFrameMkLst>
            <pc:docMk/>
            <pc:sldMk cId="534186655" sldId="293"/>
            <ac:graphicFrameMk id="3" creationId="{A3D5E5BD-88AF-9EF6-3AEB-B4B0672B9A54}"/>
          </ac:graphicFrameMkLst>
        </pc:graphicFrameChg>
        <pc:graphicFrameChg chg="del mod">
          <ac:chgData name="ilham.nur@office.ui.ac.id" userId="516a4c74-4063-432c-b489-dfb1ca889df2" providerId="ADAL" clId="{76015BD2-BF94-466B-B196-68F0F6EB799C}" dt="2023-03-06T16:03:02.043" v="4352" actId="478"/>
          <ac:graphicFrameMkLst>
            <pc:docMk/>
            <pc:sldMk cId="534186655" sldId="293"/>
            <ac:graphicFrameMk id="5" creationId="{51E19BE3-F67C-3CE7-AC7F-F3DD4F14FF70}"/>
          </ac:graphicFrameMkLst>
        </pc:graphicFrameChg>
        <pc:graphicFrameChg chg="del">
          <ac:chgData name="ilham.nur@office.ui.ac.id" userId="516a4c74-4063-432c-b489-dfb1ca889df2" providerId="ADAL" clId="{76015BD2-BF94-466B-B196-68F0F6EB799C}" dt="2023-03-06T16:02:24.084" v="4346" actId="478"/>
          <ac:graphicFrameMkLst>
            <pc:docMk/>
            <pc:sldMk cId="534186655" sldId="293"/>
            <ac:graphicFrameMk id="11" creationId="{DA28032C-BE3D-0A18-2CCF-566638B68A13}"/>
          </ac:graphicFrameMkLst>
        </pc:graphicFrameChg>
      </pc:sldChg>
      <pc:sldChg chg="addSp delSp modSp add mod">
        <pc:chgData name="ilham.nur@office.ui.ac.id" userId="516a4c74-4063-432c-b489-dfb1ca889df2" providerId="ADAL" clId="{76015BD2-BF94-466B-B196-68F0F6EB799C}" dt="2023-03-08T01:02:12.274" v="6306" actId="113"/>
        <pc:sldMkLst>
          <pc:docMk/>
          <pc:sldMk cId="3761279717" sldId="294"/>
        </pc:sldMkLst>
        <pc:spChg chg="mod">
          <ac:chgData name="ilham.nur@office.ui.ac.id" userId="516a4c74-4063-432c-b489-dfb1ca889df2" providerId="ADAL" clId="{76015BD2-BF94-466B-B196-68F0F6EB799C}" dt="2023-03-06T16:04:56.049" v="4391" actId="20577"/>
          <ac:spMkLst>
            <pc:docMk/>
            <pc:sldMk cId="3761279717" sldId="294"/>
            <ac:spMk id="2" creationId="{CBF3861B-4CAC-3B17-5EB1-7FB5B6EE1BDC}"/>
          </ac:spMkLst>
        </pc:spChg>
        <pc:spChg chg="add del mod">
          <ac:chgData name="ilham.nur@office.ui.ac.id" userId="516a4c74-4063-432c-b489-dfb1ca889df2" providerId="ADAL" clId="{76015BD2-BF94-466B-B196-68F0F6EB799C}" dt="2023-03-06T16:05:46.635" v="4399" actId="478"/>
          <ac:spMkLst>
            <pc:docMk/>
            <pc:sldMk cId="3761279717" sldId="294"/>
            <ac:spMk id="3" creationId="{4FA22220-579B-1CF1-BF2B-08F9706149AD}"/>
          </ac:spMkLst>
        </pc:spChg>
        <pc:spChg chg="add del mod">
          <ac:chgData name="ilham.nur@office.ui.ac.id" userId="516a4c74-4063-432c-b489-dfb1ca889df2" providerId="ADAL" clId="{76015BD2-BF94-466B-B196-68F0F6EB799C}" dt="2023-03-06T16:05:45.010" v="4398" actId="478"/>
          <ac:spMkLst>
            <pc:docMk/>
            <pc:sldMk cId="3761279717" sldId="294"/>
            <ac:spMk id="6" creationId="{9F758847-7E28-EB85-7F6D-7F0E7A43B341}"/>
          </ac:spMkLst>
        </pc:spChg>
        <pc:spChg chg="add del mod">
          <ac:chgData name="ilham.nur@office.ui.ac.id" userId="516a4c74-4063-432c-b489-dfb1ca889df2" providerId="ADAL" clId="{76015BD2-BF94-466B-B196-68F0F6EB799C}" dt="2023-03-06T16:06:12.214" v="4403"/>
          <ac:spMkLst>
            <pc:docMk/>
            <pc:sldMk cId="3761279717" sldId="294"/>
            <ac:spMk id="7" creationId="{8BDC6311-D49F-FC05-43E9-C65DCB49F5D3}"/>
          </ac:spMkLst>
        </pc:spChg>
        <pc:spChg chg="del">
          <ac:chgData name="ilham.nur@office.ui.ac.id" userId="516a4c74-4063-432c-b489-dfb1ca889df2" providerId="ADAL" clId="{76015BD2-BF94-466B-B196-68F0F6EB799C}" dt="2023-03-06T16:05:03.019" v="4392" actId="478"/>
          <ac:spMkLst>
            <pc:docMk/>
            <pc:sldMk cId="3761279717" sldId="294"/>
            <ac:spMk id="8" creationId="{1E24B334-5159-A3D1-3443-5B4ED329503F}"/>
          </ac:spMkLst>
        </pc:spChg>
        <pc:spChg chg="del">
          <ac:chgData name="ilham.nur@office.ui.ac.id" userId="516a4c74-4063-432c-b489-dfb1ca889df2" providerId="ADAL" clId="{76015BD2-BF94-466B-B196-68F0F6EB799C}" dt="2023-03-06T16:05:03.019" v="4392" actId="478"/>
          <ac:spMkLst>
            <pc:docMk/>
            <pc:sldMk cId="3761279717" sldId="294"/>
            <ac:spMk id="9" creationId="{8F701984-612F-4DE0-A1FB-A4FF5A27262A}"/>
          </ac:spMkLst>
        </pc:spChg>
        <pc:spChg chg="add mod">
          <ac:chgData name="ilham.nur@office.ui.ac.id" userId="516a4c74-4063-432c-b489-dfb1ca889df2" providerId="ADAL" clId="{76015BD2-BF94-466B-B196-68F0F6EB799C}" dt="2023-03-08T01:02:12.274" v="6306" actId="113"/>
          <ac:spMkLst>
            <pc:docMk/>
            <pc:sldMk cId="3761279717" sldId="294"/>
            <ac:spMk id="10" creationId="{B600057C-0FA6-3B66-EDE2-7261FAF3CE29}"/>
          </ac:spMkLst>
        </pc:spChg>
        <pc:picChg chg="del">
          <ac:chgData name="ilham.nur@office.ui.ac.id" userId="516a4c74-4063-432c-b489-dfb1ca889df2" providerId="ADAL" clId="{76015BD2-BF94-466B-B196-68F0F6EB799C}" dt="2023-03-06T16:05:03.019" v="4392" actId="478"/>
          <ac:picMkLst>
            <pc:docMk/>
            <pc:sldMk cId="3761279717" sldId="294"/>
            <ac:picMk id="5" creationId="{0014FBA1-A265-A3AF-4665-9D3DC50A0766}"/>
          </ac:picMkLst>
        </pc:picChg>
      </pc:sldChg>
      <pc:sldChg chg="addSp modSp add mod">
        <pc:chgData name="ilham.nur@office.ui.ac.id" userId="516a4c74-4063-432c-b489-dfb1ca889df2" providerId="ADAL" clId="{76015BD2-BF94-466B-B196-68F0F6EB799C}" dt="2023-03-07T19:17:23.986" v="5254" actId="20577"/>
        <pc:sldMkLst>
          <pc:docMk/>
          <pc:sldMk cId="4099671482" sldId="295"/>
        </pc:sldMkLst>
        <pc:spChg chg="mod">
          <ac:chgData name="ilham.nur@office.ui.ac.id" userId="516a4c74-4063-432c-b489-dfb1ca889df2" providerId="ADAL" clId="{76015BD2-BF94-466B-B196-68F0F6EB799C}" dt="2023-03-07T19:17:23.986" v="5254" actId="20577"/>
          <ac:spMkLst>
            <pc:docMk/>
            <pc:sldMk cId="4099671482" sldId="295"/>
            <ac:spMk id="2" creationId="{CBF3861B-4CAC-3B17-5EB1-7FB5B6EE1BDC}"/>
          </ac:spMkLst>
        </pc:spChg>
        <pc:spChg chg="add mod">
          <ac:chgData name="ilham.nur@office.ui.ac.id" userId="516a4c74-4063-432c-b489-dfb1ca889df2" providerId="ADAL" clId="{76015BD2-BF94-466B-B196-68F0F6EB799C}" dt="2023-03-07T19:16:52.547" v="5244" actId="20577"/>
          <ac:spMkLst>
            <pc:docMk/>
            <pc:sldMk cId="4099671482" sldId="295"/>
            <ac:spMk id="6" creationId="{D5A4479B-1A7C-BEF8-8B5B-E31A17D56612}"/>
          </ac:spMkLst>
        </pc:spChg>
        <pc:spChg chg="add mod">
          <ac:chgData name="ilham.nur@office.ui.ac.id" userId="516a4c74-4063-432c-b489-dfb1ca889df2" providerId="ADAL" clId="{76015BD2-BF94-466B-B196-68F0F6EB799C}" dt="2023-03-07T19:16:56.780" v="5253" actId="20577"/>
          <ac:spMkLst>
            <pc:docMk/>
            <pc:sldMk cId="4099671482" sldId="295"/>
            <ac:spMk id="7" creationId="{1A61B6DA-0CBD-7DF1-BF17-AA8CE6E8083F}"/>
          </ac:spMkLst>
        </pc:spChg>
        <pc:spChg chg="mod">
          <ac:chgData name="ilham.nur@office.ui.ac.id" userId="516a4c74-4063-432c-b489-dfb1ca889df2" providerId="ADAL" clId="{76015BD2-BF94-466B-B196-68F0F6EB799C}" dt="2023-03-07T19:15:15.258" v="5151" actId="20577"/>
          <ac:spMkLst>
            <pc:docMk/>
            <pc:sldMk cId="4099671482" sldId="295"/>
            <ac:spMk id="10" creationId="{B600057C-0FA6-3B66-EDE2-7261FAF3CE29}"/>
          </ac:spMkLst>
        </pc:spChg>
        <pc:picChg chg="add mod">
          <ac:chgData name="ilham.nur@office.ui.ac.id" userId="516a4c74-4063-432c-b489-dfb1ca889df2" providerId="ADAL" clId="{76015BD2-BF94-466B-B196-68F0F6EB799C}" dt="2023-03-07T19:15:26.820" v="5153" actId="1076"/>
          <ac:picMkLst>
            <pc:docMk/>
            <pc:sldMk cId="4099671482" sldId="295"/>
            <ac:picMk id="3" creationId="{2ABDE8C3-6E38-7DB5-7B06-0DD6B83FB77F}"/>
          </ac:picMkLst>
        </pc:picChg>
        <pc:picChg chg="add mod">
          <ac:chgData name="ilham.nur@office.ui.ac.id" userId="516a4c74-4063-432c-b489-dfb1ca889df2" providerId="ADAL" clId="{76015BD2-BF94-466B-B196-68F0F6EB799C}" dt="2023-03-07T19:15:35.350" v="5155" actId="1076"/>
          <ac:picMkLst>
            <pc:docMk/>
            <pc:sldMk cId="4099671482" sldId="295"/>
            <ac:picMk id="5" creationId="{4F5C87C4-A506-7747-468E-BFAC55093F6D}"/>
          </ac:picMkLst>
        </pc:picChg>
      </pc:sldChg>
      <pc:sldChg chg="addSp delSp modSp add mod setBg">
        <pc:chgData name="ilham.nur@office.ui.ac.id" userId="516a4c74-4063-432c-b489-dfb1ca889df2" providerId="ADAL" clId="{76015BD2-BF94-466B-B196-68F0F6EB799C}" dt="2023-03-07T19:20:41.778" v="5718" actId="20577"/>
        <pc:sldMkLst>
          <pc:docMk/>
          <pc:sldMk cId="220970610" sldId="296"/>
        </pc:sldMkLst>
        <pc:spChg chg="mod">
          <ac:chgData name="ilham.nur@office.ui.ac.id" userId="516a4c74-4063-432c-b489-dfb1ca889df2" providerId="ADAL" clId="{76015BD2-BF94-466B-B196-68F0F6EB799C}" dt="2023-03-07T19:18:15.643" v="5387" actId="26606"/>
          <ac:spMkLst>
            <pc:docMk/>
            <pc:sldMk cId="220970610" sldId="296"/>
            <ac:spMk id="2" creationId="{CBF3861B-4CAC-3B17-5EB1-7FB5B6EE1BDC}"/>
          </ac:spMkLst>
        </pc:spChg>
        <pc:spChg chg="mod ord">
          <ac:chgData name="ilham.nur@office.ui.ac.id" userId="516a4c74-4063-432c-b489-dfb1ca889df2" providerId="ADAL" clId="{76015BD2-BF94-466B-B196-68F0F6EB799C}" dt="2023-03-07T19:18:15.643" v="5387" actId="26606"/>
          <ac:spMkLst>
            <pc:docMk/>
            <pc:sldMk cId="220970610" sldId="296"/>
            <ac:spMk id="4" creationId="{5D4B4808-9652-FE58-0E97-F43B097654C1}"/>
          </ac:spMkLst>
        </pc:spChg>
        <pc:spChg chg="add mod">
          <ac:chgData name="ilham.nur@office.ui.ac.id" userId="516a4c74-4063-432c-b489-dfb1ca889df2" providerId="ADAL" clId="{76015BD2-BF94-466B-B196-68F0F6EB799C}" dt="2023-03-07T19:20:41.778" v="5718" actId="20577"/>
          <ac:spMkLst>
            <pc:docMk/>
            <pc:sldMk cId="220970610" sldId="296"/>
            <ac:spMk id="5" creationId="{C85910E4-ED44-C4B6-BD6B-D0526895C806}"/>
          </ac:spMkLst>
        </pc:spChg>
        <pc:spChg chg="add del mod">
          <ac:chgData name="ilham.nur@office.ui.ac.id" userId="516a4c74-4063-432c-b489-dfb1ca889df2" providerId="ADAL" clId="{76015BD2-BF94-466B-B196-68F0F6EB799C}" dt="2023-03-07T19:19:52.035" v="5702" actId="207"/>
          <ac:spMkLst>
            <pc:docMk/>
            <pc:sldMk cId="220970610" sldId="296"/>
            <ac:spMk id="10" creationId="{B600057C-0FA6-3B66-EDE2-7261FAF3CE29}"/>
          </ac:spMkLst>
        </pc:spChg>
        <pc:picChg chg="add mod">
          <ac:chgData name="ilham.nur@office.ui.ac.id" userId="516a4c74-4063-432c-b489-dfb1ca889df2" providerId="ADAL" clId="{76015BD2-BF94-466B-B196-68F0F6EB799C}" dt="2023-03-07T19:18:15.643" v="5387" actId="26606"/>
          <ac:picMkLst>
            <pc:docMk/>
            <pc:sldMk cId="220970610" sldId="296"/>
            <ac:picMk id="3" creationId="{17883A1C-BA19-9445-7434-CF167612445A}"/>
          </ac:picMkLst>
        </pc:picChg>
      </pc:sldChg>
      <pc:sldChg chg="addSp delSp modSp add mod">
        <pc:chgData name="ilham.nur@office.ui.ac.id" userId="516a4c74-4063-432c-b489-dfb1ca889df2" providerId="ADAL" clId="{76015BD2-BF94-466B-B196-68F0F6EB799C}" dt="2023-03-08T01:39:15.968" v="6748" actId="1076"/>
        <pc:sldMkLst>
          <pc:docMk/>
          <pc:sldMk cId="3697710788" sldId="297"/>
        </pc:sldMkLst>
        <pc:spChg chg="mod">
          <ac:chgData name="ilham.nur@office.ui.ac.id" userId="516a4c74-4063-432c-b489-dfb1ca889df2" providerId="ADAL" clId="{76015BD2-BF94-466B-B196-68F0F6EB799C}" dt="2023-03-08T01:06:44.734" v="6645" actId="207"/>
          <ac:spMkLst>
            <pc:docMk/>
            <pc:sldMk cId="3697710788" sldId="297"/>
            <ac:spMk id="2" creationId="{CBF3861B-4CAC-3B17-5EB1-7FB5B6EE1BDC}"/>
          </ac:spMkLst>
        </pc:spChg>
        <pc:spChg chg="add del">
          <ac:chgData name="ilham.nur@office.ui.ac.id" userId="516a4c74-4063-432c-b489-dfb1ca889df2" providerId="ADAL" clId="{76015BD2-BF94-466B-B196-68F0F6EB799C}" dt="2023-03-07T19:24:30.109" v="5946" actId="478"/>
          <ac:spMkLst>
            <pc:docMk/>
            <pc:sldMk cId="3697710788" sldId="297"/>
            <ac:spMk id="7" creationId="{581B6589-D654-689C-EBA8-BEB931A5D630}"/>
          </ac:spMkLst>
        </pc:spChg>
        <pc:spChg chg="add del">
          <ac:chgData name="ilham.nur@office.ui.ac.id" userId="516a4c74-4063-432c-b489-dfb1ca889df2" providerId="ADAL" clId="{76015BD2-BF94-466B-B196-68F0F6EB799C}" dt="2023-03-07T19:24:28.417" v="5945" actId="478"/>
          <ac:spMkLst>
            <pc:docMk/>
            <pc:sldMk cId="3697710788" sldId="297"/>
            <ac:spMk id="8" creationId="{094CCBDE-2DFA-B2CB-9547-CBE761E14EC2}"/>
          </ac:spMkLst>
        </pc:spChg>
        <pc:spChg chg="add">
          <ac:chgData name="ilham.nur@office.ui.ac.id" userId="516a4c74-4063-432c-b489-dfb1ca889df2" providerId="ADAL" clId="{76015BD2-BF94-466B-B196-68F0F6EB799C}" dt="2023-03-07T19:24:46.294" v="5947" actId="11529"/>
          <ac:spMkLst>
            <pc:docMk/>
            <pc:sldMk cId="3697710788" sldId="297"/>
            <ac:spMk id="9" creationId="{BB96D551-5E21-9229-C6FB-D651CC2093FE}"/>
          </ac:spMkLst>
        </pc:spChg>
        <pc:spChg chg="add del mod">
          <ac:chgData name="ilham.nur@office.ui.ac.id" userId="516a4c74-4063-432c-b489-dfb1ca889df2" providerId="ADAL" clId="{76015BD2-BF94-466B-B196-68F0F6EB799C}" dt="2023-03-07T19:23:56.249" v="5942" actId="478"/>
          <ac:spMkLst>
            <pc:docMk/>
            <pc:sldMk cId="3697710788" sldId="297"/>
            <ac:spMk id="10" creationId="{B600057C-0FA6-3B66-EDE2-7261FAF3CE29}"/>
          </ac:spMkLst>
        </pc:spChg>
        <pc:spChg chg="add mod">
          <ac:chgData name="ilham.nur@office.ui.ac.id" userId="516a4c74-4063-432c-b489-dfb1ca889df2" providerId="ADAL" clId="{76015BD2-BF94-466B-B196-68F0F6EB799C}" dt="2023-03-08T00:59:49.410" v="6199" actId="207"/>
          <ac:spMkLst>
            <pc:docMk/>
            <pc:sldMk cId="3697710788" sldId="297"/>
            <ac:spMk id="11" creationId="{761BF62F-429B-661B-84A6-96DBD89D264C}"/>
          </ac:spMkLst>
        </pc:spChg>
        <pc:spChg chg="add mod">
          <ac:chgData name="ilham.nur@office.ui.ac.id" userId="516a4c74-4063-432c-b489-dfb1ca889df2" providerId="ADAL" clId="{76015BD2-BF94-466B-B196-68F0F6EB799C}" dt="2023-03-08T00:59:46.029" v="6198" actId="207"/>
          <ac:spMkLst>
            <pc:docMk/>
            <pc:sldMk cId="3697710788" sldId="297"/>
            <ac:spMk id="12" creationId="{4A2003DA-12B4-AB3D-39F0-50046B3E3505}"/>
          </ac:spMkLst>
        </pc:spChg>
        <pc:spChg chg="add mod">
          <ac:chgData name="ilham.nur@office.ui.ac.id" userId="516a4c74-4063-432c-b489-dfb1ca889df2" providerId="ADAL" clId="{76015BD2-BF94-466B-B196-68F0F6EB799C}" dt="2023-03-08T00:58:31.724" v="6084" actId="1076"/>
          <ac:spMkLst>
            <pc:docMk/>
            <pc:sldMk cId="3697710788" sldId="297"/>
            <ac:spMk id="13" creationId="{9325350C-A2B0-DB77-52AA-B909B54A9C33}"/>
          </ac:spMkLst>
        </pc:spChg>
        <pc:spChg chg="add mod">
          <ac:chgData name="ilham.nur@office.ui.ac.id" userId="516a4c74-4063-432c-b489-dfb1ca889df2" providerId="ADAL" clId="{76015BD2-BF94-466B-B196-68F0F6EB799C}" dt="2023-03-08T00:59:52.337" v="6200" actId="207"/>
          <ac:spMkLst>
            <pc:docMk/>
            <pc:sldMk cId="3697710788" sldId="297"/>
            <ac:spMk id="14" creationId="{C4BC3AF0-3B1B-E1EF-1188-234EF7EB6D13}"/>
          </ac:spMkLst>
        </pc:spChg>
        <pc:spChg chg="add mod">
          <ac:chgData name="ilham.nur@office.ui.ac.id" userId="516a4c74-4063-432c-b489-dfb1ca889df2" providerId="ADAL" clId="{76015BD2-BF94-466B-B196-68F0F6EB799C}" dt="2023-03-08T00:59:55.041" v="6201" actId="207"/>
          <ac:spMkLst>
            <pc:docMk/>
            <pc:sldMk cId="3697710788" sldId="297"/>
            <ac:spMk id="15" creationId="{CA95500F-A6BE-89A9-3811-47CA1FE90EF6}"/>
          </ac:spMkLst>
        </pc:spChg>
        <pc:spChg chg="add mod">
          <ac:chgData name="ilham.nur@office.ui.ac.id" userId="516a4c74-4063-432c-b489-dfb1ca889df2" providerId="ADAL" clId="{76015BD2-BF94-466B-B196-68F0F6EB799C}" dt="2023-03-08T00:58:27.680" v="6083" actId="1076"/>
          <ac:spMkLst>
            <pc:docMk/>
            <pc:sldMk cId="3697710788" sldId="297"/>
            <ac:spMk id="16" creationId="{14DE09E1-7FE1-DD49-660F-DEFCDB49325A}"/>
          </ac:spMkLst>
        </pc:spChg>
        <pc:spChg chg="add mod">
          <ac:chgData name="ilham.nur@office.ui.ac.id" userId="516a4c74-4063-432c-b489-dfb1ca889df2" providerId="ADAL" clId="{76015BD2-BF94-466B-B196-68F0F6EB799C}" dt="2023-03-08T00:58:53.972" v="6191" actId="1038"/>
          <ac:spMkLst>
            <pc:docMk/>
            <pc:sldMk cId="3697710788" sldId="297"/>
            <ac:spMk id="17" creationId="{7AFB1D24-ABF0-F4FB-0171-E1AC4A7ADEDA}"/>
          </ac:spMkLst>
        </pc:spChg>
        <pc:spChg chg="add mod">
          <ac:chgData name="ilham.nur@office.ui.ac.id" userId="516a4c74-4063-432c-b489-dfb1ca889df2" providerId="ADAL" clId="{76015BD2-BF94-466B-B196-68F0F6EB799C}" dt="2023-03-08T01:06:25.564" v="6619" actId="113"/>
          <ac:spMkLst>
            <pc:docMk/>
            <pc:sldMk cId="3697710788" sldId="297"/>
            <ac:spMk id="19" creationId="{6157D0D7-B769-3F12-0270-8344A87BA19B}"/>
          </ac:spMkLst>
        </pc:spChg>
        <pc:spChg chg="add mod">
          <ac:chgData name="ilham.nur@office.ui.ac.id" userId="516a4c74-4063-432c-b489-dfb1ca889df2" providerId="ADAL" clId="{76015BD2-BF94-466B-B196-68F0F6EB799C}" dt="2023-03-08T01:39:15.968" v="6748" actId="1076"/>
          <ac:spMkLst>
            <pc:docMk/>
            <pc:sldMk cId="3697710788" sldId="297"/>
            <ac:spMk id="20" creationId="{DBE27441-498D-04F8-0607-19035DEFD898}"/>
          </ac:spMkLst>
        </pc:spChg>
        <pc:graphicFrameChg chg="add del mod modGraphic">
          <ac:chgData name="ilham.nur@office.ui.ac.id" userId="516a4c74-4063-432c-b489-dfb1ca889df2" providerId="ADAL" clId="{76015BD2-BF94-466B-B196-68F0F6EB799C}" dt="2023-03-07T19:23:54.001" v="5941" actId="478"/>
          <ac:graphicFrameMkLst>
            <pc:docMk/>
            <pc:sldMk cId="3697710788" sldId="297"/>
            <ac:graphicFrameMk id="3" creationId="{F8C33BFA-68F5-F605-C0B1-8597D86A83A9}"/>
          </ac:graphicFrameMkLst>
        </pc:graphicFrameChg>
        <pc:graphicFrameChg chg="add del mod modGraphic">
          <ac:chgData name="ilham.nur@office.ui.ac.id" userId="516a4c74-4063-432c-b489-dfb1ca889df2" providerId="ADAL" clId="{76015BD2-BF94-466B-B196-68F0F6EB799C}" dt="2023-03-07T19:23:50.963" v="5940" actId="478"/>
          <ac:graphicFrameMkLst>
            <pc:docMk/>
            <pc:sldMk cId="3697710788" sldId="297"/>
            <ac:graphicFrameMk id="5" creationId="{3F008A4C-0016-4BDC-9135-86AF93FBB313}"/>
          </ac:graphicFrameMkLst>
        </pc:graphicFrameChg>
        <pc:graphicFrameChg chg="add del mod">
          <ac:chgData name="ilham.nur@office.ui.ac.id" userId="516a4c74-4063-432c-b489-dfb1ca889df2" providerId="ADAL" clId="{76015BD2-BF94-466B-B196-68F0F6EB799C}" dt="2023-03-07T19:23:43.199" v="5930"/>
          <ac:graphicFrameMkLst>
            <pc:docMk/>
            <pc:sldMk cId="3697710788" sldId="297"/>
            <ac:graphicFrameMk id="6" creationId="{C21001CF-3AFD-138D-F193-605F2B39CB0A}"/>
          </ac:graphicFrameMkLst>
        </pc:graphicFrameChg>
        <pc:graphicFrameChg chg="add mod modGraphic">
          <ac:chgData name="ilham.nur@office.ui.ac.id" userId="516a4c74-4063-432c-b489-dfb1ca889df2" providerId="ADAL" clId="{76015BD2-BF94-466B-B196-68F0F6EB799C}" dt="2023-03-08T01:00:40.945" v="6224" actId="20577"/>
          <ac:graphicFrameMkLst>
            <pc:docMk/>
            <pc:sldMk cId="3697710788" sldId="297"/>
            <ac:graphicFrameMk id="18" creationId="{5DAAF416-D5E4-0EA5-E9F5-E47C7FFFC3D0}"/>
          </ac:graphicFrameMkLst>
        </pc:graphicFrameChg>
      </pc:sldChg>
      <pc:sldChg chg="addSp delSp modSp add mod ord">
        <pc:chgData name="ilham.nur@office.ui.ac.id" userId="516a4c74-4063-432c-b489-dfb1ca889df2" providerId="ADAL" clId="{76015BD2-BF94-466B-B196-68F0F6EB799C}" dt="2023-03-08T04:18:44.215" v="7117"/>
        <pc:sldMkLst>
          <pc:docMk/>
          <pc:sldMk cId="1973761784" sldId="298"/>
        </pc:sldMkLst>
        <pc:spChg chg="mod">
          <ac:chgData name="ilham.nur@office.ui.ac.id" userId="516a4c74-4063-432c-b489-dfb1ca889df2" providerId="ADAL" clId="{76015BD2-BF94-466B-B196-68F0F6EB799C}" dt="2023-03-08T01:07:14.299" v="6662" actId="20577"/>
          <ac:spMkLst>
            <pc:docMk/>
            <pc:sldMk cId="1973761784" sldId="298"/>
            <ac:spMk id="2" creationId="{CBF3861B-4CAC-3B17-5EB1-7FB5B6EE1BDC}"/>
          </ac:spMkLst>
        </pc:spChg>
        <pc:spChg chg="add del mod">
          <ac:chgData name="ilham.nur@office.ui.ac.id" userId="516a4c74-4063-432c-b489-dfb1ca889df2" providerId="ADAL" clId="{76015BD2-BF94-466B-B196-68F0F6EB799C}" dt="2023-03-08T01:37:38.841" v="6675"/>
          <ac:spMkLst>
            <pc:docMk/>
            <pc:sldMk cId="1973761784" sldId="298"/>
            <ac:spMk id="5" creationId="{749CB95B-F4DD-085B-624A-C0DB31A85229}"/>
          </ac:spMkLst>
        </pc:spChg>
        <pc:spChg chg="add del mod">
          <ac:chgData name="ilham.nur@office.ui.ac.id" userId="516a4c74-4063-432c-b489-dfb1ca889df2" providerId="ADAL" clId="{76015BD2-BF94-466B-B196-68F0F6EB799C}" dt="2023-03-08T01:38:06.933" v="6678"/>
          <ac:spMkLst>
            <pc:docMk/>
            <pc:sldMk cId="1973761784" sldId="298"/>
            <ac:spMk id="6" creationId="{94A851C9-95FB-332C-7B91-E2B4DB40FF95}"/>
          </ac:spMkLst>
        </pc:spChg>
        <pc:spChg chg="add mod">
          <ac:chgData name="ilham.nur@office.ui.ac.id" userId="516a4c74-4063-432c-b489-dfb1ca889df2" providerId="ADAL" clId="{76015BD2-BF94-466B-B196-68F0F6EB799C}" dt="2023-03-08T01:40:11.725" v="6813" actId="114"/>
          <ac:spMkLst>
            <pc:docMk/>
            <pc:sldMk cId="1973761784" sldId="298"/>
            <ac:spMk id="7" creationId="{AE3D33BA-B762-9C94-D7F2-783D0E181851}"/>
          </ac:spMkLst>
        </pc:spChg>
        <pc:spChg chg="add mod">
          <ac:chgData name="ilham.nur@office.ui.ac.id" userId="516a4c74-4063-432c-b489-dfb1ca889df2" providerId="ADAL" clId="{76015BD2-BF94-466B-B196-68F0F6EB799C}" dt="2023-03-08T04:08:15.312" v="7065" actId="20577"/>
          <ac:spMkLst>
            <pc:docMk/>
            <pc:sldMk cId="1973761784" sldId="298"/>
            <ac:spMk id="8" creationId="{525E536C-2694-A7A6-4734-84CEF370F40A}"/>
          </ac:spMkLst>
        </pc:spChg>
        <pc:spChg chg="del">
          <ac:chgData name="ilham.nur@office.ui.ac.id" userId="516a4c74-4063-432c-b489-dfb1ca889df2" providerId="ADAL" clId="{76015BD2-BF94-466B-B196-68F0F6EB799C}" dt="2023-03-08T01:07:02.288" v="6647" actId="478"/>
          <ac:spMkLst>
            <pc:docMk/>
            <pc:sldMk cId="1973761784" sldId="298"/>
            <ac:spMk id="9" creationId="{BB96D551-5E21-9229-C6FB-D651CC2093FE}"/>
          </ac:spMkLst>
        </pc:spChg>
        <pc:spChg chg="del">
          <ac:chgData name="ilham.nur@office.ui.ac.id" userId="516a4c74-4063-432c-b489-dfb1ca889df2" providerId="ADAL" clId="{76015BD2-BF94-466B-B196-68F0F6EB799C}" dt="2023-03-08T01:07:02.288" v="6647" actId="478"/>
          <ac:spMkLst>
            <pc:docMk/>
            <pc:sldMk cId="1973761784" sldId="298"/>
            <ac:spMk id="11" creationId="{761BF62F-429B-661B-84A6-96DBD89D264C}"/>
          </ac:spMkLst>
        </pc:spChg>
        <pc:spChg chg="del">
          <ac:chgData name="ilham.nur@office.ui.ac.id" userId="516a4c74-4063-432c-b489-dfb1ca889df2" providerId="ADAL" clId="{76015BD2-BF94-466B-B196-68F0F6EB799C}" dt="2023-03-08T01:07:02.288" v="6647" actId="478"/>
          <ac:spMkLst>
            <pc:docMk/>
            <pc:sldMk cId="1973761784" sldId="298"/>
            <ac:spMk id="12" creationId="{4A2003DA-12B4-AB3D-39F0-50046B3E3505}"/>
          </ac:spMkLst>
        </pc:spChg>
        <pc:spChg chg="del">
          <ac:chgData name="ilham.nur@office.ui.ac.id" userId="516a4c74-4063-432c-b489-dfb1ca889df2" providerId="ADAL" clId="{76015BD2-BF94-466B-B196-68F0F6EB799C}" dt="2023-03-08T01:07:02.288" v="6647" actId="478"/>
          <ac:spMkLst>
            <pc:docMk/>
            <pc:sldMk cId="1973761784" sldId="298"/>
            <ac:spMk id="13" creationId="{9325350C-A2B0-DB77-52AA-B909B54A9C33}"/>
          </ac:spMkLst>
        </pc:spChg>
        <pc:spChg chg="del">
          <ac:chgData name="ilham.nur@office.ui.ac.id" userId="516a4c74-4063-432c-b489-dfb1ca889df2" providerId="ADAL" clId="{76015BD2-BF94-466B-B196-68F0F6EB799C}" dt="2023-03-08T01:07:02.288" v="6647" actId="478"/>
          <ac:spMkLst>
            <pc:docMk/>
            <pc:sldMk cId="1973761784" sldId="298"/>
            <ac:spMk id="14" creationId="{C4BC3AF0-3B1B-E1EF-1188-234EF7EB6D13}"/>
          </ac:spMkLst>
        </pc:spChg>
        <pc:spChg chg="del">
          <ac:chgData name="ilham.nur@office.ui.ac.id" userId="516a4c74-4063-432c-b489-dfb1ca889df2" providerId="ADAL" clId="{76015BD2-BF94-466B-B196-68F0F6EB799C}" dt="2023-03-08T01:07:02.288" v="6647" actId="478"/>
          <ac:spMkLst>
            <pc:docMk/>
            <pc:sldMk cId="1973761784" sldId="298"/>
            <ac:spMk id="15" creationId="{CA95500F-A6BE-89A9-3811-47CA1FE90EF6}"/>
          </ac:spMkLst>
        </pc:spChg>
        <pc:spChg chg="del">
          <ac:chgData name="ilham.nur@office.ui.ac.id" userId="516a4c74-4063-432c-b489-dfb1ca889df2" providerId="ADAL" clId="{76015BD2-BF94-466B-B196-68F0F6EB799C}" dt="2023-03-08T01:07:02.288" v="6647" actId="478"/>
          <ac:spMkLst>
            <pc:docMk/>
            <pc:sldMk cId="1973761784" sldId="298"/>
            <ac:spMk id="16" creationId="{14DE09E1-7FE1-DD49-660F-DEFCDB49325A}"/>
          </ac:spMkLst>
        </pc:spChg>
        <pc:spChg chg="del">
          <ac:chgData name="ilham.nur@office.ui.ac.id" userId="516a4c74-4063-432c-b489-dfb1ca889df2" providerId="ADAL" clId="{76015BD2-BF94-466B-B196-68F0F6EB799C}" dt="2023-03-08T01:07:02.288" v="6647" actId="478"/>
          <ac:spMkLst>
            <pc:docMk/>
            <pc:sldMk cId="1973761784" sldId="298"/>
            <ac:spMk id="17" creationId="{7AFB1D24-ABF0-F4FB-0171-E1AC4A7ADEDA}"/>
          </ac:spMkLst>
        </pc:spChg>
        <pc:spChg chg="del">
          <ac:chgData name="ilham.nur@office.ui.ac.id" userId="516a4c74-4063-432c-b489-dfb1ca889df2" providerId="ADAL" clId="{76015BD2-BF94-466B-B196-68F0F6EB799C}" dt="2023-03-08T01:07:02.288" v="6647" actId="478"/>
          <ac:spMkLst>
            <pc:docMk/>
            <pc:sldMk cId="1973761784" sldId="298"/>
            <ac:spMk id="19" creationId="{6157D0D7-B769-3F12-0270-8344A87BA19B}"/>
          </ac:spMkLst>
        </pc:spChg>
        <pc:graphicFrameChg chg="add mod modGraphic">
          <ac:chgData name="ilham.nur@office.ui.ac.id" userId="516a4c74-4063-432c-b489-dfb1ca889df2" providerId="ADAL" clId="{76015BD2-BF94-466B-B196-68F0F6EB799C}" dt="2023-03-08T01:39:35.916" v="6749" actId="1076"/>
          <ac:graphicFrameMkLst>
            <pc:docMk/>
            <pc:sldMk cId="1973761784" sldId="298"/>
            <ac:graphicFrameMk id="3" creationId="{9867C6F3-0685-869C-2E08-367EB9A73BFF}"/>
          </ac:graphicFrameMkLst>
        </pc:graphicFrameChg>
        <pc:graphicFrameChg chg="del">
          <ac:chgData name="ilham.nur@office.ui.ac.id" userId="516a4c74-4063-432c-b489-dfb1ca889df2" providerId="ADAL" clId="{76015BD2-BF94-466B-B196-68F0F6EB799C}" dt="2023-03-08T01:07:02.288" v="6647" actId="478"/>
          <ac:graphicFrameMkLst>
            <pc:docMk/>
            <pc:sldMk cId="1973761784" sldId="298"/>
            <ac:graphicFrameMk id="18" creationId="{5DAAF416-D5E4-0EA5-E9F5-E47C7FFFC3D0}"/>
          </ac:graphicFrameMkLst>
        </pc:graphicFrameChg>
      </pc:sldChg>
      <pc:sldChg chg="addSp delSp modSp add mod">
        <pc:chgData name="ilham.nur@office.ui.ac.id" userId="516a4c74-4063-432c-b489-dfb1ca889df2" providerId="ADAL" clId="{76015BD2-BF94-466B-B196-68F0F6EB799C}" dt="2023-03-08T06:31:34.074" v="7799" actId="571"/>
        <pc:sldMkLst>
          <pc:docMk/>
          <pc:sldMk cId="768455109" sldId="299"/>
        </pc:sldMkLst>
        <pc:spChg chg="mod">
          <ac:chgData name="ilham.nur@office.ui.ac.id" userId="516a4c74-4063-432c-b489-dfb1ca889df2" providerId="ADAL" clId="{76015BD2-BF94-466B-B196-68F0F6EB799C}" dt="2023-03-08T04:08:35.802" v="7076" actId="20577"/>
          <ac:spMkLst>
            <pc:docMk/>
            <pc:sldMk cId="768455109" sldId="299"/>
            <ac:spMk id="2" creationId="{CBF3861B-4CAC-3B17-5EB1-7FB5B6EE1BDC}"/>
          </ac:spMkLst>
        </pc:spChg>
        <pc:spChg chg="del">
          <ac:chgData name="ilham.nur@office.ui.ac.id" userId="516a4c74-4063-432c-b489-dfb1ca889df2" providerId="ADAL" clId="{76015BD2-BF94-466B-B196-68F0F6EB799C}" dt="2023-03-08T04:08:44.793" v="7077" actId="478"/>
          <ac:spMkLst>
            <pc:docMk/>
            <pc:sldMk cId="768455109" sldId="299"/>
            <ac:spMk id="7" creationId="{AE3D33BA-B762-9C94-D7F2-783D0E181851}"/>
          </ac:spMkLst>
        </pc:spChg>
        <pc:spChg chg="del">
          <ac:chgData name="ilham.nur@office.ui.ac.id" userId="516a4c74-4063-432c-b489-dfb1ca889df2" providerId="ADAL" clId="{76015BD2-BF94-466B-B196-68F0F6EB799C}" dt="2023-03-08T04:08:44.793" v="7077" actId="478"/>
          <ac:spMkLst>
            <pc:docMk/>
            <pc:sldMk cId="768455109" sldId="299"/>
            <ac:spMk id="8" creationId="{525E536C-2694-A7A6-4734-84CEF370F40A}"/>
          </ac:spMkLst>
        </pc:spChg>
        <pc:spChg chg="add mod">
          <ac:chgData name="ilham.nur@office.ui.ac.id" userId="516a4c74-4063-432c-b489-dfb1ca889df2" providerId="ADAL" clId="{76015BD2-BF94-466B-B196-68F0F6EB799C}" dt="2023-03-08T06:27:15.496" v="7766" actId="20577"/>
          <ac:spMkLst>
            <pc:docMk/>
            <pc:sldMk cId="768455109" sldId="299"/>
            <ac:spMk id="9" creationId="{B9CFBC3E-3E79-A906-A496-7B5DA90B7533}"/>
          </ac:spMkLst>
        </pc:spChg>
        <pc:spChg chg="add mod">
          <ac:chgData name="ilham.nur@office.ui.ac.id" userId="516a4c74-4063-432c-b489-dfb1ca889df2" providerId="ADAL" clId="{76015BD2-BF94-466B-B196-68F0F6EB799C}" dt="2023-03-08T06:31:34.074" v="7799" actId="571"/>
          <ac:spMkLst>
            <pc:docMk/>
            <pc:sldMk cId="768455109" sldId="299"/>
            <ac:spMk id="10" creationId="{4E1FB2A5-B65A-30E1-2686-9DE75E7EECB9}"/>
          </ac:spMkLst>
        </pc:spChg>
        <pc:graphicFrameChg chg="del">
          <ac:chgData name="ilham.nur@office.ui.ac.id" userId="516a4c74-4063-432c-b489-dfb1ca889df2" providerId="ADAL" clId="{76015BD2-BF94-466B-B196-68F0F6EB799C}" dt="2023-03-08T04:08:44.793" v="7077" actId="478"/>
          <ac:graphicFrameMkLst>
            <pc:docMk/>
            <pc:sldMk cId="768455109" sldId="299"/>
            <ac:graphicFrameMk id="3" creationId="{9867C6F3-0685-869C-2E08-367EB9A73BFF}"/>
          </ac:graphicFrameMkLst>
        </pc:graphicFrameChg>
        <pc:graphicFrameChg chg="add mod">
          <ac:chgData name="ilham.nur@office.ui.ac.id" userId="516a4c74-4063-432c-b489-dfb1ca889df2" providerId="ADAL" clId="{76015BD2-BF94-466B-B196-68F0F6EB799C}" dt="2023-03-08T04:27:52.818" v="7272" actId="1076"/>
          <ac:graphicFrameMkLst>
            <pc:docMk/>
            <pc:sldMk cId="768455109" sldId="299"/>
            <ac:graphicFrameMk id="6" creationId="{E6E501CA-4891-9FCE-B498-61EB89AD66DD}"/>
          </ac:graphicFrameMkLst>
        </pc:graphicFrameChg>
        <pc:picChg chg="add mod">
          <ac:chgData name="ilham.nur@office.ui.ac.id" userId="516a4c74-4063-432c-b489-dfb1ca889df2" providerId="ADAL" clId="{76015BD2-BF94-466B-B196-68F0F6EB799C}" dt="2023-03-08T04:09:14.048" v="7082" actId="14100"/>
          <ac:picMkLst>
            <pc:docMk/>
            <pc:sldMk cId="768455109" sldId="299"/>
            <ac:picMk id="5" creationId="{22276339-CF91-A715-78D1-54BCFADA9AB5}"/>
          </ac:picMkLst>
        </pc:picChg>
      </pc:sldChg>
      <pc:sldChg chg="addSp delSp modSp add mod">
        <pc:chgData name="ilham.nur@office.ui.ac.id" userId="516a4c74-4063-432c-b489-dfb1ca889df2" providerId="ADAL" clId="{76015BD2-BF94-466B-B196-68F0F6EB799C}" dt="2023-03-08T09:21:16.163" v="8369" actId="1076"/>
        <pc:sldMkLst>
          <pc:docMk/>
          <pc:sldMk cId="967254585" sldId="300"/>
        </pc:sldMkLst>
        <pc:spChg chg="mod">
          <ac:chgData name="ilham.nur@office.ui.ac.id" userId="516a4c74-4063-432c-b489-dfb1ca889df2" providerId="ADAL" clId="{76015BD2-BF94-466B-B196-68F0F6EB799C}" dt="2023-03-08T05:08:12.154" v="7525" actId="20577"/>
          <ac:spMkLst>
            <pc:docMk/>
            <pc:sldMk cId="967254585" sldId="300"/>
            <ac:spMk id="2" creationId="{CBF3861B-4CAC-3B17-5EB1-7FB5B6EE1BDC}"/>
          </ac:spMkLst>
        </pc:spChg>
        <pc:spChg chg="add mod">
          <ac:chgData name="ilham.nur@office.ui.ac.id" userId="516a4c74-4063-432c-b489-dfb1ca889df2" providerId="ADAL" clId="{76015BD2-BF94-466B-B196-68F0F6EB799C}" dt="2023-03-08T06:05:59.855" v="7526"/>
          <ac:spMkLst>
            <pc:docMk/>
            <pc:sldMk cId="967254585" sldId="300"/>
            <ac:spMk id="5" creationId="{BED05518-C087-1288-308D-4DB2D2720746}"/>
          </ac:spMkLst>
        </pc:spChg>
        <pc:spChg chg="add mod">
          <ac:chgData name="ilham.nur@office.ui.ac.id" userId="516a4c74-4063-432c-b489-dfb1ca889df2" providerId="ADAL" clId="{76015BD2-BF94-466B-B196-68F0F6EB799C}" dt="2023-03-08T06:05:59.855" v="7526"/>
          <ac:spMkLst>
            <pc:docMk/>
            <pc:sldMk cId="967254585" sldId="300"/>
            <ac:spMk id="6" creationId="{5AEAEA07-C56D-34F2-B272-EFD1C662BCC6}"/>
          </ac:spMkLst>
        </pc:spChg>
        <pc:spChg chg="del">
          <ac:chgData name="ilham.nur@office.ui.ac.id" userId="516a4c74-4063-432c-b489-dfb1ca889df2" providerId="ADAL" clId="{76015BD2-BF94-466B-B196-68F0F6EB799C}" dt="2023-03-08T05:08:06.743" v="7508" actId="478"/>
          <ac:spMkLst>
            <pc:docMk/>
            <pc:sldMk cId="967254585" sldId="300"/>
            <ac:spMk id="7" creationId="{AE3D33BA-B762-9C94-D7F2-783D0E181851}"/>
          </ac:spMkLst>
        </pc:spChg>
        <pc:spChg chg="del">
          <ac:chgData name="ilham.nur@office.ui.ac.id" userId="516a4c74-4063-432c-b489-dfb1ca889df2" providerId="ADAL" clId="{76015BD2-BF94-466B-B196-68F0F6EB799C}" dt="2023-03-08T05:08:06.743" v="7508" actId="478"/>
          <ac:spMkLst>
            <pc:docMk/>
            <pc:sldMk cId="967254585" sldId="300"/>
            <ac:spMk id="8" creationId="{525E536C-2694-A7A6-4734-84CEF370F40A}"/>
          </ac:spMkLst>
        </pc:spChg>
        <pc:spChg chg="add mod">
          <ac:chgData name="ilham.nur@office.ui.ac.id" userId="516a4c74-4063-432c-b489-dfb1ca889df2" providerId="ADAL" clId="{76015BD2-BF94-466B-B196-68F0F6EB799C}" dt="2023-03-08T06:07:18.603" v="7538" actId="255"/>
          <ac:spMkLst>
            <pc:docMk/>
            <pc:sldMk cId="967254585" sldId="300"/>
            <ac:spMk id="9" creationId="{440E3F2C-C747-052C-09FE-2517C5F2A157}"/>
          </ac:spMkLst>
        </pc:spChg>
        <pc:spChg chg="add mod">
          <ac:chgData name="ilham.nur@office.ui.ac.id" userId="516a4c74-4063-432c-b489-dfb1ca889df2" providerId="ADAL" clId="{76015BD2-BF94-466B-B196-68F0F6EB799C}" dt="2023-03-08T08:37:51.759" v="8266" actId="20577"/>
          <ac:spMkLst>
            <pc:docMk/>
            <pc:sldMk cId="967254585" sldId="300"/>
            <ac:spMk id="10" creationId="{BD8C39DF-37C1-9724-5990-3B5A87A2E410}"/>
          </ac:spMkLst>
        </pc:spChg>
        <pc:spChg chg="add mod">
          <ac:chgData name="ilham.nur@office.ui.ac.id" userId="516a4c74-4063-432c-b489-dfb1ca889df2" providerId="ADAL" clId="{76015BD2-BF94-466B-B196-68F0F6EB799C}" dt="2023-03-08T06:10:28.286" v="7613" actId="1076"/>
          <ac:spMkLst>
            <pc:docMk/>
            <pc:sldMk cId="967254585" sldId="300"/>
            <ac:spMk id="11" creationId="{E314E3C7-3C77-AD5D-AF8E-54AEA9577FCA}"/>
          </ac:spMkLst>
        </pc:spChg>
        <pc:spChg chg="add mod">
          <ac:chgData name="ilham.nur@office.ui.ac.id" userId="516a4c74-4063-432c-b489-dfb1ca889df2" providerId="ADAL" clId="{76015BD2-BF94-466B-B196-68F0F6EB799C}" dt="2023-03-08T09:03:42.841" v="8340" actId="20577"/>
          <ac:spMkLst>
            <pc:docMk/>
            <pc:sldMk cId="967254585" sldId="300"/>
            <ac:spMk id="12" creationId="{32A578D9-3DFF-0EF9-F6AA-55AA468AB7AF}"/>
          </ac:spMkLst>
        </pc:spChg>
        <pc:spChg chg="add mod">
          <ac:chgData name="ilham.nur@office.ui.ac.id" userId="516a4c74-4063-432c-b489-dfb1ca889df2" providerId="ADAL" clId="{76015BD2-BF94-466B-B196-68F0F6EB799C}" dt="2023-03-08T09:02:21.025" v="8324" actId="20577"/>
          <ac:spMkLst>
            <pc:docMk/>
            <pc:sldMk cId="967254585" sldId="300"/>
            <ac:spMk id="13" creationId="{2C9EA8BB-42E2-069A-116A-E256C88E97D2}"/>
          </ac:spMkLst>
        </pc:spChg>
        <pc:spChg chg="add mod">
          <ac:chgData name="ilham.nur@office.ui.ac.id" userId="516a4c74-4063-432c-b489-dfb1ca889df2" providerId="ADAL" clId="{76015BD2-BF94-466B-B196-68F0F6EB799C}" dt="2023-03-08T09:03:08.456" v="8333" actId="20577"/>
          <ac:spMkLst>
            <pc:docMk/>
            <pc:sldMk cId="967254585" sldId="300"/>
            <ac:spMk id="22" creationId="{9ECBB9D1-A401-DC4C-92E5-96F062D0B266}"/>
          </ac:spMkLst>
        </pc:spChg>
        <pc:spChg chg="add mod">
          <ac:chgData name="ilham.nur@office.ui.ac.id" userId="516a4c74-4063-432c-b489-dfb1ca889df2" providerId="ADAL" clId="{76015BD2-BF94-466B-B196-68F0F6EB799C}" dt="2023-03-08T09:04:32.398" v="8358" actId="13822"/>
          <ac:spMkLst>
            <pc:docMk/>
            <pc:sldMk cId="967254585" sldId="300"/>
            <ac:spMk id="28" creationId="{E9AD189E-7919-9E7C-91D8-445C2EFDEE19}"/>
          </ac:spMkLst>
        </pc:spChg>
        <pc:spChg chg="add mod">
          <ac:chgData name="ilham.nur@office.ui.ac.id" userId="516a4c74-4063-432c-b489-dfb1ca889df2" providerId="ADAL" clId="{76015BD2-BF94-466B-B196-68F0F6EB799C}" dt="2023-03-08T09:04:26.539" v="8357" actId="20577"/>
          <ac:spMkLst>
            <pc:docMk/>
            <pc:sldMk cId="967254585" sldId="300"/>
            <ac:spMk id="29" creationId="{DBEF8CE9-8962-7A42-31FC-DC14A46950E2}"/>
          </ac:spMkLst>
        </pc:spChg>
        <pc:spChg chg="add del mod">
          <ac:chgData name="ilham.nur@office.ui.ac.id" userId="516a4c74-4063-432c-b489-dfb1ca889df2" providerId="ADAL" clId="{76015BD2-BF94-466B-B196-68F0F6EB799C}" dt="2023-03-08T09:20:58.775" v="8364" actId="478"/>
          <ac:spMkLst>
            <pc:docMk/>
            <pc:sldMk cId="967254585" sldId="300"/>
            <ac:spMk id="32" creationId="{36097C8A-9536-FF0F-11E9-BA030220B99D}"/>
          </ac:spMkLst>
        </pc:spChg>
        <pc:graphicFrameChg chg="del">
          <ac:chgData name="ilham.nur@office.ui.ac.id" userId="516a4c74-4063-432c-b489-dfb1ca889df2" providerId="ADAL" clId="{76015BD2-BF94-466B-B196-68F0F6EB799C}" dt="2023-03-08T05:08:06.743" v="7508" actId="478"/>
          <ac:graphicFrameMkLst>
            <pc:docMk/>
            <pc:sldMk cId="967254585" sldId="300"/>
            <ac:graphicFrameMk id="3" creationId="{9867C6F3-0685-869C-2E08-367EB9A73BFF}"/>
          </ac:graphicFrameMkLst>
        </pc:graphicFrameChg>
        <pc:picChg chg="add mod">
          <ac:chgData name="ilham.nur@office.ui.ac.id" userId="516a4c74-4063-432c-b489-dfb1ca889df2" providerId="ADAL" clId="{76015BD2-BF94-466B-B196-68F0F6EB799C}" dt="2023-03-08T09:21:04.701" v="8365" actId="1076"/>
          <ac:picMkLst>
            <pc:docMk/>
            <pc:sldMk cId="967254585" sldId="300"/>
            <ac:picMk id="31" creationId="{F40614DD-F804-4314-7A65-2FD47387C516}"/>
          </ac:picMkLst>
        </pc:picChg>
        <pc:picChg chg="add mod">
          <ac:chgData name="ilham.nur@office.ui.ac.id" userId="516a4c74-4063-432c-b489-dfb1ca889df2" providerId="ADAL" clId="{76015BD2-BF94-466B-B196-68F0F6EB799C}" dt="2023-03-08T09:21:12.320" v="8367" actId="1076"/>
          <ac:picMkLst>
            <pc:docMk/>
            <pc:sldMk cId="967254585" sldId="300"/>
            <ac:picMk id="33" creationId="{5C6D0B4A-79C9-E62A-74B3-931758E5CC0E}"/>
          </ac:picMkLst>
        </pc:picChg>
        <pc:picChg chg="add mod">
          <ac:chgData name="ilham.nur@office.ui.ac.id" userId="516a4c74-4063-432c-b489-dfb1ca889df2" providerId="ADAL" clId="{76015BD2-BF94-466B-B196-68F0F6EB799C}" dt="2023-03-08T09:21:16.163" v="8369" actId="1076"/>
          <ac:picMkLst>
            <pc:docMk/>
            <pc:sldMk cId="967254585" sldId="300"/>
            <ac:picMk id="34" creationId="{401F70A5-EB4F-C7AE-444B-009FB3205DB5}"/>
          </ac:picMkLst>
        </pc:picChg>
        <pc:cxnChg chg="add mod">
          <ac:chgData name="ilham.nur@office.ui.ac.id" userId="516a4c74-4063-432c-b489-dfb1ca889df2" providerId="ADAL" clId="{76015BD2-BF94-466B-B196-68F0F6EB799C}" dt="2023-03-08T06:05:59.855" v="7526"/>
          <ac:cxnSpMkLst>
            <pc:docMk/>
            <pc:sldMk cId="967254585" sldId="300"/>
            <ac:cxnSpMk id="14" creationId="{CAA0BBCF-8B88-606A-8457-4F6CF718E06C}"/>
          </ac:cxnSpMkLst>
        </pc:cxnChg>
        <pc:cxnChg chg="add mod">
          <ac:chgData name="ilham.nur@office.ui.ac.id" userId="516a4c74-4063-432c-b489-dfb1ca889df2" providerId="ADAL" clId="{76015BD2-BF94-466B-B196-68F0F6EB799C}" dt="2023-03-08T06:05:59.855" v="7526"/>
          <ac:cxnSpMkLst>
            <pc:docMk/>
            <pc:sldMk cId="967254585" sldId="300"/>
            <ac:cxnSpMk id="15" creationId="{BD1EC093-E23B-0A89-09FC-9E8445736DFF}"/>
          </ac:cxnSpMkLst>
        </pc:cxnChg>
        <pc:cxnChg chg="add mod">
          <ac:chgData name="ilham.nur@office.ui.ac.id" userId="516a4c74-4063-432c-b489-dfb1ca889df2" providerId="ADAL" clId="{76015BD2-BF94-466B-B196-68F0F6EB799C}" dt="2023-03-08T06:05:59.855" v="7526"/>
          <ac:cxnSpMkLst>
            <pc:docMk/>
            <pc:sldMk cId="967254585" sldId="300"/>
            <ac:cxnSpMk id="16" creationId="{695CBD41-2FC5-6504-5CB1-F9B1F62C929A}"/>
          </ac:cxnSpMkLst>
        </pc:cxnChg>
        <pc:cxnChg chg="add mod">
          <ac:chgData name="ilham.nur@office.ui.ac.id" userId="516a4c74-4063-432c-b489-dfb1ca889df2" providerId="ADAL" clId="{76015BD2-BF94-466B-B196-68F0F6EB799C}" dt="2023-03-08T06:05:59.855" v="7526"/>
          <ac:cxnSpMkLst>
            <pc:docMk/>
            <pc:sldMk cId="967254585" sldId="300"/>
            <ac:cxnSpMk id="17" creationId="{9F552397-1341-FE9B-7D95-AD2409519C32}"/>
          </ac:cxnSpMkLst>
        </pc:cxnChg>
        <pc:cxnChg chg="add del mod">
          <ac:chgData name="ilham.nur@office.ui.ac.id" userId="516a4c74-4063-432c-b489-dfb1ca889df2" providerId="ADAL" clId="{76015BD2-BF94-466B-B196-68F0F6EB799C}" dt="2023-03-08T06:10:40.578" v="7615" actId="478"/>
          <ac:cxnSpMkLst>
            <pc:docMk/>
            <pc:sldMk cId="967254585" sldId="300"/>
            <ac:cxnSpMk id="18" creationId="{367394A6-FD0E-172A-A41D-476842BD999C}"/>
          </ac:cxnSpMkLst>
        </pc:cxnChg>
        <pc:cxnChg chg="add mod">
          <ac:chgData name="ilham.nur@office.ui.ac.id" userId="516a4c74-4063-432c-b489-dfb1ca889df2" providerId="ADAL" clId="{76015BD2-BF94-466B-B196-68F0F6EB799C}" dt="2023-03-08T09:03:31.480" v="8335" actId="14100"/>
          <ac:cxnSpMkLst>
            <pc:docMk/>
            <pc:sldMk cId="967254585" sldId="300"/>
            <ac:cxnSpMk id="19" creationId="{66EAC7FE-1589-AB05-A875-E25E932A9247}"/>
          </ac:cxnSpMkLst>
        </pc:cxnChg>
        <pc:cxnChg chg="add">
          <ac:chgData name="ilham.nur@office.ui.ac.id" userId="516a4c74-4063-432c-b489-dfb1ca889df2" providerId="ADAL" clId="{76015BD2-BF94-466B-B196-68F0F6EB799C}" dt="2023-03-08T06:10:56.932" v="7659" actId="11529"/>
          <ac:cxnSpMkLst>
            <pc:docMk/>
            <pc:sldMk cId="967254585" sldId="300"/>
            <ac:cxnSpMk id="24" creationId="{4F2FAE85-6F78-DE62-96AC-1DF135A0E607}"/>
          </ac:cxnSpMkLst>
        </pc:cxnChg>
        <pc:cxnChg chg="add">
          <ac:chgData name="ilham.nur@office.ui.ac.id" userId="516a4c74-4063-432c-b489-dfb1ca889df2" providerId="ADAL" clId="{76015BD2-BF94-466B-B196-68F0F6EB799C}" dt="2023-03-08T06:11:07.947" v="7660" actId="11529"/>
          <ac:cxnSpMkLst>
            <pc:docMk/>
            <pc:sldMk cId="967254585" sldId="300"/>
            <ac:cxnSpMk id="26" creationId="{54D44859-E3F0-D168-0BDF-1EDA55FB1A7B}"/>
          </ac:cxnSpMkLst>
        </pc:cxnChg>
      </pc:sldChg>
      <pc:sldChg chg="add del">
        <pc:chgData name="ilham.nur@office.ui.ac.id" userId="516a4c74-4063-432c-b489-dfb1ca889df2" providerId="ADAL" clId="{76015BD2-BF94-466B-B196-68F0F6EB799C}" dt="2023-03-08T05:07:58.836" v="7506" actId="47"/>
        <pc:sldMkLst>
          <pc:docMk/>
          <pc:sldMk cId="3706845731" sldId="300"/>
        </pc:sldMkLst>
      </pc:sldChg>
      <pc:sldChg chg="addSp delSp modSp add mod">
        <pc:chgData name="ilham.nur@office.ui.ac.id" userId="516a4c74-4063-432c-b489-dfb1ca889df2" providerId="ADAL" clId="{76015BD2-BF94-466B-B196-68F0F6EB799C}" dt="2023-03-08T06:33:58.859" v="8253" actId="1076"/>
        <pc:sldMkLst>
          <pc:docMk/>
          <pc:sldMk cId="717247141" sldId="301"/>
        </pc:sldMkLst>
        <pc:spChg chg="mod">
          <ac:chgData name="ilham.nur@office.ui.ac.id" userId="516a4c74-4063-432c-b489-dfb1ca889df2" providerId="ADAL" clId="{76015BD2-BF94-466B-B196-68F0F6EB799C}" dt="2023-03-08T06:28:22.884" v="7793" actId="20577"/>
          <ac:spMkLst>
            <pc:docMk/>
            <pc:sldMk cId="717247141" sldId="301"/>
            <ac:spMk id="2" creationId="{CBF3861B-4CAC-3B17-5EB1-7FB5B6EE1BDC}"/>
          </ac:spMkLst>
        </pc:spChg>
        <pc:spChg chg="add mod">
          <ac:chgData name="ilham.nur@office.ui.ac.id" userId="516a4c74-4063-432c-b489-dfb1ca889df2" providerId="ADAL" clId="{76015BD2-BF94-466B-B196-68F0F6EB799C}" dt="2023-03-08T06:33:58.859" v="8253" actId="1076"/>
          <ac:spMkLst>
            <pc:docMk/>
            <pc:sldMk cId="717247141" sldId="301"/>
            <ac:spMk id="7" creationId="{8879A142-6E7E-0323-0B9C-B04D1A5DEF97}"/>
          </ac:spMkLst>
        </pc:spChg>
        <pc:spChg chg="del">
          <ac:chgData name="ilham.nur@office.ui.ac.id" userId="516a4c74-4063-432c-b489-dfb1ca889df2" providerId="ADAL" clId="{76015BD2-BF94-466B-B196-68F0F6EB799C}" dt="2023-03-08T06:27:51.323" v="7769" actId="478"/>
          <ac:spMkLst>
            <pc:docMk/>
            <pc:sldMk cId="717247141" sldId="301"/>
            <ac:spMk id="9" creationId="{B9CFBC3E-3E79-A906-A496-7B5DA90B7533}"/>
          </ac:spMkLst>
        </pc:spChg>
        <pc:graphicFrameChg chg="add mod">
          <ac:chgData name="ilham.nur@office.ui.ac.id" userId="516a4c74-4063-432c-b489-dfb1ca889df2" providerId="ADAL" clId="{76015BD2-BF94-466B-B196-68F0F6EB799C}" dt="2023-03-08T06:31:21.881" v="7797" actId="14100"/>
          <ac:graphicFrameMkLst>
            <pc:docMk/>
            <pc:sldMk cId="717247141" sldId="301"/>
            <ac:graphicFrameMk id="3" creationId="{1E1B99F9-68ED-5840-D923-66A58225AEED}"/>
          </ac:graphicFrameMkLst>
        </pc:graphicFrameChg>
        <pc:graphicFrameChg chg="del">
          <ac:chgData name="ilham.nur@office.ui.ac.id" userId="516a4c74-4063-432c-b489-dfb1ca889df2" providerId="ADAL" clId="{76015BD2-BF94-466B-B196-68F0F6EB799C}" dt="2023-03-08T06:27:48.714" v="7768" actId="478"/>
          <ac:graphicFrameMkLst>
            <pc:docMk/>
            <pc:sldMk cId="717247141" sldId="301"/>
            <ac:graphicFrameMk id="6" creationId="{E6E501CA-4891-9FCE-B498-61EB89AD66DD}"/>
          </ac:graphicFrameMkLst>
        </pc:graphicFrameChg>
        <pc:picChg chg="del">
          <ac:chgData name="ilham.nur@office.ui.ac.id" userId="516a4c74-4063-432c-b489-dfb1ca889df2" providerId="ADAL" clId="{76015BD2-BF94-466B-B196-68F0F6EB799C}" dt="2023-03-08T06:27:48.714" v="7768" actId="478"/>
          <ac:picMkLst>
            <pc:docMk/>
            <pc:sldMk cId="717247141" sldId="301"/>
            <ac:picMk id="5" creationId="{22276339-CF91-A715-78D1-54BCFADA9AB5}"/>
          </ac:picMkLst>
        </pc:picChg>
      </pc:sldChg>
      <pc:sldChg chg="addSp delSp modSp add mod">
        <pc:chgData name="ilham.nur@office.ui.ac.id" userId="516a4c74-4063-432c-b489-dfb1ca889df2" providerId="ADAL" clId="{76015BD2-BF94-466B-B196-68F0F6EB799C}" dt="2023-03-08T06:35:02.599" v="8262" actId="1076"/>
        <pc:sldMkLst>
          <pc:docMk/>
          <pc:sldMk cId="2119486539" sldId="302"/>
        </pc:sldMkLst>
        <pc:spChg chg="mod">
          <ac:chgData name="ilham.nur@office.ui.ac.id" userId="516a4c74-4063-432c-b489-dfb1ca889df2" providerId="ADAL" clId="{76015BD2-BF94-466B-B196-68F0F6EB799C}" dt="2023-03-08T06:32:52.624" v="7981" actId="20577"/>
          <ac:spMkLst>
            <pc:docMk/>
            <pc:sldMk cId="2119486539" sldId="302"/>
            <ac:spMk id="2" creationId="{CBF3861B-4CAC-3B17-5EB1-7FB5B6EE1BDC}"/>
          </ac:spMkLst>
        </pc:spChg>
        <pc:spChg chg="del">
          <ac:chgData name="ilham.nur@office.ui.ac.id" userId="516a4c74-4063-432c-b489-dfb1ca889df2" providerId="ADAL" clId="{76015BD2-BF94-466B-B196-68F0F6EB799C}" dt="2023-03-08T06:32:58.976" v="7983" actId="478"/>
          <ac:spMkLst>
            <pc:docMk/>
            <pc:sldMk cId="2119486539" sldId="302"/>
            <ac:spMk id="7" creationId="{8879A142-6E7E-0323-0B9C-B04D1A5DEF97}"/>
          </ac:spMkLst>
        </pc:spChg>
        <pc:graphicFrameChg chg="del">
          <ac:chgData name="ilham.nur@office.ui.ac.id" userId="516a4c74-4063-432c-b489-dfb1ca889df2" providerId="ADAL" clId="{76015BD2-BF94-466B-B196-68F0F6EB799C}" dt="2023-03-08T06:32:56.422" v="7982" actId="478"/>
          <ac:graphicFrameMkLst>
            <pc:docMk/>
            <pc:sldMk cId="2119486539" sldId="302"/>
            <ac:graphicFrameMk id="3" creationId="{1E1B99F9-68ED-5840-D923-66A58225AEED}"/>
          </ac:graphicFrameMkLst>
        </pc:graphicFrameChg>
        <pc:picChg chg="add mod">
          <ac:chgData name="ilham.nur@office.ui.ac.id" userId="516a4c74-4063-432c-b489-dfb1ca889df2" providerId="ADAL" clId="{76015BD2-BF94-466B-B196-68F0F6EB799C}" dt="2023-03-08T06:34:23.005" v="8256" actId="1076"/>
          <ac:picMkLst>
            <pc:docMk/>
            <pc:sldMk cId="2119486539" sldId="302"/>
            <ac:picMk id="5" creationId="{BE1D8165-7496-2DBC-00EB-D3071C870C8A}"/>
          </ac:picMkLst>
        </pc:picChg>
        <pc:picChg chg="add mod">
          <ac:chgData name="ilham.nur@office.ui.ac.id" userId="516a4c74-4063-432c-b489-dfb1ca889df2" providerId="ADAL" clId="{76015BD2-BF94-466B-B196-68F0F6EB799C}" dt="2023-03-08T06:34:32.989" v="8258" actId="1076"/>
          <ac:picMkLst>
            <pc:docMk/>
            <pc:sldMk cId="2119486539" sldId="302"/>
            <ac:picMk id="6" creationId="{BB6548BE-D317-3252-77BC-16D523C3428A}"/>
          </ac:picMkLst>
        </pc:picChg>
        <pc:picChg chg="add mod">
          <ac:chgData name="ilham.nur@office.ui.ac.id" userId="516a4c74-4063-432c-b489-dfb1ca889df2" providerId="ADAL" clId="{76015BD2-BF94-466B-B196-68F0F6EB799C}" dt="2023-03-08T06:34:42.330" v="8260" actId="1076"/>
          <ac:picMkLst>
            <pc:docMk/>
            <pc:sldMk cId="2119486539" sldId="302"/>
            <ac:picMk id="8" creationId="{6EF971A8-C570-BBB3-9AD0-C778C3A26EE8}"/>
          </ac:picMkLst>
        </pc:picChg>
        <pc:picChg chg="add mod">
          <ac:chgData name="ilham.nur@office.ui.ac.id" userId="516a4c74-4063-432c-b489-dfb1ca889df2" providerId="ADAL" clId="{76015BD2-BF94-466B-B196-68F0F6EB799C}" dt="2023-03-08T06:35:02.599" v="8262" actId="1076"/>
          <ac:picMkLst>
            <pc:docMk/>
            <pc:sldMk cId="2119486539" sldId="302"/>
            <ac:picMk id="9" creationId="{E96F3476-5142-1707-4281-7C568E18DC43}"/>
          </ac:picMkLst>
        </pc:picChg>
      </pc:sldChg>
      <pc:sldChg chg="addSp delSp modSp add mod">
        <pc:chgData name="ilham.nur@office.ui.ac.id" userId="516a4c74-4063-432c-b489-dfb1ca889df2" providerId="ADAL" clId="{76015BD2-BF94-466B-B196-68F0F6EB799C}" dt="2023-03-08T10:23:51.644" v="8405" actId="2711"/>
        <pc:sldMkLst>
          <pc:docMk/>
          <pc:sldMk cId="3645267267" sldId="303"/>
        </pc:sldMkLst>
        <pc:spChg chg="add mod">
          <ac:chgData name="ilham.nur@office.ui.ac.id" userId="516a4c74-4063-432c-b489-dfb1ca889df2" providerId="ADAL" clId="{76015BD2-BF94-466B-B196-68F0F6EB799C}" dt="2023-03-08T10:23:51.644" v="8405" actId="2711"/>
          <ac:spMkLst>
            <pc:docMk/>
            <pc:sldMk cId="3645267267" sldId="303"/>
            <ac:spMk id="3" creationId="{0ED70730-43E5-59B4-23AA-4F4A710DEC05}"/>
          </ac:spMkLst>
        </pc:spChg>
        <pc:spChg chg="del">
          <ac:chgData name="ilham.nur@office.ui.ac.id" userId="516a4c74-4063-432c-b489-dfb1ca889df2" providerId="ADAL" clId="{76015BD2-BF94-466B-B196-68F0F6EB799C}" dt="2023-03-08T09:23:06.157" v="8371" actId="478"/>
          <ac:spMkLst>
            <pc:docMk/>
            <pc:sldMk cId="3645267267" sldId="303"/>
            <ac:spMk id="7" creationId="{33A1D94A-7053-A200-9A40-E921AF2EB360}"/>
          </ac:spMkLst>
        </pc:spChg>
        <pc:spChg chg="mod">
          <ac:chgData name="ilham.nur@office.ui.ac.id" userId="516a4c74-4063-432c-b489-dfb1ca889df2" providerId="ADAL" clId="{76015BD2-BF94-466B-B196-68F0F6EB799C}" dt="2023-03-08T09:23:10.730" v="8372" actId="1076"/>
          <ac:spMkLst>
            <pc:docMk/>
            <pc:sldMk cId="3645267267" sldId="303"/>
            <ac:spMk id="8" creationId="{EF4592CE-6DF8-3381-A71D-8375F17958C2}"/>
          </ac:spMkLst>
        </pc:spChg>
        <pc:spChg chg="mod">
          <ac:chgData name="ilham.nur@office.ui.ac.id" userId="516a4c74-4063-432c-b489-dfb1ca889df2" providerId="ADAL" clId="{76015BD2-BF94-466B-B196-68F0F6EB799C}" dt="2023-03-08T09:23:29.637" v="8373" actId="1076"/>
          <ac:spMkLst>
            <pc:docMk/>
            <pc:sldMk cId="3645267267" sldId="303"/>
            <ac:spMk id="9" creationId="{05D70305-D7DF-6984-3029-DB3D42C3416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ham\Downloads\DataPeneliti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ham\Downloads\DataPeneliti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ham\Downloads\DataPeneliti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ham\Downloads\DataPeneliti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ham\Downloads\DataPenelitia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ham\Downloads\DataPenelitia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ham\Downloads\DataPenelitia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ham\Downloads\DataPenelitia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ham\Downloads\DataSimulasi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Pertimbangan Pemilihan Sumber Daya</a:t>
            </a:r>
            <a:r>
              <a:rPr lang="en-ID" baseline="0"/>
              <a:t> oleh Pakar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Kuesioner'!$G$3:$G$6</c:f>
              <c:strCache>
                <c:ptCount val="4"/>
                <c:pt idx="0">
                  <c:v>Beban Kerja Anggota</c:v>
                </c:pt>
                <c:pt idx="1">
                  <c:v>Softskill Anggota</c:v>
                </c:pt>
                <c:pt idx="2">
                  <c:v>Hardskill Anggota</c:v>
                </c:pt>
                <c:pt idx="3">
                  <c:v>Portfolio dan kualifikasi anggota</c:v>
                </c:pt>
              </c:strCache>
            </c:strRef>
          </c:cat>
          <c:val>
            <c:numRef>
              <c:f>'Data Kuesioner'!$H$3:$H$6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A-4F1B-87DB-975F97BA41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9048559"/>
        <c:axId val="1330694223"/>
      </c:barChart>
      <c:catAx>
        <c:axId val="13290485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Kategori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694223"/>
        <c:crosses val="autoZero"/>
        <c:auto val="1"/>
        <c:lblAlgn val="ctr"/>
        <c:lblOffset val="100"/>
        <c:noMultiLvlLbl val="0"/>
      </c:catAx>
      <c:valAx>
        <c:axId val="1330694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Jumlah</a:t>
                </a:r>
                <a:r>
                  <a:rPr lang="en-ID" baseline="0"/>
                  <a:t> Pilihan</a:t>
                </a:r>
                <a:endParaRPr lang="en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048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Pertimabgan Jumlah Proyek yang Dibebankan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Kuesioner'!$G$14:$G$15</c:f>
              <c:strCache>
                <c:ptCount val="2"/>
                <c:pt idx="0">
                  <c:v>2 Pekerjaan</c:v>
                </c:pt>
                <c:pt idx="1">
                  <c:v>3 Pekerjaan</c:v>
                </c:pt>
              </c:strCache>
            </c:strRef>
          </c:cat>
          <c:val>
            <c:numRef>
              <c:f>'Data Kuesioner'!$H$14:$H$15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8-4EF2-AD34-673A0E3A78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3986783"/>
        <c:axId val="1849210047"/>
      </c:barChart>
      <c:catAx>
        <c:axId val="1723986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Kategori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210047"/>
        <c:crosses val="autoZero"/>
        <c:auto val="1"/>
        <c:lblAlgn val="ctr"/>
        <c:lblOffset val="100"/>
        <c:noMultiLvlLbl val="0"/>
      </c:catAx>
      <c:valAx>
        <c:axId val="184921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Jumlah Pemilihan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98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Pertimbangan</a:t>
            </a:r>
            <a:r>
              <a:rPr lang="en-ID" baseline="0"/>
              <a:t> Pakar Menunjuk Sumber Daya Spesifik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Kuesioner'!$G$19:$G$23</c:f>
              <c:strCache>
                <c:ptCount val="5"/>
                <c:pt idx="0">
                  <c:v>Skill Melebihi rata-rata</c:v>
                </c:pt>
                <c:pt idx="1">
                  <c:v>Keterbatasan Sumber daya</c:v>
                </c:pt>
                <c:pt idx="2">
                  <c:v>Waktu penyelesaian yang cepat</c:v>
                </c:pt>
                <c:pt idx="3">
                  <c:v>Keinginan dari anggota tersebut</c:v>
                </c:pt>
                <c:pt idx="4">
                  <c:v>Kedekatan dengan anggota</c:v>
                </c:pt>
              </c:strCache>
            </c:strRef>
          </c:cat>
          <c:val>
            <c:numRef>
              <c:f>'Data Kuesioner'!$H$19:$H$23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CD-4261-9975-E03D3B9380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817871"/>
        <c:axId val="1852614559"/>
      </c:barChart>
      <c:catAx>
        <c:axId val="45817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Kategori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614559"/>
        <c:crosses val="autoZero"/>
        <c:auto val="1"/>
        <c:lblAlgn val="ctr"/>
        <c:lblOffset val="100"/>
        <c:noMultiLvlLbl val="0"/>
      </c:catAx>
      <c:valAx>
        <c:axId val="185261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Jumlah Pemilihan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17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Pertimbangan</a:t>
            </a:r>
            <a:r>
              <a:rPr lang="en-ID" baseline="0"/>
              <a:t> Penunjukan Sumber Daya Pengganti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Kuesioner'!$G$25:$G$27</c:f>
              <c:strCache>
                <c:ptCount val="3"/>
                <c:pt idx="0">
                  <c:v>Ketersediaan anggota lain</c:v>
                </c:pt>
                <c:pt idx="1">
                  <c:v>Kemampuan Anggota Lain</c:v>
                </c:pt>
                <c:pt idx="2">
                  <c:v>Kedekatan dengan anggota lain</c:v>
                </c:pt>
              </c:strCache>
            </c:strRef>
          </c:cat>
          <c:val>
            <c:numRef>
              <c:f>'Data Kuesioner'!$H$25:$H$27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A8-4985-96A2-D1C1D000C9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1104223"/>
        <c:axId val="1852640959"/>
      </c:barChart>
      <c:catAx>
        <c:axId val="1311042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Kategori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640959"/>
        <c:crosses val="autoZero"/>
        <c:auto val="1"/>
        <c:lblAlgn val="ctr"/>
        <c:lblOffset val="100"/>
        <c:noMultiLvlLbl val="0"/>
      </c:catAx>
      <c:valAx>
        <c:axId val="185264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Jumlah Pemilihan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04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dirty="0" err="1"/>
              <a:t>Alokasi</a:t>
            </a:r>
            <a:r>
              <a:rPr lang="en-ID" dirty="0"/>
              <a:t> </a:t>
            </a:r>
            <a:r>
              <a:rPr lang="en-ID" dirty="0" err="1"/>
              <a:t>Pekerja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Pekerjaan</a:t>
            </a:r>
            <a:endParaRPr lang="en-ID" dirty="0"/>
          </a:p>
          <a:p>
            <a:pPr>
              <a:defRPr/>
            </a:pPr>
            <a:r>
              <a:rPr lang="en-ID" dirty="0"/>
              <a:t>Deliverables </a:t>
            </a:r>
            <a:r>
              <a:rPr lang="en-ID" dirty="0" err="1"/>
              <a:t>Sedikit</a:t>
            </a:r>
            <a:r>
              <a:rPr lang="en-ID" dirty="0"/>
              <a:t> dan Tingkat </a:t>
            </a:r>
            <a:r>
              <a:rPr lang="en-ID" dirty="0" err="1"/>
              <a:t>Kesulitan</a:t>
            </a:r>
            <a:r>
              <a:rPr lang="en-ID" baseline="0" dirty="0"/>
              <a:t> Tinggi</a:t>
            </a:r>
            <a:endParaRPr lang="en-ID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Kuesioner'!$G$32:$G$35</c:f>
              <c:strCache>
                <c:ptCount val="4"/>
                <c:pt idx="0">
                  <c:v>Senior Officer</c:v>
                </c:pt>
                <c:pt idx="1">
                  <c:v>Functional Manager</c:v>
                </c:pt>
                <c:pt idx="2">
                  <c:v>Officer</c:v>
                </c:pt>
                <c:pt idx="3">
                  <c:v>Outsource</c:v>
                </c:pt>
              </c:strCache>
            </c:strRef>
          </c:cat>
          <c:val>
            <c:numRef>
              <c:f>'Data Kuesioner'!$H$32:$H$35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B8-4CA4-B1E0-720AD6A81F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8436015"/>
        <c:axId val="1852641439"/>
      </c:barChart>
      <c:catAx>
        <c:axId val="4884360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Kategori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641439"/>
        <c:crosses val="autoZero"/>
        <c:auto val="1"/>
        <c:lblAlgn val="ctr"/>
        <c:lblOffset val="100"/>
        <c:noMultiLvlLbl val="0"/>
      </c:catAx>
      <c:valAx>
        <c:axId val="1852641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Jumlah Pilihan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43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Alokasi</a:t>
            </a:r>
            <a:r>
              <a:rPr lang="en-ID" baseline="0"/>
              <a:t> Pekerja untuk pekerjaan</a:t>
            </a:r>
          </a:p>
          <a:p>
            <a:pPr>
              <a:defRPr/>
            </a:pPr>
            <a:r>
              <a:rPr lang="en-ID" baseline="0"/>
              <a:t>Deliverables Banyak dan Tingkat Kesulitan Rendah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Kuesioner'!$G$40:$G$43</c:f>
              <c:strCache>
                <c:ptCount val="4"/>
                <c:pt idx="0">
                  <c:v>Officer</c:v>
                </c:pt>
                <c:pt idx="1">
                  <c:v>Functional Manager</c:v>
                </c:pt>
                <c:pt idx="2">
                  <c:v>Senior Officer</c:v>
                </c:pt>
                <c:pt idx="3">
                  <c:v>Outsource</c:v>
                </c:pt>
              </c:strCache>
            </c:strRef>
          </c:cat>
          <c:val>
            <c:numRef>
              <c:f>'Data Kuesioner'!$H$40:$H$43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C8-4DC9-BD72-9387DF1614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9895407"/>
        <c:axId val="1727404671"/>
      </c:barChart>
      <c:catAx>
        <c:axId val="1729895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Kategori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404671"/>
        <c:crosses val="autoZero"/>
        <c:auto val="1"/>
        <c:lblAlgn val="ctr"/>
        <c:lblOffset val="100"/>
        <c:noMultiLvlLbl val="0"/>
      </c:catAx>
      <c:valAx>
        <c:axId val="172740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Jumlah Pemilihan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895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Alokasi Pekerja untuk Pekerjaan</a:t>
            </a:r>
          </a:p>
          <a:p>
            <a:pPr>
              <a:defRPr/>
            </a:pPr>
            <a:r>
              <a:rPr lang="en-ID"/>
              <a:t>Deliverables Sedikit dan Tingkat Kesulitan Rendah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Kuesioner'!$G$47:$G$50</c:f>
              <c:strCache>
                <c:ptCount val="4"/>
                <c:pt idx="0">
                  <c:v>Officer</c:v>
                </c:pt>
                <c:pt idx="1">
                  <c:v>Functional Manager</c:v>
                </c:pt>
                <c:pt idx="2">
                  <c:v>Senior Officer</c:v>
                </c:pt>
                <c:pt idx="3">
                  <c:v>Outsource</c:v>
                </c:pt>
              </c:strCache>
            </c:strRef>
          </c:cat>
          <c:val>
            <c:numRef>
              <c:f>'Data Kuesioner'!$H$47:$H$50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8E-4650-B66E-D0C03708EC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9243967"/>
        <c:axId val="1731860927"/>
      </c:barChart>
      <c:catAx>
        <c:axId val="1729243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Kategori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860927"/>
        <c:crosses val="autoZero"/>
        <c:auto val="1"/>
        <c:lblAlgn val="ctr"/>
        <c:lblOffset val="100"/>
        <c:noMultiLvlLbl val="0"/>
      </c:catAx>
      <c:valAx>
        <c:axId val="173186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Jumlah Pemilihan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243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Alokasi Pekerja</a:t>
            </a:r>
            <a:r>
              <a:rPr lang="en-ID" baseline="0"/>
              <a:t> untuk Pekerjaan</a:t>
            </a:r>
          </a:p>
          <a:p>
            <a:pPr>
              <a:defRPr/>
            </a:pPr>
            <a:r>
              <a:rPr lang="en-ID" baseline="0"/>
              <a:t>Deliverrables Banyak dan Tingkat Kesulitan tinggi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Kuesioner'!$G$55:$G$58</c:f>
              <c:strCache>
                <c:ptCount val="4"/>
                <c:pt idx="0">
                  <c:v>Functional Manager</c:v>
                </c:pt>
                <c:pt idx="1">
                  <c:v>Senior Officer</c:v>
                </c:pt>
                <c:pt idx="2">
                  <c:v>Outsource</c:v>
                </c:pt>
                <c:pt idx="3">
                  <c:v>Officer</c:v>
                </c:pt>
              </c:strCache>
            </c:strRef>
          </c:cat>
          <c:val>
            <c:numRef>
              <c:f>'Data Kuesioner'!$H$55:$H$58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D8-4A7E-993F-399FD8ACA9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063871"/>
        <c:axId val="1330695663"/>
      </c:barChart>
      <c:catAx>
        <c:axId val="133063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 err="1"/>
                  <a:t>Kategori</a:t>
                </a:r>
                <a:endParaRPr lang="en-ID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695663"/>
        <c:crosses val="autoZero"/>
        <c:auto val="1"/>
        <c:lblAlgn val="ctr"/>
        <c:lblOffset val="100"/>
        <c:noMultiLvlLbl val="0"/>
      </c:catAx>
      <c:valAx>
        <c:axId val="133069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 err="1"/>
                  <a:t>Jumlah</a:t>
                </a:r>
                <a:r>
                  <a:rPr lang="en-ID" baseline="0" dirty="0"/>
                  <a:t> </a:t>
                </a:r>
                <a:r>
                  <a:rPr lang="en-ID" baseline="0" dirty="0" err="1"/>
                  <a:t>Pemilihan</a:t>
                </a:r>
                <a:endParaRPr lang="en-ID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63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Penggunaan sumber daya simulasi proses </a:t>
            </a:r>
            <a:r>
              <a:rPr lang="en-US" i="1"/>
              <a:t>as 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'Utilisasi Sumber Daya'!$B$2</c:f>
              <c:strCache>
                <c:ptCount val="1"/>
                <c:pt idx="0">
                  <c:v>Persentase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'Utilisasi Sumber Daya'!$A$3:$A$7</c:f>
              <c:strCache>
                <c:ptCount val="5"/>
                <c:pt idx="0">
                  <c:v>Developer/provisioning engineer/tester</c:v>
                </c:pt>
                <c:pt idx="1">
                  <c:v>Outsource Officer</c:v>
                </c:pt>
                <c:pt idx="2">
                  <c:v>Senior developer/provisioning engineer/tester</c:v>
                </c:pt>
                <c:pt idx="3">
                  <c:v>Manager developer/provisioning engineer/tester</c:v>
                </c:pt>
                <c:pt idx="4">
                  <c:v>Project Manager</c:v>
                </c:pt>
              </c:strCache>
            </c:strRef>
          </c:cat>
          <c:val>
            <c:numRef>
              <c:f>'Utilisasi Sumber Daya'!$B$3:$B$7</c:f>
              <c:numCache>
                <c:formatCode>0.00%</c:formatCode>
                <c:ptCount val="5"/>
                <c:pt idx="0">
                  <c:v>0.78810000000000002</c:v>
                </c:pt>
                <c:pt idx="1">
                  <c:v>0.19640000000000002</c:v>
                </c:pt>
                <c:pt idx="2">
                  <c:v>0.19639999999999999</c:v>
                </c:pt>
                <c:pt idx="3">
                  <c:v>0.17119999999999999</c:v>
                </c:pt>
                <c:pt idx="4">
                  <c:v>1.78E-2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7-4DCE-A879-B14D1B7E8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9288912"/>
        <c:axId val="679289240"/>
      </c:barChart>
      <c:catAx>
        <c:axId val="67928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289240"/>
        <c:crosses val="autoZero"/>
        <c:auto val="1"/>
        <c:lblAlgn val="ctr"/>
        <c:lblOffset val="100"/>
        <c:noMultiLvlLbl val="0"/>
      </c:catAx>
      <c:valAx>
        <c:axId val="679289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2889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AA695-F7F8-4012-80BC-112151630A3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2839E-49B8-40E5-AB5B-1EF77FC1F54A}">
      <dgm:prSet/>
      <dgm:spPr/>
      <dgm:t>
        <a:bodyPr/>
        <a:lstStyle/>
        <a:p>
          <a:r>
            <a:rPr lang="en-US" dirty="0"/>
            <a:t>1. Review </a:t>
          </a:r>
          <a:r>
            <a:rPr lang="en-US" dirty="0" err="1"/>
            <a:t>Penelitian</a:t>
          </a:r>
          <a:endParaRPr lang="en-US" dirty="0"/>
        </a:p>
      </dgm:t>
    </dgm:pt>
    <dgm:pt modelId="{1B9125E4-4DCD-4311-BA9B-CF265CF079E8}" type="parTrans" cxnId="{B63115D8-868F-47FC-AB21-59AB8234BFDD}">
      <dgm:prSet/>
      <dgm:spPr/>
      <dgm:t>
        <a:bodyPr/>
        <a:lstStyle/>
        <a:p>
          <a:endParaRPr lang="en-US"/>
        </a:p>
      </dgm:t>
    </dgm:pt>
    <dgm:pt modelId="{CB1E1086-5A2C-4F28-AB5D-CDAEB1001A7E}" type="sibTrans" cxnId="{B63115D8-868F-47FC-AB21-59AB8234BFDD}">
      <dgm:prSet/>
      <dgm:spPr/>
      <dgm:t>
        <a:bodyPr/>
        <a:lstStyle/>
        <a:p>
          <a:endParaRPr lang="en-US"/>
        </a:p>
      </dgm:t>
    </dgm:pt>
    <dgm:pt modelId="{9A500A38-F92E-4739-B1FF-20095EF32CAC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Metodologi</a:t>
          </a:r>
          <a:r>
            <a:rPr lang="en-US" dirty="0"/>
            <a:t> </a:t>
          </a:r>
          <a:r>
            <a:rPr lang="en-US" dirty="0" err="1"/>
            <a:t>Penelitian</a:t>
          </a:r>
          <a:endParaRPr lang="en-US" dirty="0"/>
        </a:p>
      </dgm:t>
    </dgm:pt>
    <dgm:pt modelId="{DAB9FA90-3601-4BB3-88BE-C27CEF8A272A}" type="parTrans" cxnId="{A95D5AE8-6AB3-402C-853D-F7610BDCD099}">
      <dgm:prSet/>
      <dgm:spPr/>
      <dgm:t>
        <a:bodyPr/>
        <a:lstStyle/>
        <a:p>
          <a:endParaRPr lang="en-US"/>
        </a:p>
      </dgm:t>
    </dgm:pt>
    <dgm:pt modelId="{813066DA-90A2-4FAC-A62B-68AED41BC62F}" type="sibTrans" cxnId="{A95D5AE8-6AB3-402C-853D-F7610BDCD099}">
      <dgm:prSet/>
      <dgm:spPr/>
      <dgm:t>
        <a:bodyPr/>
        <a:lstStyle/>
        <a:p>
          <a:endParaRPr lang="en-US"/>
        </a:p>
      </dgm:t>
    </dgm:pt>
    <dgm:pt modelId="{B059BD7C-CB51-469A-88ED-B4A8C3C8C23B}">
      <dgm:prSet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Keselarasan</a:t>
          </a:r>
          <a:r>
            <a:rPr lang="en-US" dirty="0"/>
            <a:t> dengan </a:t>
          </a:r>
          <a:r>
            <a:rPr lang="en-US" dirty="0" err="1"/>
            <a:t>ilmu</a:t>
          </a:r>
          <a:r>
            <a:rPr lang="en-US" dirty="0"/>
            <a:t> Teknik </a:t>
          </a:r>
          <a:r>
            <a:rPr lang="en-US" dirty="0" err="1"/>
            <a:t>Industri</a:t>
          </a:r>
          <a:endParaRPr lang="en-US" dirty="0"/>
        </a:p>
      </dgm:t>
    </dgm:pt>
    <dgm:pt modelId="{BFDA5CEA-367C-43D1-A26B-AFDA3C432690}" type="parTrans" cxnId="{8AAA6F18-EE54-4F96-9D9B-8ED3903A41F2}">
      <dgm:prSet/>
      <dgm:spPr/>
      <dgm:t>
        <a:bodyPr/>
        <a:lstStyle/>
        <a:p>
          <a:endParaRPr lang="en-US"/>
        </a:p>
      </dgm:t>
    </dgm:pt>
    <dgm:pt modelId="{A326C8D4-DCB9-4DAA-B573-E4ABF0D6A6A1}" type="sibTrans" cxnId="{8AAA6F18-EE54-4F96-9D9B-8ED3903A41F2}">
      <dgm:prSet/>
      <dgm:spPr/>
      <dgm:t>
        <a:bodyPr/>
        <a:lstStyle/>
        <a:p>
          <a:endParaRPr lang="en-US"/>
        </a:p>
      </dgm:t>
    </dgm:pt>
    <dgm:pt modelId="{11D22D37-ACF6-4CAE-BAEA-6640058999BE}">
      <dgm:prSet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Penentuan</a:t>
          </a:r>
          <a:r>
            <a:rPr lang="en-US" dirty="0"/>
            <a:t> </a:t>
          </a:r>
          <a:r>
            <a:rPr lang="en-US" dirty="0" err="1"/>
            <a:t>Sumber</a:t>
          </a:r>
          <a:r>
            <a:rPr lang="en-US" dirty="0"/>
            <a:t> dan </a:t>
          </a:r>
          <a:r>
            <a:rPr lang="en-US" dirty="0" err="1"/>
            <a:t>Pakar</a:t>
          </a:r>
          <a:endParaRPr lang="en-US" dirty="0"/>
        </a:p>
      </dgm:t>
    </dgm:pt>
    <dgm:pt modelId="{E168D4AB-F411-4E64-9E27-5C0E22D1C98A}" type="parTrans" cxnId="{310BEE3D-7C5D-41B2-998F-232686D79353}">
      <dgm:prSet/>
      <dgm:spPr/>
      <dgm:t>
        <a:bodyPr/>
        <a:lstStyle/>
        <a:p>
          <a:endParaRPr lang="en-US"/>
        </a:p>
      </dgm:t>
    </dgm:pt>
    <dgm:pt modelId="{5F2143E1-4EC7-45E3-B4AE-168EB911859B}" type="sibTrans" cxnId="{310BEE3D-7C5D-41B2-998F-232686D79353}">
      <dgm:prSet/>
      <dgm:spPr/>
      <dgm:t>
        <a:bodyPr/>
        <a:lstStyle/>
        <a:p>
          <a:endParaRPr lang="en-US"/>
        </a:p>
      </dgm:t>
    </dgm:pt>
    <dgm:pt modelId="{FEC25785-94F3-45AC-B837-02E369930CC3}">
      <dgm:prSet/>
      <dgm:spPr/>
      <dgm:t>
        <a:bodyPr/>
        <a:lstStyle/>
        <a:p>
          <a:r>
            <a:rPr lang="en-US" dirty="0"/>
            <a:t>5. Penyusunan </a:t>
          </a:r>
          <a:r>
            <a:rPr lang="en-US" dirty="0" err="1"/>
            <a:t>Kuesioner</a:t>
          </a:r>
          <a:endParaRPr lang="en-US" dirty="0"/>
        </a:p>
      </dgm:t>
    </dgm:pt>
    <dgm:pt modelId="{E2FC1E1A-5163-4516-9189-81C586824B38}" type="parTrans" cxnId="{B00645E2-AC0E-4CAF-8E5A-E0C20D73CFF8}">
      <dgm:prSet/>
      <dgm:spPr/>
      <dgm:t>
        <a:bodyPr/>
        <a:lstStyle/>
        <a:p>
          <a:endParaRPr lang="en-US"/>
        </a:p>
      </dgm:t>
    </dgm:pt>
    <dgm:pt modelId="{F784080E-9C5C-46E0-AF24-5911A21F55B2}" type="sibTrans" cxnId="{B00645E2-AC0E-4CAF-8E5A-E0C20D73CFF8}">
      <dgm:prSet/>
      <dgm:spPr/>
      <dgm:t>
        <a:bodyPr/>
        <a:lstStyle/>
        <a:p>
          <a:endParaRPr lang="en-US"/>
        </a:p>
      </dgm:t>
    </dgm:pt>
    <dgm:pt modelId="{FE22B115-D6FD-4643-9C57-B6ED81A1875B}">
      <dgm:prSet/>
      <dgm:spPr/>
      <dgm:t>
        <a:bodyPr/>
        <a:lstStyle/>
        <a:p>
          <a:r>
            <a:rPr lang="en-US" dirty="0"/>
            <a:t>6. </a:t>
          </a:r>
          <a:r>
            <a:rPr lang="en-US" dirty="0" err="1"/>
            <a:t>Pengumpulan</a:t>
          </a:r>
          <a:r>
            <a:rPr lang="en-US" dirty="0"/>
            <a:t> Data</a:t>
          </a:r>
        </a:p>
      </dgm:t>
    </dgm:pt>
    <dgm:pt modelId="{2CC7BFB0-9C1C-4A18-B02F-D814E6378C69}" type="parTrans" cxnId="{70998FF5-594A-44D2-B864-291F4C96CC44}">
      <dgm:prSet/>
      <dgm:spPr/>
      <dgm:t>
        <a:bodyPr/>
        <a:lstStyle/>
        <a:p>
          <a:endParaRPr lang="en-US"/>
        </a:p>
      </dgm:t>
    </dgm:pt>
    <dgm:pt modelId="{EFBA9715-D9CC-44D1-BE2F-4063286479F4}" type="sibTrans" cxnId="{70998FF5-594A-44D2-B864-291F4C96CC44}">
      <dgm:prSet/>
      <dgm:spPr/>
      <dgm:t>
        <a:bodyPr/>
        <a:lstStyle/>
        <a:p>
          <a:endParaRPr lang="en-US"/>
        </a:p>
      </dgm:t>
    </dgm:pt>
    <dgm:pt modelId="{16DE18FE-54F5-4315-9EF4-1AF4F6766A4C}">
      <dgm:prSet/>
      <dgm:spPr/>
      <dgm:t>
        <a:bodyPr/>
        <a:lstStyle/>
        <a:p>
          <a:r>
            <a:rPr lang="en-US" dirty="0"/>
            <a:t>7. </a:t>
          </a:r>
          <a:r>
            <a:rPr lang="en-US" dirty="0" err="1"/>
            <a:t>Arsitektur</a:t>
          </a:r>
          <a:r>
            <a:rPr lang="en-US" dirty="0"/>
            <a:t> </a:t>
          </a:r>
          <a:r>
            <a:rPr lang="en-US" dirty="0" err="1"/>
            <a:t>Sistem</a:t>
          </a:r>
          <a:endParaRPr lang="en-US" dirty="0"/>
        </a:p>
      </dgm:t>
    </dgm:pt>
    <dgm:pt modelId="{3C935852-CE2B-47B9-8C60-7407C42AA1C7}" type="parTrans" cxnId="{8109ED77-CC49-42F4-A451-A022FE483A1B}">
      <dgm:prSet/>
      <dgm:spPr/>
      <dgm:t>
        <a:bodyPr/>
        <a:lstStyle/>
        <a:p>
          <a:endParaRPr lang="en-US"/>
        </a:p>
      </dgm:t>
    </dgm:pt>
    <dgm:pt modelId="{CD406C7A-CF9C-4863-ABE1-D80AD55A77B6}" type="sibTrans" cxnId="{8109ED77-CC49-42F4-A451-A022FE483A1B}">
      <dgm:prSet/>
      <dgm:spPr/>
      <dgm:t>
        <a:bodyPr/>
        <a:lstStyle/>
        <a:p>
          <a:endParaRPr lang="en-US"/>
        </a:p>
      </dgm:t>
    </dgm:pt>
    <dgm:pt modelId="{93E5577C-0D4F-4636-9737-083E70FB7480}">
      <dgm:prSet/>
      <dgm:spPr/>
      <dgm:t>
        <a:bodyPr/>
        <a:lstStyle/>
        <a:p>
          <a:r>
            <a:rPr lang="en-US" dirty="0"/>
            <a:t>8. </a:t>
          </a:r>
          <a:r>
            <a:rPr lang="en-US" dirty="0" err="1"/>
            <a:t>Struktur</a:t>
          </a:r>
          <a:r>
            <a:rPr lang="en-US" dirty="0"/>
            <a:t> Basis Data dan </a:t>
          </a:r>
          <a:r>
            <a:rPr lang="en-US" dirty="0" err="1"/>
            <a:t>alur</a:t>
          </a:r>
          <a:r>
            <a:rPr lang="en-US" dirty="0"/>
            <a:t> data</a:t>
          </a:r>
        </a:p>
      </dgm:t>
    </dgm:pt>
    <dgm:pt modelId="{7D10145A-342E-4DFB-AC7C-966AFC09CDC2}" type="parTrans" cxnId="{EC0C122B-6CCA-4E66-917E-18E1275297CF}">
      <dgm:prSet/>
      <dgm:spPr/>
      <dgm:t>
        <a:bodyPr/>
        <a:lstStyle/>
        <a:p>
          <a:endParaRPr lang="en-US"/>
        </a:p>
      </dgm:t>
    </dgm:pt>
    <dgm:pt modelId="{1659C4BE-EB2E-4D26-99D3-FE091E5157A5}" type="sibTrans" cxnId="{EC0C122B-6CCA-4E66-917E-18E1275297CF}">
      <dgm:prSet/>
      <dgm:spPr/>
      <dgm:t>
        <a:bodyPr/>
        <a:lstStyle/>
        <a:p>
          <a:endParaRPr lang="en-US"/>
        </a:p>
      </dgm:t>
    </dgm:pt>
    <dgm:pt modelId="{846C2EDE-FF0C-462A-BFFA-200DDEA123AB}">
      <dgm:prSet/>
      <dgm:spPr/>
      <dgm:t>
        <a:bodyPr/>
        <a:lstStyle/>
        <a:p>
          <a:r>
            <a:rPr lang="en-US" dirty="0"/>
            <a:t>9. </a:t>
          </a:r>
          <a:r>
            <a:rPr lang="en-US" dirty="0" err="1"/>
            <a:t>Pemodelan</a:t>
          </a:r>
          <a:r>
            <a:rPr lang="en-US" dirty="0"/>
            <a:t> proses </a:t>
          </a:r>
          <a:r>
            <a:rPr lang="en-US" i="1" dirty="0"/>
            <a:t>as is</a:t>
          </a:r>
          <a:endParaRPr lang="en-US" dirty="0"/>
        </a:p>
      </dgm:t>
    </dgm:pt>
    <dgm:pt modelId="{D7973938-E18C-4D8B-86F7-4A3EFF0F4ED4}" type="parTrans" cxnId="{A26A8E98-F598-4F6B-8E85-1DB678503BBF}">
      <dgm:prSet/>
      <dgm:spPr/>
      <dgm:t>
        <a:bodyPr/>
        <a:lstStyle/>
        <a:p>
          <a:endParaRPr lang="en-US"/>
        </a:p>
      </dgm:t>
    </dgm:pt>
    <dgm:pt modelId="{CB5E7E2A-D022-40FB-B723-3A1A630FBACA}" type="sibTrans" cxnId="{A26A8E98-F598-4F6B-8E85-1DB678503BBF}">
      <dgm:prSet/>
      <dgm:spPr/>
      <dgm:t>
        <a:bodyPr/>
        <a:lstStyle/>
        <a:p>
          <a:endParaRPr lang="en-US"/>
        </a:p>
      </dgm:t>
    </dgm:pt>
    <dgm:pt modelId="{898CFCAF-04EA-49F2-B574-79EF9EF9091F}">
      <dgm:prSet/>
      <dgm:spPr/>
      <dgm:t>
        <a:bodyPr/>
        <a:lstStyle/>
        <a:p>
          <a:r>
            <a:rPr lang="en-US" dirty="0"/>
            <a:t>10.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Optimasi</a:t>
          </a:r>
          <a:r>
            <a:rPr lang="en-US" dirty="0"/>
            <a:t> </a:t>
          </a:r>
          <a:r>
            <a:rPr lang="en-US" dirty="0" err="1"/>
            <a:t>Alokasi</a:t>
          </a:r>
          <a:r>
            <a:rPr lang="en-US" dirty="0"/>
            <a:t> </a:t>
          </a:r>
          <a:r>
            <a:rPr lang="en-US" dirty="0" err="1"/>
            <a:t>Pekerjaan</a:t>
          </a:r>
          <a:r>
            <a:rPr lang="en-US" dirty="0"/>
            <a:t> dan </a:t>
          </a:r>
          <a:r>
            <a:rPr lang="en-US" dirty="0" err="1"/>
            <a:t>Sumber</a:t>
          </a:r>
          <a:r>
            <a:rPr lang="en-US" dirty="0"/>
            <a:t> Daya</a:t>
          </a:r>
        </a:p>
      </dgm:t>
    </dgm:pt>
    <dgm:pt modelId="{285BF570-7A93-474F-8440-09A81A1097A5}" type="parTrans" cxnId="{91B96439-F14F-4C60-80C5-23653A88CEE7}">
      <dgm:prSet/>
      <dgm:spPr/>
      <dgm:t>
        <a:bodyPr/>
        <a:lstStyle/>
        <a:p>
          <a:endParaRPr lang="en-US"/>
        </a:p>
      </dgm:t>
    </dgm:pt>
    <dgm:pt modelId="{F6CCDC6E-BFDB-4C36-AC72-861001092C84}" type="sibTrans" cxnId="{91B96439-F14F-4C60-80C5-23653A88CEE7}">
      <dgm:prSet/>
      <dgm:spPr/>
      <dgm:t>
        <a:bodyPr/>
        <a:lstStyle/>
        <a:p>
          <a:endParaRPr lang="en-US"/>
        </a:p>
      </dgm:t>
    </dgm:pt>
    <dgm:pt modelId="{5C37DE57-A545-4FE0-84C0-889852E7EF0B}">
      <dgm:prSet/>
      <dgm:spPr/>
      <dgm:t>
        <a:bodyPr/>
        <a:lstStyle/>
        <a:p>
          <a:r>
            <a:rPr lang="en-US" dirty="0"/>
            <a:t>11. </a:t>
          </a:r>
          <a:r>
            <a:rPr lang="en-US" dirty="0" err="1"/>
            <a:t>Pemodelan</a:t>
          </a:r>
          <a:r>
            <a:rPr lang="en-US" dirty="0"/>
            <a:t> proses </a:t>
          </a:r>
          <a:r>
            <a:rPr lang="en-US" i="1" dirty="0"/>
            <a:t>to be</a:t>
          </a:r>
          <a:endParaRPr lang="en-US" dirty="0"/>
        </a:p>
      </dgm:t>
    </dgm:pt>
    <dgm:pt modelId="{11BC271F-C9F2-4E68-8339-3C180ED5FDB9}" type="parTrans" cxnId="{9EDCFCB4-135F-4D2B-9FE2-0188155DF129}">
      <dgm:prSet/>
      <dgm:spPr/>
      <dgm:t>
        <a:bodyPr/>
        <a:lstStyle/>
        <a:p>
          <a:endParaRPr lang="en-US"/>
        </a:p>
      </dgm:t>
    </dgm:pt>
    <dgm:pt modelId="{0AD7D449-EB5A-4E55-AA4B-4748E02B62D9}" type="sibTrans" cxnId="{9EDCFCB4-135F-4D2B-9FE2-0188155DF129}">
      <dgm:prSet/>
      <dgm:spPr/>
      <dgm:t>
        <a:bodyPr/>
        <a:lstStyle/>
        <a:p>
          <a:endParaRPr lang="en-US"/>
        </a:p>
      </dgm:t>
    </dgm:pt>
    <dgm:pt modelId="{8B6CFFD1-1354-4198-8515-3082EAC43E71}">
      <dgm:prSet/>
      <dgm:spPr/>
      <dgm:t>
        <a:bodyPr/>
        <a:lstStyle/>
        <a:p>
          <a:r>
            <a:rPr lang="en-US" dirty="0"/>
            <a:t>12. Status </a:t>
          </a:r>
          <a:r>
            <a:rPr lang="en-US" dirty="0" err="1"/>
            <a:t>penelitian</a:t>
          </a:r>
          <a:endParaRPr lang="en-US" dirty="0"/>
        </a:p>
      </dgm:t>
    </dgm:pt>
    <dgm:pt modelId="{1E16F750-BBD6-4FB9-A689-75563105E0CB}" type="parTrans" cxnId="{8BAD8A81-0F31-4837-9DCC-D18477DAF17D}">
      <dgm:prSet/>
      <dgm:spPr/>
      <dgm:t>
        <a:bodyPr/>
        <a:lstStyle/>
        <a:p>
          <a:endParaRPr lang="en-US"/>
        </a:p>
      </dgm:t>
    </dgm:pt>
    <dgm:pt modelId="{DFC6ABBD-DF0B-4BF6-B78E-B4B05194AD4E}" type="sibTrans" cxnId="{8BAD8A81-0F31-4837-9DCC-D18477DAF17D}">
      <dgm:prSet/>
      <dgm:spPr/>
      <dgm:t>
        <a:bodyPr/>
        <a:lstStyle/>
        <a:p>
          <a:endParaRPr lang="en-US"/>
        </a:p>
      </dgm:t>
    </dgm:pt>
    <dgm:pt modelId="{70577906-DE1D-4FA2-8E36-07DD31BB749D}" type="pres">
      <dgm:prSet presAssocID="{754AA695-F7F8-4012-80BC-112151630A33}" presName="Name0" presStyleCnt="0">
        <dgm:presLayoutVars>
          <dgm:dir/>
          <dgm:resizeHandles val="exact"/>
        </dgm:presLayoutVars>
      </dgm:prSet>
      <dgm:spPr/>
    </dgm:pt>
    <dgm:pt modelId="{B9EAFC62-733E-42BA-B321-E14A987663E9}" type="pres">
      <dgm:prSet presAssocID="{3EC2839E-49B8-40E5-AB5B-1EF77FC1F54A}" presName="node" presStyleLbl="node1" presStyleIdx="0" presStyleCnt="12">
        <dgm:presLayoutVars>
          <dgm:bulletEnabled val="1"/>
        </dgm:presLayoutVars>
      </dgm:prSet>
      <dgm:spPr/>
    </dgm:pt>
    <dgm:pt modelId="{7EDFDD35-1F25-4D9B-94E3-0B18572B6BC2}" type="pres">
      <dgm:prSet presAssocID="{CB1E1086-5A2C-4F28-AB5D-CDAEB1001A7E}" presName="sibTrans" presStyleLbl="sibTrans1D1" presStyleIdx="0" presStyleCnt="11"/>
      <dgm:spPr/>
    </dgm:pt>
    <dgm:pt modelId="{1384255B-18C9-4B41-BD57-51111778BC27}" type="pres">
      <dgm:prSet presAssocID="{CB1E1086-5A2C-4F28-AB5D-CDAEB1001A7E}" presName="connectorText" presStyleLbl="sibTrans1D1" presStyleIdx="0" presStyleCnt="11"/>
      <dgm:spPr/>
    </dgm:pt>
    <dgm:pt modelId="{87C03CF2-7802-4B6B-8720-92A75F76C5F7}" type="pres">
      <dgm:prSet presAssocID="{9A500A38-F92E-4739-B1FF-20095EF32CAC}" presName="node" presStyleLbl="node1" presStyleIdx="1" presStyleCnt="12">
        <dgm:presLayoutVars>
          <dgm:bulletEnabled val="1"/>
        </dgm:presLayoutVars>
      </dgm:prSet>
      <dgm:spPr/>
    </dgm:pt>
    <dgm:pt modelId="{D6FB3FA4-F600-476A-8438-2CDF8DE81900}" type="pres">
      <dgm:prSet presAssocID="{813066DA-90A2-4FAC-A62B-68AED41BC62F}" presName="sibTrans" presStyleLbl="sibTrans1D1" presStyleIdx="1" presStyleCnt="11"/>
      <dgm:spPr/>
    </dgm:pt>
    <dgm:pt modelId="{F4D9113E-3573-4151-86B7-D875D1C3FAF4}" type="pres">
      <dgm:prSet presAssocID="{813066DA-90A2-4FAC-A62B-68AED41BC62F}" presName="connectorText" presStyleLbl="sibTrans1D1" presStyleIdx="1" presStyleCnt="11"/>
      <dgm:spPr/>
    </dgm:pt>
    <dgm:pt modelId="{9976133C-5401-41B0-80B2-9419823AAB86}" type="pres">
      <dgm:prSet presAssocID="{B059BD7C-CB51-469A-88ED-B4A8C3C8C23B}" presName="node" presStyleLbl="node1" presStyleIdx="2" presStyleCnt="12">
        <dgm:presLayoutVars>
          <dgm:bulletEnabled val="1"/>
        </dgm:presLayoutVars>
      </dgm:prSet>
      <dgm:spPr/>
    </dgm:pt>
    <dgm:pt modelId="{67577242-2461-46D8-8804-6E4CEA68D039}" type="pres">
      <dgm:prSet presAssocID="{A326C8D4-DCB9-4DAA-B573-E4ABF0D6A6A1}" presName="sibTrans" presStyleLbl="sibTrans1D1" presStyleIdx="2" presStyleCnt="11"/>
      <dgm:spPr/>
    </dgm:pt>
    <dgm:pt modelId="{086590EE-0311-48B8-B959-99B3C00B5E8F}" type="pres">
      <dgm:prSet presAssocID="{A326C8D4-DCB9-4DAA-B573-E4ABF0D6A6A1}" presName="connectorText" presStyleLbl="sibTrans1D1" presStyleIdx="2" presStyleCnt="11"/>
      <dgm:spPr/>
    </dgm:pt>
    <dgm:pt modelId="{94015448-6817-489D-A2C1-3D734E271341}" type="pres">
      <dgm:prSet presAssocID="{11D22D37-ACF6-4CAE-BAEA-6640058999BE}" presName="node" presStyleLbl="node1" presStyleIdx="3" presStyleCnt="12">
        <dgm:presLayoutVars>
          <dgm:bulletEnabled val="1"/>
        </dgm:presLayoutVars>
      </dgm:prSet>
      <dgm:spPr/>
    </dgm:pt>
    <dgm:pt modelId="{CCA7E3E8-81F8-4FD3-AA79-385BC4E35547}" type="pres">
      <dgm:prSet presAssocID="{5F2143E1-4EC7-45E3-B4AE-168EB911859B}" presName="sibTrans" presStyleLbl="sibTrans1D1" presStyleIdx="3" presStyleCnt="11"/>
      <dgm:spPr/>
    </dgm:pt>
    <dgm:pt modelId="{08F73A9F-3BDD-4D6C-9451-E23D7C240706}" type="pres">
      <dgm:prSet presAssocID="{5F2143E1-4EC7-45E3-B4AE-168EB911859B}" presName="connectorText" presStyleLbl="sibTrans1D1" presStyleIdx="3" presStyleCnt="11"/>
      <dgm:spPr/>
    </dgm:pt>
    <dgm:pt modelId="{98D92A66-7452-4536-B9B4-0B9DB5841FE3}" type="pres">
      <dgm:prSet presAssocID="{FEC25785-94F3-45AC-B837-02E369930CC3}" presName="node" presStyleLbl="node1" presStyleIdx="4" presStyleCnt="12">
        <dgm:presLayoutVars>
          <dgm:bulletEnabled val="1"/>
        </dgm:presLayoutVars>
      </dgm:prSet>
      <dgm:spPr/>
    </dgm:pt>
    <dgm:pt modelId="{0A1943FC-F7EF-4B94-9B56-782715861842}" type="pres">
      <dgm:prSet presAssocID="{F784080E-9C5C-46E0-AF24-5911A21F55B2}" presName="sibTrans" presStyleLbl="sibTrans1D1" presStyleIdx="4" presStyleCnt="11"/>
      <dgm:spPr/>
    </dgm:pt>
    <dgm:pt modelId="{D08D0D52-5781-4808-9AEB-77CCE688D765}" type="pres">
      <dgm:prSet presAssocID="{F784080E-9C5C-46E0-AF24-5911A21F55B2}" presName="connectorText" presStyleLbl="sibTrans1D1" presStyleIdx="4" presStyleCnt="11"/>
      <dgm:spPr/>
    </dgm:pt>
    <dgm:pt modelId="{11DFE736-35C4-4791-99C5-2EB40103B673}" type="pres">
      <dgm:prSet presAssocID="{FE22B115-D6FD-4643-9C57-B6ED81A1875B}" presName="node" presStyleLbl="node1" presStyleIdx="5" presStyleCnt="12">
        <dgm:presLayoutVars>
          <dgm:bulletEnabled val="1"/>
        </dgm:presLayoutVars>
      </dgm:prSet>
      <dgm:spPr/>
    </dgm:pt>
    <dgm:pt modelId="{C169FF93-9E56-4C15-AC9D-B87AD63E06E0}" type="pres">
      <dgm:prSet presAssocID="{EFBA9715-D9CC-44D1-BE2F-4063286479F4}" presName="sibTrans" presStyleLbl="sibTrans1D1" presStyleIdx="5" presStyleCnt="11"/>
      <dgm:spPr/>
    </dgm:pt>
    <dgm:pt modelId="{15D28BE8-0AA2-499F-8683-4FC0A0ACEC1A}" type="pres">
      <dgm:prSet presAssocID="{EFBA9715-D9CC-44D1-BE2F-4063286479F4}" presName="connectorText" presStyleLbl="sibTrans1D1" presStyleIdx="5" presStyleCnt="11"/>
      <dgm:spPr/>
    </dgm:pt>
    <dgm:pt modelId="{A6FEC489-53DE-4676-9228-3AEE01D7D757}" type="pres">
      <dgm:prSet presAssocID="{16DE18FE-54F5-4315-9EF4-1AF4F6766A4C}" presName="node" presStyleLbl="node1" presStyleIdx="6" presStyleCnt="12">
        <dgm:presLayoutVars>
          <dgm:bulletEnabled val="1"/>
        </dgm:presLayoutVars>
      </dgm:prSet>
      <dgm:spPr/>
    </dgm:pt>
    <dgm:pt modelId="{747F28A0-4D4B-4B74-9C98-AF3871D764EB}" type="pres">
      <dgm:prSet presAssocID="{CD406C7A-CF9C-4863-ABE1-D80AD55A77B6}" presName="sibTrans" presStyleLbl="sibTrans1D1" presStyleIdx="6" presStyleCnt="11"/>
      <dgm:spPr/>
    </dgm:pt>
    <dgm:pt modelId="{087EA516-8885-45F4-A20A-EE84FD3288CF}" type="pres">
      <dgm:prSet presAssocID="{CD406C7A-CF9C-4863-ABE1-D80AD55A77B6}" presName="connectorText" presStyleLbl="sibTrans1D1" presStyleIdx="6" presStyleCnt="11"/>
      <dgm:spPr/>
    </dgm:pt>
    <dgm:pt modelId="{4A635EC2-E0A7-4A2C-BA08-5E149C89AA9C}" type="pres">
      <dgm:prSet presAssocID="{93E5577C-0D4F-4636-9737-083E70FB7480}" presName="node" presStyleLbl="node1" presStyleIdx="7" presStyleCnt="12">
        <dgm:presLayoutVars>
          <dgm:bulletEnabled val="1"/>
        </dgm:presLayoutVars>
      </dgm:prSet>
      <dgm:spPr/>
    </dgm:pt>
    <dgm:pt modelId="{84A3E0D5-0E2A-404F-BD71-DCFE09F6AD06}" type="pres">
      <dgm:prSet presAssocID="{1659C4BE-EB2E-4D26-99D3-FE091E5157A5}" presName="sibTrans" presStyleLbl="sibTrans1D1" presStyleIdx="7" presStyleCnt="11"/>
      <dgm:spPr/>
    </dgm:pt>
    <dgm:pt modelId="{72E5554C-94F8-44D3-AF84-6B6AB64458AA}" type="pres">
      <dgm:prSet presAssocID="{1659C4BE-EB2E-4D26-99D3-FE091E5157A5}" presName="connectorText" presStyleLbl="sibTrans1D1" presStyleIdx="7" presStyleCnt="11"/>
      <dgm:spPr/>
    </dgm:pt>
    <dgm:pt modelId="{82A0D079-CB23-4EC2-9893-AFC32A6E3BB7}" type="pres">
      <dgm:prSet presAssocID="{846C2EDE-FF0C-462A-BFFA-200DDEA123AB}" presName="node" presStyleLbl="node1" presStyleIdx="8" presStyleCnt="12">
        <dgm:presLayoutVars>
          <dgm:bulletEnabled val="1"/>
        </dgm:presLayoutVars>
      </dgm:prSet>
      <dgm:spPr/>
    </dgm:pt>
    <dgm:pt modelId="{E5B1C0DF-26D5-4659-9E2F-C6EC5F4E27B3}" type="pres">
      <dgm:prSet presAssocID="{CB5E7E2A-D022-40FB-B723-3A1A630FBACA}" presName="sibTrans" presStyleLbl="sibTrans1D1" presStyleIdx="8" presStyleCnt="11"/>
      <dgm:spPr/>
    </dgm:pt>
    <dgm:pt modelId="{EE06897D-F5FE-4B16-B970-38B134453F32}" type="pres">
      <dgm:prSet presAssocID="{CB5E7E2A-D022-40FB-B723-3A1A630FBACA}" presName="connectorText" presStyleLbl="sibTrans1D1" presStyleIdx="8" presStyleCnt="11"/>
      <dgm:spPr/>
    </dgm:pt>
    <dgm:pt modelId="{10FA9D67-A480-4DDF-A6BC-F3A9BAC6202E}" type="pres">
      <dgm:prSet presAssocID="{898CFCAF-04EA-49F2-B574-79EF9EF9091F}" presName="node" presStyleLbl="node1" presStyleIdx="9" presStyleCnt="12">
        <dgm:presLayoutVars>
          <dgm:bulletEnabled val="1"/>
        </dgm:presLayoutVars>
      </dgm:prSet>
      <dgm:spPr/>
    </dgm:pt>
    <dgm:pt modelId="{30E0E50A-3350-41C0-9A17-2913B48F33F7}" type="pres">
      <dgm:prSet presAssocID="{F6CCDC6E-BFDB-4C36-AC72-861001092C84}" presName="sibTrans" presStyleLbl="sibTrans1D1" presStyleIdx="9" presStyleCnt="11"/>
      <dgm:spPr/>
    </dgm:pt>
    <dgm:pt modelId="{5236261A-5C3F-4826-BEE1-ADC9F967BD83}" type="pres">
      <dgm:prSet presAssocID="{F6CCDC6E-BFDB-4C36-AC72-861001092C84}" presName="connectorText" presStyleLbl="sibTrans1D1" presStyleIdx="9" presStyleCnt="11"/>
      <dgm:spPr/>
    </dgm:pt>
    <dgm:pt modelId="{7F8D6177-AA8E-430D-9D48-7DB775D1E203}" type="pres">
      <dgm:prSet presAssocID="{5C37DE57-A545-4FE0-84C0-889852E7EF0B}" presName="node" presStyleLbl="node1" presStyleIdx="10" presStyleCnt="12">
        <dgm:presLayoutVars>
          <dgm:bulletEnabled val="1"/>
        </dgm:presLayoutVars>
      </dgm:prSet>
      <dgm:spPr/>
    </dgm:pt>
    <dgm:pt modelId="{B210CA8E-159C-43AC-B83C-54A58702538E}" type="pres">
      <dgm:prSet presAssocID="{0AD7D449-EB5A-4E55-AA4B-4748E02B62D9}" presName="sibTrans" presStyleLbl="sibTrans1D1" presStyleIdx="10" presStyleCnt="11"/>
      <dgm:spPr/>
    </dgm:pt>
    <dgm:pt modelId="{1F5B5271-3291-42F6-A9D0-59760F085CF9}" type="pres">
      <dgm:prSet presAssocID="{0AD7D449-EB5A-4E55-AA4B-4748E02B62D9}" presName="connectorText" presStyleLbl="sibTrans1D1" presStyleIdx="10" presStyleCnt="11"/>
      <dgm:spPr/>
    </dgm:pt>
    <dgm:pt modelId="{C3B18A21-252F-4147-AAB1-2209D6B67806}" type="pres">
      <dgm:prSet presAssocID="{8B6CFFD1-1354-4198-8515-3082EAC43E7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5355C00-CAED-4E79-B131-10D2FF2BB0ED}" type="presOf" srcId="{9A500A38-F92E-4739-B1FF-20095EF32CAC}" destId="{87C03CF2-7802-4B6B-8720-92A75F76C5F7}" srcOrd="0" destOrd="0" presId="urn:microsoft.com/office/officeart/2016/7/layout/RepeatingBendingProcessNew"/>
    <dgm:cxn modelId="{BEED9A12-1101-4C71-BADD-A92CD8EC129D}" type="presOf" srcId="{0AD7D449-EB5A-4E55-AA4B-4748E02B62D9}" destId="{1F5B5271-3291-42F6-A9D0-59760F085CF9}" srcOrd="1" destOrd="0" presId="urn:microsoft.com/office/officeart/2016/7/layout/RepeatingBendingProcessNew"/>
    <dgm:cxn modelId="{8AAA6F18-EE54-4F96-9D9B-8ED3903A41F2}" srcId="{754AA695-F7F8-4012-80BC-112151630A33}" destId="{B059BD7C-CB51-469A-88ED-B4A8C3C8C23B}" srcOrd="2" destOrd="0" parTransId="{BFDA5CEA-367C-43D1-A26B-AFDA3C432690}" sibTransId="{A326C8D4-DCB9-4DAA-B573-E4ABF0D6A6A1}"/>
    <dgm:cxn modelId="{125A932A-76D4-4517-96A6-F888385C144E}" type="presOf" srcId="{A326C8D4-DCB9-4DAA-B573-E4ABF0D6A6A1}" destId="{086590EE-0311-48B8-B959-99B3C00B5E8F}" srcOrd="1" destOrd="0" presId="urn:microsoft.com/office/officeart/2016/7/layout/RepeatingBendingProcessNew"/>
    <dgm:cxn modelId="{EC0C122B-6CCA-4E66-917E-18E1275297CF}" srcId="{754AA695-F7F8-4012-80BC-112151630A33}" destId="{93E5577C-0D4F-4636-9737-083E70FB7480}" srcOrd="7" destOrd="0" parTransId="{7D10145A-342E-4DFB-AC7C-966AFC09CDC2}" sibTransId="{1659C4BE-EB2E-4D26-99D3-FE091E5157A5}"/>
    <dgm:cxn modelId="{D3DB6C31-0AB9-4DC2-8848-A6B9F570D29C}" type="presOf" srcId="{754AA695-F7F8-4012-80BC-112151630A33}" destId="{70577906-DE1D-4FA2-8E36-07DD31BB749D}" srcOrd="0" destOrd="0" presId="urn:microsoft.com/office/officeart/2016/7/layout/RepeatingBendingProcessNew"/>
    <dgm:cxn modelId="{0BA5D036-0633-4A66-AF2E-557BE246B423}" type="presOf" srcId="{CD406C7A-CF9C-4863-ABE1-D80AD55A77B6}" destId="{087EA516-8885-45F4-A20A-EE84FD3288CF}" srcOrd="1" destOrd="0" presId="urn:microsoft.com/office/officeart/2016/7/layout/RepeatingBendingProcessNew"/>
    <dgm:cxn modelId="{A79A3E37-5CA2-443E-A582-91B6337C0DDA}" type="presOf" srcId="{F784080E-9C5C-46E0-AF24-5911A21F55B2}" destId="{D08D0D52-5781-4808-9AEB-77CCE688D765}" srcOrd="1" destOrd="0" presId="urn:microsoft.com/office/officeart/2016/7/layout/RepeatingBendingProcessNew"/>
    <dgm:cxn modelId="{91B96439-F14F-4C60-80C5-23653A88CEE7}" srcId="{754AA695-F7F8-4012-80BC-112151630A33}" destId="{898CFCAF-04EA-49F2-B574-79EF9EF9091F}" srcOrd="9" destOrd="0" parTransId="{285BF570-7A93-474F-8440-09A81A1097A5}" sibTransId="{F6CCDC6E-BFDB-4C36-AC72-861001092C84}"/>
    <dgm:cxn modelId="{8823DF3B-460C-4611-BB40-9F9C738728A8}" type="presOf" srcId="{CB1E1086-5A2C-4F28-AB5D-CDAEB1001A7E}" destId="{1384255B-18C9-4B41-BD57-51111778BC27}" srcOrd="1" destOrd="0" presId="urn:microsoft.com/office/officeart/2016/7/layout/RepeatingBendingProcessNew"/>
    <dgm:cxn modelId="{2619FE3B-C2CB-4780-B283-861A11F27A14}" type="presOf" srcId="{F6CCDC6E-BFDB-4C36-AC72-861001092C84}" destId="{30E0E50A-3350-41C0-9A17-2913B48F33F7}" srcOrd="0" destOrd="0" presId="urn:microsoft.com/office/officeart/2016/7/layout/RepeatingBendingProcessNew"/>
    <dgm:cxn modelId="{310BEE3D-7C5D-41B2-998F-232686D79353}" srcId="{754AA695-F7F8-4012-80BC-112151630A33}" destId="{11D22D37-ACF6-4CAE-BAEA-6640058999BE}" srcOrd="3" destOrd="0" parTransId="{E168D4AB-F411-4E64-9E27-5C0E22D1C98A}" sibTransId="{5F2143E1-4EC7-45E3-B4AE-168EB911859B}"/>
    <dgm:cxn modelId="{8D29733E-674C-478D-9C0B-10FD0A87E935}" type="presOf" srcId="{1659C4BE-EB2E-4D26-99D3-FE091E5157A5}" destId="{84A3E0D5-0E2A-404F-BD71-DCFE09F6AD06}" srcOrd="0" destOrd="0" presId="urn:microsoft.com/office/officeart/2016/7/layout/RepeatingBendingProcessNew"/>
    <dgm:cxn modelId="{AEB6CF5D-D27D-4B1C-A8F2-67D51DB48C5F}" type="presOf" srcId="{EFBA9715-D9CC-44D1-BE2F-4063286479F4}" destId="{15D28BE8-0AA2-499F-8683-4FC0A0ACEC1A}" srcOrd="1" destOrd="0" presId="urn:microsoft.com/office/officeart/2016/7/layout/RepeatingBendingProcessNew"/>
    <dgm:cxn modelId="{58FA0261-9925-49C0-B74A-D9DDEDB7355E}" type="presOf" srcId="{B059BD7C-CB51-469A-88ED-B4A8C3C8C23B}" destId="{9976133C-5401-41B0-80B2-9419823AAB86}" srcOrd="0" destOrd="0" presId="urn:microsoft.com/office/officeart/2016/7/layout/RepeatingBendingProcessNew"/>
    <dgm:cxn modelId="{9FC94E41-0F98-4DE8-99FE-2E5A316C5988}" type="presOf" srcId="{F6CCDC6E-BFDB-4C36-AC72-861001092C84}" destId="{5236261A-5C3F-4826-BEE1-ADC9F967BD83}" srcOrd="1" destOrd="0" presId="urn:microsoft.com/office/officeart/2016/7/layout/RepeatingBendingProcessNew"/>
    <dgm:cxn modelId="{C0C43765-14E8-4A07-8CA9-440FB1DD0B21}" type="presOf" srcId="{1659C4BE-EB2E-4D26-99D3-FE091E5157A5}" destId="{72E5554C-94F8-44D3-AF84-6B6AB64458AA}" srcOrd="1" destOrd="0" presId="urn:microsoft.com/office/officeart/2016/7/layout/RepeatingBendingProcessNew"/>
    <dgm:cxn modelId="{1B58AD68-F584-4F3C-AF18-B3B720AEBBCC}" type="presOf" srcId="{898CFCAF-04EA-49F2-B574-79EF9EF9091F}" destId="{10FA9D67-A480-4DDF-A6BC-F3A9BAC6202E}" srcOrd="0" destOrd="0" presId="urn:microsoft.com/office/officeart/2016/7/layout/RepeatingBendingProcessNew"/>
    <dgm:cxn modelId="{5736F44B-FD36-4327-A771-9C769EAFDEB4}" type="presOf" srcId="{0AD7D449-EB5A-4E55-AA4B-4748E02B62D9}" destId="{B210CA8E-159C-43AC-B83C-54A58702538E}" srcOrd="0" destOrd="0" presId="urn:microsoft.com/office/officeart/2016/7/layout/RepeatingBendingProcessNew"/>
    <dgm:cxn modelId="{79520F4D-E473-475E-8223-12B9B554257F}" type="presOf" srcId="{EFBA9715-D9CC-44D1-BE2F-4063286479F4}" destId="{C169FF93-9E56-4C15-AC9D-B87AD63E06E0}" srcOrd="0" destOrd="0" presId="urn:microsoft.com/office/officeart/2016/7/layout/RepeatingBendingProcessNew"/>
    <dgm:cxn modelId="{55C5876F-9DB9-4C7D-9F5B-1E41B1EFF342}" type="presOf" srcId="{FEC25785-94F3-45AC-B837-02E369930CC3}" destId="{98D92A66-7452-4536-B9B4-0B9DB5841FE3}" srcOrd="0" destOrd="0" presId="urn:microsoft.com/office/officeart/2016/7/layout/RepeatingBendingProcessNew"/>
    <dgm:cxn modelId="{DA0AA951-2708-4554-BDB6-5A672658658C}" type="presOf" srcId="{846C2EDE-FF0C-462A-BFFA-200DDEA123AB}" destId="{82A0D079-CB23-4EC2-9893-AFC32A6E3BB7}" srcOrd="0" destOrd="0" presId="urn:microsoft.com/office/officeart/2016/7/layout/RepeatingBendingProcessNew"/>
    <dgm:cxn modelId="{ACB3D153-31E1-473D-8AB4-98A05474132D}" type="presOf" srcId="{5F2143E1-4EC7-45E3-B4AE-168EB911859B}" destId="{08F73A9F-3BDD-4D6C-9451-E23D7C240706}" srcOrd="1" destOrd="0" presId="urn:microsoft.com/office/officeart/2016/7/layout/RepeatingBendingProcessNew"/>
    <dgm:cxn modelId="{8109ED77-CC49-42F4-A451-A022FE483A1B}" srcId="{754AA695-F7F8-4012-80BC-112151630A33}" destId="{16DE18FE-54F5-4315-9EF4-1AF4F6766A4C}" srcOrd="6" destOrd="0" parTransId="{3C935852-CE2B-47B9-8C60-7407C42AA1C7}" sibTransId="{CD406C7A-CF9C-4863-ABE1-D80AD55A77B6}"/>
    <dgm:cxn modelId="{8BAD8A81-0F31-4837-9DCC-D18477DAF17D}" srcId="{754AA695-F7F8-4012-80BC-112151630A33}" destId="{8B6CFFD1-1354-4198-8515-3082EAC43E71}" srcOrd="11" destOrd="0" parTransId="{1E16F750-BBD6-4FB9-A689-75563105E0CB}" sibTransId="{DFC6ABBD-DF0B-4BF6-B78E-B4B05194AD4E}"/>
    <dgm:cxn modelId="{D1C2D881-C573-4818-8D48-57764DD4C99F}" type="presOf" srcId="{F784080E-9C5C-46E0-AF24-5911A21F55B2}" destId="{0A1943FC-F7EF-4B94-9B56-782715861842}" srcOrd="0" destOrd="0" presId="urn:microsoft.com/office/officeart/2016/7/layout/RepeatingBendingProcessNew"/>
    <dgm:cxn modelId="{FB06D18D-2C38-4AF1-86E5-7390975C654E}" type="presOf" srcId="{3EC2839E-49B8-40E5-AB5B-1EF77FC1F54A}" destId="{B9EAFC62-733E-42BA-B321-E14A987663E9}" srcOrd="0" destOrd="0" presId="urn:microsoft.com/office/officeart/2016/7/layout/RepeatingBendingProcessNew"/>
    <dgm:cxn modelId="{C02B8798-4544-4AC6-9550-6560EF86C205}" type="presOf" srcId="{16DE18FE-54F5-4315-9EF4-1AF4F6766A4C}" destId="{A6FEC489-53DE-4676-9228-3AEE01D7D757}" srcOrd="0" destOrd="0" presId="urn:microsoft.com/office/officeart/2016/7/layout/RepeatingBendingProcessNew"/>
    <dgm:cxn modelId="{A26A8E98-F598-4F6B-8E85-1DB678503BBF}" srcId="{754AA695-F7F8-4012-80BC-112151630A33}" destId="{846C2EDE-FF0C-462A-BFFA-200DDEA123AB}" srcOrd="8" destOrd="0" parTransId="{D7973938-E18C-4D8B-86F7-4A3EFF0F4ED4}" sibTransId="{CB5E7E2A-D022-40FB-B723-3A1A630FBACA}"/>
    <dgm:cxn modelId="{7D0E309A-5D00-4014-8AF2-2F785CDDDDCA}" type="presOf" srcId="{CB5E7E2A-D022-40FB-B723-3A1A630FBACA}" destId="{E5B1C0DF-26D5-4659-9E2F-C6EC5F4E27B3}" srcOrd="0" destOrd="0" presId="urn:microsoft.com/office/officeart/2016/7/layout/RepeatingBendingProcessNew"/>
    <dgm:cxn modelId="{E34A1FA2-691C-4B15-82D3-694D4E3C8F24}" type="presOf" srcId="{CB5E7E2A-D022-40FB-B723-3A1A630FBACA}" destId="{EE06897D-F5FE-4B16-B970-38B134453F32}" srcOrd="1" destOrd="0" presId="urn:microsoft.com/office/officeart/2016/7/layout/RepeatingBendingProcessNew"/>
    <dgm:cxn modelId="{C3B440A6-F871-44F8-9758-3FBFA6BD699E}" type="presOf" srcId="{11D22D37-ACF6-4CAE-BAEA-6640058999BE}" destId="{94015448-6817-489D-A2C1-3D734E271341}" srcOrd="0" destOrd="0" presId="urn:microsoft.com/office/officeart/2016/7/layout/RepeatingBendingProcessNew"/>
    <dgm:cxn modelId="{F46F45AD-1741-41BC-8519-C1596C7DFEE1}" type="presOf" srcId="{8B6CFFD1-1354-4198-8515-3082EAC43E71}" destId="{C3B18A21-252F-4147-AAB1-2209D6B67806}" srcOrd="0" destOrd="0" presId="urn:microsoft.com/office/officeart/2016/7/layout/RepeatingBendingProcessNew"/>
    <dgm:cxn modelId="{9EDCFCB4-135F-4D2B-9FE2-0188155DF129}" srcId="{754AA695-F7F8-4012-80BC-112151630A33}" destId="{5C37DE57-A545-4FE0-84C0-889852E7EF0B}" srcOrd="10" destOrd="0" parTransId="{11BC271F-C9F2-4E68-8339-3C180ED5FDB9}" sibTransId="{0AD7D449-EB5A-4E55-AA4B-4748E02B62D9}"/>
    <dgm:cxn modelId="{E7F4EDB9-A35D-4EA8-B69B-47C5A6F2073F}" type="presOf" srcId="{5F2143E1-4EC7-45E3-B4AE-168EB911859B}" destId="{CCA7E3E8-81F8-4FD3-AA79-385BC4E35547}" srcOrd="0" destOrd="0" presId="urn:microsoft.com/office/officeart/2016/7/layout/RepeatingBendingProcessNew"/>
    <dgm:cxn modelId="{5E5750BF-5BC3-4BC4-8FBB-F1B5E086E8C2}" type="presOf" srcId="{5C37DE57-A545-4FE0-84C0-889852E7EF0B}" destId="{7F8D6177-AA8E-430D-9D48-7DB775D1E203}" srcOrd="0" destOrd="0" presId="urn:microsoft.com/office/officeart/2016/7/layout/RepeatingBendingProcessNew"/>
    <dgm:cxn modelId="{A60052C2-0B95-43E5-AD25-720CCDF1A2F2}" type="presOf" srcId="{93E5577C-0D4F-4636-9737-083E70FB7480}" destId="{4A635EC2-E0A7-4A2C-BA08-5E149C89AA9C}" srcOrd="0" destOrd="0" presId="urn:microsoft.com/office/officeart/2016/7/layout/RepeatingBendingProcessNew"/>
    <dgm:cxn modelId="{F2DE7AC6-CA33-4E91-957E-9D5AD3E35235}" type="presOf" srcId="{A326C8D4-DCB9-4DAA-B573-E4ABF0D6A6A1}" destId="{67577242-2461-46D8-8804-6E4CEA68D039}" srcOrd="0" destOrd="0" presId="urn:microsoft.com/office/officeart/2016/7/layout/RepeatingBendingProcessNew"/>
    <dgm:cxn modelId="{374802CD-3E81-4A70-9E3B-CED879747944}" type="presOf" srcId="{CD406C7A-CF9C-4863-ABE1-D80AD55A77B6}" destId="{747F28A0-4D4B-4B74-9C98-AF3871D764EB}" srcOrd="0" destOrd="0" presId="urn:microsoft.com/office/officeart/2016/7/layout/RepeatingBendingProcessNew"/>
    <dgm:cxn modelId="{B63115D8-868F-47FC-AB21-59AB8234BFDD}" srcId="{754AA695-F7F8-4012-80BC-112151630A33}" destId="{3EC2839E-49B8-40E5-AB5B-1EF77FC1F54A}" srcOrd="0" destOrd="0" parTransId="{1B9125E4-4DCD-4311-BA9B-CF265CF079E8}" sibTransId="{CB1E1086-5A2C-4F28-AB5D-CDAEB1001A7E}"/>
    <dgm:cxn modelId="{901769DF-0D68-44BB-AC51-B581D2795354}" type="presOf" srcId="{813066DA-90A2-4FAC-A62B-68AED41BC62F}" destId="{F4D9113E-3573-4151-86B7-D875D1C3FAF4}" srcOrd="1" destOrd="0" presId="urn:microsoft.com/office/officeart/2016/7/layout/RepeatingBendingProcessNew"/>
    <dgm:cxn modelId="{B00645E2-AC0E-4CAF-8E5A-E0C20D73CFF8}" srcId="{754AA695-F7F8-4012-80BC-112151630A33}" destId="{FEC25785-94F3-45AC-B837-02E369930CC3}" srcOrd="4" destOrd="0" parTransId="{E2FC1E1A-5163-4516-9189-81C586824B38}" sibTransId="{F784080E-9C5C-46E0-AF24-5911A21F55B2}"/>
    <dgm:cxn modelId="{A95D5AE8-6AB3-402C-853D-F7610BDCD099}" srcId="{754AA695-F7F8-4012-80BC-112151630A33}" destId="{9A500A38-F92E-4739-B1FF-20095EF32CAC}" srcOrd="1" destOrd="0" parTransId="{DAB9FA90-3601-4BB3-88BE-C27CEF8A272A}" sibTransId="{813066DA-90A2-4FAC-A62B-68AED41BC62F}"/>
    <dgm:cxn modelId="{D4C6CFEA-EE01-49FE-8D7B-2D4D02F1EE75}" type="presOf" srcId="{813066DA-90A2-4FAC-A62B-68AED41BC62F}" destId="{D6FB3FA4-F600-476A-8438-2CDF8DE81900}" srcOrd="0" destOrd="0" presId="urn:microsoft.com/office/officeart/2016/7/layout/RepeatingBendingProcessNew"/>
    <dgm:cxn modelId="{32C488EC-3057-4C74-AA76-6DB28F5D1170}" type="presOf" srcId="{CB1E1086-5A2C-4F28-AB5D-CDAEB1001A7E}" destId="{7EDFDD35-1F25-4D9B-94E3-0B18572B6BC2}" srcOrd="0" destOrd="0" presId="urn:microsoft.com/office/officeart/2016/7/layout/RepeatingBendingProcessNew"/>
    <dgm:cxn modelId="{70998FF5-594A-44D2-B864-291F4C96CC44}" srcId="{754AA695-F7F8-4012-80BC-112151630A33}" destId="{FE22B115-D6FD-4643-9C57-B6ED81A1875B}" srcOrd="5" destOrd="0" parTransId="{2CC7BFB0-9C1C-4A18-B02F-D814E6378C69}" sibTransId="{EFBA9715-D9CC-44D1-BE2F-4063286479F4}"/>
    <dgm:cxn modelId="{0E046EFA-6C50-4BB2-89B1-5DA935A62F9F}" type="presOf" srcId="{FE22B115-D6FD-4643-9C57-B6ED81A1875B}" destId="{11DFE736-35C4-4791-99C5-2EB40103B673}" srcOrd="0" destOrd="0" presId="urn:microsoft.com/office/officeart/2016/7/layout/RepeatingBendingProcessNew"/>
    <dgm:cxn modelId="{8458F2A0-A745-4224-A26C-51E10D1D782B}" type="presParOf" srcId="{70577906-DE1D-4FA2-8E36-07DD31BB749D}" destId="{B9EAFC62-733E-42BA-B321-E14A987663E9}" srcOrd="0" destOrd="0" presId="urn:microsoft.com/office/officeart/2016/7/layout/RepeatingBendingProcessNew"/>
    <dgm:cxn modelId="{B41C0DFE-C47B-4722-90C8-5738FFAA5DF0}" type="presParOf" srcId="{70577906-DE1D-4FA2-8E36-07DD31BB749D}" destId="{7EDFDD35-1F25-4D9B-94E3-0B18572B6BC2}" srcOrd="1" destOrd="0" presId="urn:microsoft.com/office/officeart/2016/7/layout/RepeatingBendingProcessNew"/>
    <dgm:cxn modelId="{7111CA9E-0988-4979-87C3-D6D54687CFE0}" type="presParOf" srcId="{7EDFDD35-1F25-4D9B-94E3-0B18572B6BC2}" destId="{1384255B-18C9-4B41-BD57-51111778BC27}" srcOrd="0" destOrd="0" presId="urn:microsoft.com/office/officeart/2016/7/layout/RepeatingBendingProcessNew"/>
    <dgm:cxn modelId="{48D3426B-E7C6-4636-B8A2-7926C7640B7D}" type="presParOf" srcId="{70577906-DE1D-4FA2-8E36-07DD31BB749D}" destId="{87C03CF2-7802-4B6B-8720-92A75F76C5F7}" srcOrd="2" destOrd="0" presId="urn:microsoft.com/office/officeart/2016/7/layout/RepeatingBendingProcessNew"/>
    <dgm:cxn modelId="{23A5C142-EE3A-4BCB-8951-A05A429D8094}" type="presParOf" srcId="{70577906-DE1D-4FA2-8E36-07DD31BB749D}" destId="{D6FB3FA4-F600-476A-8438-2CDF8DE81900}" srcOrd="3" destOrd="0" presId="urn:microsoft.com/office/officeart/2016/7/layout/RepeatingBendingProcessNew"/>
    <dgm:cxn modelId="{6AF56230-1549-41FE-AB80-BE274A374210}" type="presParOf" srcId="{D6FB3FA4-F600-476A-8438-2CDF8DE81900}" destId="{F4D9113E-3573-4151-86B7-D875D1C3FAF4}" srcOrd="0" destOrd="0" presId="urn:microsoft.com/office/officeart/2016/7/layout/RepeatingBendingProcessNew"/>
    <dgm:cxn modelId="{54268C44-287B-400A-9001-A8B3AC38F632}" type="presParOf" srcId="{70577906-DE1D-4FA2-8E36-07DD31BB749D}" destId="{9976133C-5401-41B0-80B2-9419823AAB86}" srcOrd="4" destOrd="0" presId="urn:microsoft.com/office/officeart/2016/7/layout/RepeatingBendingProcessNew"/>
    <dgm:cxn modelId="{6BB9ECD3-1777-4376-A632-8226BC4C5982}" type="presParOf" srcId="{70577906-DE1D-4FA2-8E36-07DD31BB749D}" destId="{67577242-2461-46D8-8804-6E4CEA68D039}" srcOrd="5" destOrd="0" presId="urn:microsoft.com/office/officeart/2016/7/layout/RepeatingBendingProcessNew"/>
    <dgm:cxn modelId="{E18F34F2-2716-4C2E-A49A-E48283024DED}" type="presParOf" srcId="{67577242-2461-46D8-8804-6E4CEA68D039}" destId="{086590EE-0311-48B8-B959-99B3C00B5E8F}" srcOrd="0" destOrd="0" presId="urn:microsoft.com/office/officeart/2016/7/layout/RepeatingBendingProcessNew"/>
    <dgm:cxn modelId="{71BC763E-9949-4888-8BCB-CAC0E84A2687}" type="presParOf" srcId="{70577906-DE1D-4FA2-8E36-07DD31BB749D}" destId="{94015448-6817-489D-A2C1-3D734E271341}" srcOrd="6" destOrd="0" presId="urn:microsoft.com/office/officeart/2016/7/layout/RepeatingBendingProcessNew"/>
    <dgm:cxn modelId="{2A9F30B0-6938-4DD5-A55F-ED8E04021292}" type="presParOf" srcId="{70577906-DE1D-4FA2-8E36-07DD31BB749D}" destId="{CCA7E3E8-81F8-4FD3-AA79-385BC4E35547}" srcOrd="7" destOrd="0" presId="urn:microsoft.com/office/officeart/2016/7/layout/RepeatingBendingProcessNew"/>
    <dgm:cxn modelId="{200F0103-BF10-4D92-A66F-2632A478791A}" type="presParOf" srcId="{CCA7E3E8-81F8-4FD3-AA79-385BC4E35547}" destId="{08F73A9F-3BDD-4D6C-9451-E23D7C240706}" srcOrd="0" destOrd="0" presId="urn:microsoft.com/office/officeart/2016/7/layout/RepeatingBendingProcessNew"/>
    <dgm:cxn modelId="{7E06B2CA-F59D-4598-A180-FB5FB32EB81C}" type="presParOf" srcId="{70577906-DE1D-4FA2-8E36-07DD31BB749D}" destId="{98D92A66-7452-4536-B9B4-0B9DB5841FE3}" srcOrd="8" destOrd="0" presId="urn:microsoft.com/office/officeart/2016/7/layout/RepeatingBendingProcessNew"/>
    <dgm:cxn modelId="{06E0298D-6EE1-4A8B-9EF9-5D4391D5169F}" type="presParOf" srcId="{70577906-DE1D-4FA2-8E36-07DD31BB749D}" destId="{0A1943FC-F7EF-4B94-9B56-782715861842}" srcOrd="9" destOrd="0" presId="urn:microsoft.com/office/officeart/2016/7/layout/RepeatingBendingProcessNew"/>
    <dgm:cxn modelId="{099ABCD4-8E79-4185-945B-A1414FF4161B}" type="presParOf" srcId="{0A1943FC-F7EF-4B94-9B56-782715861842}" destId="{D08D0D52-5781-4808-9AEB-77CCE688D765}" srcOrd="0" destOrd="0" presId="urn:microsoft.com/office/officeart/2016/7/layout/RepeatingBendingProcessNew"/>
    <dgm:cxn modelId="{C74F3D08-BAEC-4945-B855-BC9CF7603DA1}" type="presParOf" srcId="{70577906-DE1D-4FA2-8E36-07DD31BB749D}" destId="{11DFE736-35C4-4791-99C5-2EB40103B673}" srcOrd="10" destOrd="0" presId="urn:microsoft.com/office/officeart/2016/7/layout/RepeatingBendingProcessNew"/>
    <dgm:cxn modelId="{067FE097-E08A-40E0-9C48-2823FE45EBBC}" type="presParOf" srcId="{70577906-DE1D-4FA2-8E36-07DD31BB749D}" destId="{C169FF93-9E56-4C15-AC9D-B87AD63E06E0}" srcOrd="11" destOrd="0" presId="urn:microsoft.com/office/officeart/2016/7/layout/RepeatingBendingProcessNew"/>
    <dgm:cxn modelId="{85C4090B-6219-4BB8-AF01-1523EE3AD3D7}" type="presParOf" srcId="{C169FF93-9E56-4C15-AC9D-B87AD63E06E0}" destId="{15D28BE8-0AA2-499F-8683-4FC0A0ACEC1A}" srcOrd="0" destOrd="0" presId="urn:microsoft.com/office/officeart/2016/7/layout/RepeatingBendingProcessNew"/>
    <dgm:cxn modelId="{FFA0E817-9375-418A-9715-09CB43A24E7D}" type="presParOf" srcId="{70577906-DE1D-4FA2-8E36-07DD31BB749D}" destId="{A6FEC489-53DE-4676-9228-3AEE01D7D757}" srcOrd="12" destOrd="0" presId="urn:microsoft.com/office/officeart/2016/7/layout/RepeatingBendingProcessNew"/>
    <dgm:cxn modelId="{C0BDC967-3C2F-4BA9-86F4-D86768B791AB}" type="presParOf" srcId="{70577906-DE1D-4FA2-8E36-07DD31BB749D}" destId="{747F28A0-4D4B-4B74-9C98-AF3871D764EB}" srcOrd="13" destOrd="0" presId="urn:microsoft.com/office/officeart/2016/7/layout/RepeatingBendingProcessNew"/>
    <dgm:cxn modelId="{26048776-6BE1-4632-933A-DF81F30C7FE9}" type="presParOf" srcId="{747F28A0-4D4B-4B74-9C98-AF3871D764EB}" destId="{087EA516-8885-45F4-A20A-EE84FD3288CF}" srcOrd="0" destOrd="0" presId="urn:microsoft.com/office/officeart/2016/7/layout/RepeatingBendingProcessNew"/>
    <dgm:cxn modelId="{08EFD728-E7D0-45DB-AEC5-2E289E9934B9}" type="presParOf" srcId="{70577906-DE1D-4FA2-8E36-07DD31BB749D}" destId="{4A635EC2-E0A7-4A2C-BA08-5E149C89AA9C}" srcOrd="14" destOrd="0" presId="urn:microsoft.com/office/officeart/2016/7/layout/RepeatingBendingProcessNew"/>
    <dgm:cxn modelId="{836F4734-2261-44B0-BE0C-24D9B71A41DB}" type="presParOf" srcId="{70577906-DE1D-4FA2-8E36-07DD31BB749D}" destId="{84A3E0D5-0E2A-404F-BD71-DCFE09F6AD06}" srcOrd="15" destOrd="0" presId="urn:microsoft.com/office/officeart/2016/7/layout/RepeatingBendingProcessNew"/>
    <dgm:cxn modelId="{F85B8535-DE4F-4374-B3FB-9D4F7BD28AAD}" type="presParOf" srcId="{84A3E0D5-0E2A-404F-BD71-DCFE09F6AD06}" destId="{72E5554C-94F8-44D3-AF84-6B6AB64458AA}" srcOrd="0" destOrd="0" presId="urn:microsoft.com/office/officeart/2016/7/layout/RepeatingBendingProcessNew"/>
    <dgm:cxn modelId="{5D094155-D4A7-42AB-A907-2C640A07315B}" type="presParOf" srcId="{70577906-DE1D-4FA2-8E36-07DD31BB749D}" destId="{82A0D079-CB23-4EC2-9893-AFC32A6E3BB7}" srcOrd="16" destOrd="0" presId="urn:microsoft.com/office/officeart/2016/7/layout/RepeatingBendingProcessNew"/>
    <dgm:cxn modelId="{59B6D68B-C3FB-4FE4-A86D-24A0026F8DBB}" type="presParOf" srcId="{70577906-DE1D-4FA2-8E36-07DD31BB749D}" destId="{E5B1C0DF-26D5-4659-9E2F-C6EC5F4E27B3}" srcOrd="17" destOrd="0" presId="urn:microsoft.com/office/officeart/2016/7/layout/RepeatingBendingProcessNew"/>
    <dgm:cxn modelId="{154B505F-2192-428E-90EE-C9BF949A967D}" type="presParOf" srcId="{E5B1C0DF-26D5-4659-9E2F-C6EC5F4E27B3}" destId="{EE06897D-F5FE-4B16-B970-38B134453F32}" srcOrd="0" destOrd="0" presId="urn:microsoft.com/office/officeart/2016/7/layout/RepeatingBendingProcessNew"/>
    <dgm:cxn modelId="{40305863-FD15-4E19-B6D6-BB04A32352C6}" type="presParOf" srcId="{70577906-DE1D-4FA2-8E36-07DD31BB749D}" destId="{10FA9D67-A480-4DDF-A6BC-F3A9BAC6202E}" srcOrd="18" destOrd="0" presId="urn:microsoft.com/office/officeart/2016/7/layout/RepeatingBendingProcessNew"/>
    <dgm:cxn modelId="{07B5F940-B7CF-4A88-A148-9C7655E569D3}" type="presParOf" srcId="{70577906-DE1D-4FA2-8E36-07DD31BB749D}" destId="{30E0E50A-3350-41C0-9A17-2913B48F33F7}" srcOrd="19" destOrd="0" presId="urn:microsoft.com/office/officeart/2016/7/layout/RepeatingBendingProcessNew"/>
    <dgm:cxn modelId="{24AD8A21-97F4-434F-8714-A280D699E7D0}" type="presParOf" srcId="{30E0E50A-3350-41C0-9A17-2913B48F33F7}" destId="{5236261A-5C3F-4826-BEE1-ADC9F967BD83}" srcOrd="0" destOrd="0" presId="urn:microsoft.com/office/officeart/2016/7/layout/RepeatingBendingProcessNew"/>
    <dgm:cxn modelId="{5FA8B946-6FAA-46BC-8E3C-39DEE7BD3D57}" type="presParOf" srcId="{70577906-DE1D-4FA2-8E36-07DD31BB749D}" destId="{7F8D6177-AA8E-430D-9D48-7DB775D1E203}" srcOrd="20" destOrd="0" presId="urn:microsoft.com/office/officeart/2016/7/layout/RepeatingBendingProcessNew"/>
    <dgm:cxn modelId="{5B45BAD9-5D1D-45F7-ABD2-3079123CB049}" type="presParOf" srcId="{70577906-DE1D-4FA2-8E36-07DD31BB749D}" destId="{B210CA8E-159C-43AC-B83C-54A58702538E}" srcOrd="21" destOrd="0" presId="urn:microsoft.com/office/officeart/2016/7/layout/RepeatingBendingProcessNew"/>
    <dgm:cxn modelId="{DC723862-B093-4152-8B5A-4A0B05072E2B}" type="presParOf" srcId="{B210CA8E-159C-43AC-B83C-54A58702538E}" destId="{1F5B5271-3291-42F6-A9D0-59760F085CF9}" srcOrd="0" destOrd="0" presId="urn:microsoft.com/office/officeart/2016/7/layout/RepeatingBendingProcessNew"/>
    <dgm:cxn modelId="{5B34A247-8D95-49B4-B41D-6105BB2A36EA}" type="presParOf" srcId="{70577906-DE1D-4FA2-8E36-07DD31BB749D}" destId="{C3B18A21-252F-4147-AAB1-2209D6B67806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FDD35-1F25-4D9B-94E3-0B18572B6BC2}">
      <dsp:nvSpPr>
        <dsp:cNvPr id="0" name=""/>
        <dsp:cNvSpPr/>
      </dsp:nvSpPr>
      <dsp:spPr>
        <a:xfrm>
          <a:off x="2532353" y="491130"/>
          <a:ext cx="3801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199" y="45720"/>
              </a:lnTo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2182" y="534796"/>
        <a:ext cx="20539" cy="4107"/>
      </dsp:txXfrm>
    </dsp:sp>
    <dsp:sp modelId="{B9EAFC62-733E-42BA-B321-E14A987663E9}">
      <dsp:nvSpPr>
        <dsp:cNvPr id="0" name=""/>
        <dsp:cNvSpPr/>
      </dsp:nvSpPr>
      <dsp:spPr>
        <a:xfrm>
          <a:off x="748070" y="1025"/>
          <a:ext cx="1786083" cy="1071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20" tIns="91867" rIns="87520" bIns="918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Review </a:t>
          </a:r>
          <a:r>
            <a:rPr lang="en-US" sz="1500" kern="1200" dirty="0" err="1"/>
            <a:t>Penelitian</a:t>
          </a:r>
          <a:endParaRPr lang="en-US" sz="1500" kern="1200" dirty="0"/>
        </a:p>
      </dsp:txBody>
      <dsp:txXfrm>
        <a:off x="748070" y="1025"/>
        <a:ext cx="1786083" cy="1071650"/>
      </dsp:txXfrm>
    </dsp:sp>
    <dsp:sp modelId="{D6FB3FA4-F600-476A-8438-2CDF8DE81900}">
      <dsp:nvSpPr>
        <dsp:cNvPr id="0" name=""/>
        <dsp:cNvSpPr/>
      </dsp:nvSpPr>
      <dsp:spPr>
        <a:xfrm>
          <a:off x="4729235" y="491130"/>
          <a:ext cx="3801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199" y="45720"/>
              </a:lnTo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9065" y="534796"/>
        <a:ext cx="20539" cy="4107"/>
      </dsp:txXfrm>
    </dsp:sp>
    <dsp:sp modelId="{87C03CF2-7802-4B6B-8720-92A75F76C5F7}">
      <dsp:nvSpPr>
        <dsp:cNvPr id="0" name=""/>
        <dsp:cNvSpPr/>
      </dsp:nvSpPr>
      <dsp:spPr>
        <a:xfrm>
          <a:off x="2944952" y="1025"/>
          <a:ext cx="1786083" cy="1071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20" tIns="91867" rIns="87520" bIns="918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</a:t>
          </a:r>
          <a:r>
            <a:rPr lang="en-US" sz="1500" kern="1200" dirty="0" err="1"/>
            <a:t>Metodologi</a:t>
          </a:r>
          <a:r>
            <a:rPr lang="en-US" sz="1500" kern="1200" dirty="0"/>
            <a:t> </a:t>
          </a:r>
          <a:r>
            <a:rPr lang="en-US" sz="1500" kern="1200" dirty="0" err="1"/>
            <a:t>Penelitian</a:t>
          </a:r>
          <a:endParaRPr lang="en-US" sz="1500" kern="1200" dirty="0"/>
        </a:p>
      </dsp:txBody>
      <dsp:txXfrm>
        <a:off x="2944952" y="1025"/>
        <a:ext cx="1786083" cy="1071650"/>
      </dsp:txXfrm>
    </dsp:sp>
    <dsp:sp modelId="{67577242-2461-46D8-8804-6E4CEA68D039}">
      <dsp:nvSpPr>
        <dsp:cNvPr id="0" name=""/>
        <dsp:cNvSpPr/>
      </dsp:nvSpPr>
      <dsp:spPr>
        <a:xfrm>
          <a:off x="6926118" y="491130"/>
          <a:ext cx="3801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199" y="45720"/>
              </a:lnTo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05948" y="534796"/>
        <a:ext cx="20539" cy="4107"/>
      </dsp:txXfrm>
    </dsp:sp>
    <dsp:sp modelId="{9976133C-5401-41B0-80B2-9419823AAB86}">
      <dsp:nvSpPr>
        <dsp:cNvPr id="0" name=""/>
        <dsp:cNvSpPr/>
      </dsp:nvSpPr>
      <dsp:spPr>
        <a:xfrm>
          <a:off x="5141835" y="1025"/>
          <a:ext cx="1786083" cy="1071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20" tIns="91867" rIns="87520" bIns="918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</a:t>
          </a:r>
          <a:r>
            <a:rPr lang="en-US" sz="1500" kern="1200" dirty="0" err="1"/>
            <a:t>Keselarasan</a:t>
          </a:r>
          <a:r>
            <a:rPr lang="en-US" sz="1500" kern="1200" dirty="0"/>
            <a:t> dengan </a:t>
          </a:r>
          <a:r>
            <a:rPr lang="en-US" sz="1500" kern="1200" dirty="0" err="1"/>
            <a:t>ilmu</a:t>
          </a:r>
          <a:r>
            <a:rPr lang="en-US" sz="1500" kern="1200" dirty="0"/>
            <a:t> Teknik </a:t>
          </a:r>
          <a:r>
            <a:rPr lang="en-US" sz="1500" kern="1200" dirty="0" err="1"/>
            <a:t>Industri</a:t>
          </a:r>
          <a:endParaRPr lang="en-US" sz="1500" kern="1200" dirty="0"/>
        </a:p>
      </dsp:txBody>
      <dsp:txXfrm>
        <a:off x="5141835" y="1025"/>
        <a:ext cx="1786083" cy="1071650"/>
      </dsp:txXfrm>
    </dsp:sp>
    <dsp:sp modelId="{CCA7E3E8-81F8-4FD3-AA79-385BC4E35547}">
      <dsp:nvSpPr>
        <dsp:cNvPr id="0" name=""/>
        <dsp:cNvSpPr/>
      </dsp:nvSpPr>
      <dsp:spPr>
        <a:xfrm>
          <a:off x="1641111" y="1070875"/>
          <a:ext cx="6590647" cy="380199"/>
        </a:xfrm>
        <a:custGeom>
          <a:avLst/>
          <a:gdLst/>
          <a:ahLst/>
          <a:cxnLst/>
          <a:rect l="0" t="0" r="0" b="0"/>
          <a:pathLst>
            <a:path>
              <a:moveTo>
                <a:pt x="6590647" y="0"/>
              </a:moveTo>
              <a:lnTo>
                <a:pt x="6590647" y="207199"/>
              </a:lnTo>
              <a:lnTo>
                <a:pt x="0" y="207199"/>
              </a:lnTo>
              <a:lnTo>
                <a:pt x="0" y="380199"/>
              </a:lnTo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1349" y="1258921"/>
        <a:ext cx="330171" cy="4107"/>
      </dsp:txXfrm>
    </dsp:sp>
    <dsp:sp modelId="{94015448-6817-489D-A2C1-3D734E271341}">
      <dsp:nvSpPr>
        <dsp:cNvPr id="0" name=""/>
        <dsp:cNvSpPr/>
      </dsp:nvSpPr>
      <dsp:spPr>
        <a:xfrm>
          <a:off x="7338717" y="1025"/>
          <a:ext cx="1786083" cy="1071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20" tIns="91867" rIns="87520" bIns="918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4. </a:t>
          </a:r>
          <a:r>
            <a:rPr lang="en-US" sz="1500" kern="1200" dirty="0" err="1"/>
            <a:t>Penentuan</a:t>
          </a:r>
          <a:r>
            <a:rPr lang="en-US" sz="1500" kern="1200" dirty="0"/>
            <a:t> </a:t>
          </a:r>
          <a:r>
            <a:rPr lang="en-US" sz="1500" kern="1200" dirty="0" err="1"/>
            <a:t>Sumber</a:t>
          </a:r>
          <a:r>
            <a:rPr lang="en-US" sz="1500" kern="1200" dirty="0"/>
            <a:t> dan </a:t>
          </a:r>
          <a:r>
            <a:rPr lang="en-US" sz="1500" kern="1200" dirty="0" err="1"/>
            <a:t>Pakar</a:t>
          </a:r>
          <a:endParaRPr lang="en-US" sz="1500" kern="1200" dirty="0"/>
        </a:p>
      </dsp:txBody>
      <dsp:txXfrm>
        <a:off x="7338717" y="1025"/>
        <a:ext cx="1786083" cy="1071650"/>
      </dsp:txXfrm>
    </dsp:sp>
    <dsp:sp modelId="{0A1943FC-F7EF-4B94-9B56-782715861842}">
      <dsp:nvSpPr>
        <dsp:cNvPr id="0" name=""/>
        <dsp:cNvSpPr/>
      </dsp:nvSpPr>
      <dsp:spPr>
        <a:xfrm>
          <a:off x="2532353" y="1973580"/>
          <a:ext cx="3801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199" y="45720"/>
              </a:lnTo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2182" y="2017246"/>
        <a:ext cx="20539" cy="4107"/>
      </dsp:txXfrm>
    </dsp:sp>
    <dsp:sp modelId="{98D92A66-7452-4536-B9B4-0B9DB5841FE3}">
      <dsp:nvSpPr>
        <dsp:cNvPr id="0" name=""/>
        <dsp:cNvSpPr/>
      </dsp:nvSpPr>
      <dsp:spPr>
        <a:xfrm>
          <a:off x="748070" y="1483474"/>
          <a:ext cx="1786083" cy="1071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20" tIns="91867" rIns="87520" bIns="918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5. Penyusunan </a:t>
          </a:r>
          <a:r>
            <a:rPr lang="en-US" sz="1500" kern="1200" dirty="0" err="1"/>
            <a:t>Kuesioner</a:t>
          </a:r>
          <a:endParaRPr lang="en-US" sz="1500" kern="1200" dirty="0"/>
        </a:p>
      </dsp:txBody>
      <dsp:txXfrm>
        <a:off x="748070" y="1483474"/>
        <a:ext cx="1786083" cy="1071650"/>
      </dsp:txXfrm>
    </dsp:sp>
    <dsp:sp modelId="{C169FF93-9E56-4C15-AC9D-B87AD63E06E0}">
      <dsp:nvSpPr>
        <dsp:cNvPr id="0" name=""/>
        <dsp:cNvSpPr/>
      </dsp:nvSpPr>
      <dsp:spPr>
        <a:xfrm>
          <a:off x="4729235" y="1973580"/>
          <a:ext cx="3801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199" y="45720"/>
              </a:lnTo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9065" y="2017246"/>
        <a:ext cx="20539" cy="4107"/>
      </dsp:txXfrm>
    </dsp:sp>
    <dsp:sp modelId="{11DFE736-35C4-4791-99C5-2EB40103B673}">
      <dsp:nvSpPr>
        <dsp:cNvPr id="0" name=""/>
        <dsp:cNvSpPr/>
      </dsp:nvSpPr>
      <dsp:spPr>
        <a:xfrm>
          <a:off x="2944952" y="1483474"/>
          <a:ext cx="1786083" cy="1071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20" tIns="91867" rIns="87520" bIns="918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6. </a:t>
          </a:r>
          <a:r>
            <a:rPr lang="en-US" sz="1500" kern="1200" dirty="0" err="1"/>
            <a:t>Pengumpulan</a:t>
          </a:r>
          <a:r>
            <a:rPr lang="en-US" sz="1500" kern="1200" dirty="0"/>
            <a:t> Data</a:t>
          </a:r>
        </a:p>
      </dsp:txBody>
      <dsp:txXfrm>
        <a:off x="2944952" y="1483474"/>
        <a:ext cx="1786083" cy="1071650"/>
      </dsp:txXfrm>
    </dsp:sp>
    <dsp:sp modelId="{747F28A0-4D4B-4B74-9C98-AF3871D764EB}">
      <dsp:nvSpPr>
        <dsp:cNvPr id="0" name=""/>
        <dsp:cNvSpPr/>
      </dsp:nvSpPr>
      <dsp:spPr>
        <a:xfrm>
          <a:off x="6926118" y="1973580"/>
          <a:ext cx="3801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199" y="45720"/>
              </a:lnTo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05948" y="2017246"/>
        <a:ext cx="20539" cy="4107"/>
      </dsp:txXfrm>
    </dsp:sp>
    <dsp:sp modelId="{A6FEC489-53DE-4676-9228-3AEE01D7D757}">
      <dsp:nvSpPr>
        <dsp:cNvPr id="0" name=""/>
        <dsp:cNvSpPr/>
      </dsp:nvSpPr>
      <dsp:spPr>
        <a:xfrm>
          <a:off x="5141835" y="1483474"/>
          <a:ext cx="1786083" cy="1071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20" tIns="91867" rIns="87520" bIns="918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7. </a:t>
          </a:r>
          <a:r>
            <a:rPr lang="en-US" sz="1500" kern="1200" dirty="0" err="1"/>
            <a:t>Arsitektur</a:t>
          </a:r>
          <a:r>
            <a:rPr lang="en-US" sz="1500" kern="1200" dirty="0"/>
            <a:t> </a:t>
          </a:r>
          <a:r>
            <a:rPr lang="en-US" sz="1500" kern="1200" dirty="0" err="1"/>
            <a:t>Sistem</a:t>
          </a:r>
          <a:endParaRPr lang="en-US" sz="1500" kern="1200" dirty="0"/>
        </a:p>
      </dsp:txBody>
      <dsp:txXfrm>
        <a:off x="5141835" y="1483474"/>
        <a:ext cx="1786083" cy="1071650"/>
      </dsp:txXfrm>
    </dsp:sp>
    <dsp:sp modelId="{84A3E0D5-0E2A-404F-BD71-DCFE09F6AD06}">
      <dsp:nvSpPr>
        <dsp:cNvPr id="0" name=""/>
        <dsp:cNvSpPr/>
      </dsp:nvSpPr>
      <dsp:spPr>
        <a:xfrm>
          <a:off x="1641111" y="2553325"/>
          <a:ext cx="6590647" cy="380199"/>
        </a:xfrm>
        <a:custGeom>
          <a:avLst/>
          <a:gdLst/>
          <a:ahLst/>
          <a:cxnLst/>
          <a:rect l="0" t="0" r="0" b="0"/>
          <a:pathLst>
            <a:path>
              <a:moveTo>
                <a:pt x="6590647" y="0"/>
              </a:moveTo>
              <a:lnTo>
                <a:pt x="6590647" y="207199"/>
              </a:lnTo>
              <a:lnTo>
                <a:pt x="0" y="207199"/>
              </a:lnTo>
              <a:lnTo>
                <a:pt x="0" y="380199"/>
              </a:lnTo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1349" y="2741370"/>
        <a:ext cx="330171" cy="4107"/>
      </dsp:txXfrm>
    </dsp:sp>
    <dsp:sp modelId="{4A635EC2-E0A7-4A2C-BA08-5E149C89AA9C}">
      <dsp:nvSpPr>
        <dsp:cNvPr id="0" name=""/>
        <dsp:cNvSpPr/>
      </dsp:nvSpPr>
      <dsp:spPr>
        <a:xfrm>
          <a:off x="7338717" y="1483474"/>
          <a:ext cx="1786083" cy="1071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20" tIns="91867" rIns="87520" bIns="918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8. </a:t>
          </a:r>
          <a:r>
            <a:rPr lang="en-US" sz="1500" kern="1200" dirty="0" err="1"/>
            <a:t>Struktur</a:t>
          </a:r>
          <a:r>
            <a:rPr lang="en-US" sz="1500" kern="1200" dirty="0"/>
            <a:t> Basis Data dan </a:t>
          </a:r>
          <a:r>
            <a:rPr lang="en-US" sz="1500" kern="1200" dirty="0" err="1"/>
            <a:t>alur</a:t>
          </a:r>
          <a:r>
            <a:rPr lang="en-US" sz="1500" kern="1200" dirty="0"/>
            <a:t> data</a:t>
          </a:r>
        </a:p>
      </dsp:txBody>
      <dsp:txXfrm>
        <a:off x="7338717" y="1483474"/>
        <a:ext cx="1786083" cy="1071650"/>
      </dsp:txXfrm>
    </dsp:sp>
    <dsp:sp modelId="{E5B1C0DF-26D5-4659-9E2F-C6EC5F4E27B3}">
      <dsp:nvSpPr>
        <dsp:cNvPr id="0" name=""/>
        <dsp:cNvSpPr/>
      </dsp:nvSpPr>
      <dsp:spPr>
        <a:xfrm>
          <a:off x="2532353" y="3456029"/>
          <a:ext cx="3801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199" y="45720"/>
              </a:lnTo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2182" y="3499695"/>
        <a:ext cx="20539" cy="4107"/>
      </dsp:txXfrm>
    </dsp:sp>
    <dsp:sp modelId="{82A0D079-CB23-4EC2-9893-AFC32A6E3BB7}">
      <dsp:nvSpPr>
        <dsp:cNvPr id="0" name=""/>
        <dsp:cNvSpPr/>
      </dsp:nvSpPr>
      <dsp:spPr>
        <a:xfrm>
          <a:off x="748070" y="2965924"/>
          <a:ext cx="1786083" cy="1071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20" tIns="91867" rIns="87520" bIns="918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9. </a:t>
          </a:r>
          <a:r>
            <a:rPr lang="en-US" sz="1500" kern="1200" dirty="0" err="1"/>
            <a:t>Pemodelan</a:t>
          </a:r>
          <a:r>
            <a:rPr lang="en-US" sz="1500" kern="1200" dirty="0"/>
            <a:t> proses </a:t>
          </a:r>
          <a:r>
            <a:rPr lang="en-US" sz="1500" i="1" kern="1200" dirty="0"/>
            <a:t>as is</a:t>
          </a:r>
          <a:endParaRPr lang="en-US" sz="1500" kern="1200" dirty="0"/>
        </a:p>
      </dsp:txBody>
      <dsp:txXfrm>
        <a:off x="748070" y="2965924"/>
        <a:ext cx="1786083" cy="1071650"/>
      </dsp:txXfrm>
    </dsp:sp>
    <dsp:sp modelId="{30E0E50A-3350-41C0-9A17-2913B48F33F7}">
      <dsp:nvSpPr>
        <dsp:cNvPr id="0" name=""/>
        <dsp:cNvSpPr/>
      </dsp:nvSpPr>
      <dsp:spPr>
        <a:xfrm>
          <a:off x="4729235" y="3456029"/>
          <a:ext cx="3801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199" y="45720"/>
              </a:lnTo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9065" y="3499695"/>
        <a:ext cx="20539" cy="4107"/>
      </dsp:txXfrm>
    </dsp:sp>
    <dsp:sp modelId="{10FA9D67-A480-4DDF-A6BC-F3A9BAC6202E}">
      <dsp:nvSpPr>
        <dsp:cNvPr id="0" name=""/>
        <dsp:cNvSpPr/>
      </dsp:nvSpPr>
      <dsp:spPr>
        <a:xfrm>
          <a:off x="2944952" y="2965924"/>
          <a:ext cx="1786083" cy="1071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20" tIns="91867" rIns="87520" bIns="918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10. </a:t>
          </a:r>
          <a:r>
            <a:rPr lang="en-US" sz="1500" kern="1200" dirty="0" err="1"/>
            <a:t>Sistem</a:t>
          </a:r>
          <a:r>
            <a:rPr lang="en-US" sz="1500" kern="1200" dirty="0"/>
            <a:t> </a:t>
          </a:r>
          <a:r>
            <a:rPr lang="en-US" sz="1500" kern="1200" dirty="0" err="1"/>
            <a:t>Optimasi</a:t>
          </a:r>
          <a:r>
            <a:rPr lang="en-US" sz="1500" kern="1200" dirty="0"/>
            <a:t> </a:t>
          </a:r>
          <a:r>
            <a:rPr lang="en-US" sz="1500" kern="1200" dirty="0" err="1"/>
            <a:t>Alokasi</a:t>
          </a:r>
          <a:r>
            <a:rPr lang="en-US" sz="1500" kern="1200" dirty="0"/>
            <a:t> </a:t>
          </a:r>
          <a:r>
            <a:rPr lang="en-US" sz="1500" kern="1200" dirty="0" err="1"/>
            <a:t>Pekerjaan</a:t>
          </a:r>
          <a:r>
            <a:rPr lang="en-US" sz="1500" kern="1200" dirty="0"/>
            <a:t> dan </a:t>
          </a:r>
          <a:r>
            <a:rPr lang="en-US" sz="1500" kern="1200" dirty="0" err="1"/>
            <a:t>Sumber</a:t>
          </a:r>
          <a:r>
            <a:rPr lang="en-US" sz="1500" kern="1200" dirty="0"/>
            <a:t> Daya</a:t>
          </a:r>
        </a:p>
      </dsp:txBody>
      <dsp:txXfrm>
        <a:off x="2944952" y="2965924"/>
        <a:ext cx="1786083" cy="1071650"/>
      </dsp:txXfrm>
    </dsp:sp>
    <dsp:sp modelId="{B210CA8E-159C-43AC-B83C-54A58702538E}">
      <dsp:nvSpPr>
        <dsp:cNvPr id="0" name=""/>
        <dsp:cNvSpPr/>
      </dsp:nvSpPr>
      <dsp:spPr>
        <a:xfrm>
          <a:off x="6926118" y="3456029"/>
          <a:ext cx="3801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199" y="45720"/>
              </a:lnTo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05948" y="3499695"/>
        <a:ext cx="20539" cy="4107"/>
      </dsp:txXfrm>
    </dsp:sp>
    <dsp:sp modelId="{7F8D6177-AA8E-430D-9D48-7DB775D1E203}">
      <dsp:nvSpPr>
        <dsp:cNvPr id="0" name=""/>
        <dsp:cNvSpPr/>
      </dsp:nvSpPr>
      <dsp:spPr>
        <a:xfrm>
          <a:off x="5141835" y="2965924"/>
          <a:ext cx="1786083" cy="1071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20" tIns="91867" rIns="87520" bIns="918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11. </a:t>
          </a:r>
          <a:r>
            <a:rPr lang="en-US" sz="1500" kern="1200" dirty="0" err="1"/>
            <a:t>Pemodelan</a:t>
          </a:r>
          <a:r>
            <a:rPr lang="en-US" sz="1500" kern="1200" dirty="0"/>
            <a:t> proses </a:t>
          </a:r>
          <a:r>
            <a:rPr lang="en-US" sz="1500" i="1" kern="1200" dirty="0"/>
            <a:t>to be</a:t>
          </a:r>
          <a:endParaRPr lang="en-US" sz="1500" kern="1200" dirty="0"/>
        </a:p>
      </dsp:txBody>
      <dsp:txXfrm>
        <a:off x="5141835" y="2965924"/>
        <a:ext cx="1786083" cy="1071650"/>
      </dsp:txXfrm>
    </dsp:sp>
    <dsp:sp modelId="{C3B18A21-252F-4147-AAB1-2209D6B67806}">
      <dsp:nvSpPr>
        <dsp:cNvPr id="0" name=""/>
        <dsp:cNvSpPr/>
      </dsp:nvSpPr>
      <dsp:spPr>
        <a:xfrm>
          <a:off x="7338717" y="2965924"/>
          <a:ext cx="1786083" cy="1071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20" tIns="91867" rIns="87520" bIns="918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12. Status </a:t>
          </a:r>
          <a:r>
            <a:rPr lang="en-US" sz="1500" kern="1200" dirty="0" err="1"/>
            <a:t>penelitian</a:t>
          </a:r>
          <a:endParaRPr lang="en-US" sz="1500" kern="1200" dirty="0"/>
        </a:p>
      </dsp:txBody>
      <dsp:txXfrm>
        <a:off x="7338717" y="2965924"/>
        <a:ext cx="1786083" cy="1071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314C-879F-4858-8A85-5F55F8E57DC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06D4-C4F8-4624-9B83-E59F566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6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Aku prefer </a:t>
            </a:r>
            <a:r>
              <a:rPr lang="en-US" err="1"/>
              <a:t>semua</a:t>
            </a:r>
            <a:r>
              <a:rPr lang="en-US"/>
              <a:t> </a:t>
            </a:r>
            <a:r>
              <a:rPr lang="en-US" err="1"/>
              <a:t>tulisannya</a:t>
            </a:r>
            <a:r>
              <a:rPr lang="en-US"/>
              <a:t> </a:t>
            </a:r>
            <a:r>
              <a:rPr lang="en-US" err="1"/>
              <a:t>dibuat</a:t>
            </a:r>
            <a:r>
              <a:rPr lang="en-US"/>
              <a:t> item </a:t>
            </a:r>
            <a:r>
              <a:rPr lang="en-US" err="1"/>
              <a:t>sayang</a:t>
            </a:r>
            <a:r>
              <a:rPr lang="en-US"/>
              <a:t>, </a:t>
            </a:r>
            <a:r>
              <a:rPr lang="en-US" err="1"/>
              <a:t>kecuali</a:t>
            </a:r>
            <a:r>
              <a:rPr lang="en-US"/>
              <a:t> cover </a:t>
            </a:r>
            <a:r>
              <a:rPr lang="en-US" err="1"/>
              <a:t>gapapa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606D4-C4F8-4624-9B83-E59F5668A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8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606D4-C4F8-4624-9B83-E59F5668AD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360EBF-E85A-4A8D-8A01-6DD04F914B33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95895" y="5990070"/>
            <a:ext cx="1706217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62B28A2-7772-27E7-522B-4AB03F3D2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8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B128-6C4E-4058-8504-F51FB79916F8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2949" y="5977352"/>
            <a:ext cx="376030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E6BED-A11D-28B8-776D-B25168EFC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5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888-BC52-4F2E-ABC8-DE7322783FB3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9695" y="5989637"/>
            <a:ext cx="392413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89051-F0D2-B67E-2CC4-D95E26D681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9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FD47-1463-47C5-9DC0-725B238D5B8F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8694" y="6004877"/>
            <a:ext cx="398506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BF5B6-171F-0C80-B3C7-05C2292E3A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255F4-7C5E-9442-876A-4F6655D8D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70" y="640885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4680-D294-4F86-B7BB-9D2C7729D1C1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95895" y="5969803"/>
            <a:ext cx="1706217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12E46BC-4E7E-83CE-E686-7A53C81383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1047-FDD9-474E-94EE-A7B446625EDF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59361" y="5989637"/>
            <a:ext cx="412267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265B5-B601-1873-9535-7815FA5EFD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9F8F-28C6-44F1-8DBB-4CADB0FB876F}" type="datetime1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67750" y="5980653"/>
            <a:ext cx="403878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748A2-094A-BF20-F8F2-122F3F919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7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817-1A5A-467E-8F53-1CAEE36A2E44}" type="datetime1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67750" y="5980547"/>
            <a:ext cx="403878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81F06-651E-96C3-E39F-4575D2EDCE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6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1393-8228-4858-A891-84493A089058}" type="datetime1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92250" y="5955381"/>
            <a:ext cx="448840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58369-29D1-411A-88E4-25AF67FBDF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8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9A84-E1B8-4C99-88A7-65DA4F8A51B1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67083" y="5972158"/>
            <a:ext cx="457229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F4FA2-8D58-1BCE-DD69-DB3132478C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0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4A95-F4D9-4F23-8D77-E8FFE855A1D4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12296" y="5959748"/>
            <a:ext cx="389816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9ADF5-2846-74FD-D657-9E446B0AF5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9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1E770EC-A01A-4828-8E51-E223642BDEE2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9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heck_green_icon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0/17517575.2018.1564154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7726A94-1EF0-4D91-B7BF-C033E3D6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9AAEDB9-7897-25A6-02E9-72C2BC7A4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l="3111" r="1" b="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8F0650C-11DF-45E6-8EC2-E3B298F0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>
            <a:extLst>
              <a:ext uri="{FF2B5EF4-FFF2-40B4-BE49-F238E27FC236}">
                <a16:creationId xmlns:a16="http://schemas.microsoft.com/office/drawing/2014/main" id="{24FB4153-1E3E-4AE9-8306-E8C292894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60497-30A7-79A4-12F7-7482403F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en-US" sz="4000" err="1"/>
              <a:t>Optimasi</a:t>
            </a:r>
            <a:r>
              <a:rPr lang="en-US" sz="4000"/>
              <a:t> </a:t>
            </a:r>
            <a:r>
              <a:rPr lang="en-US" sz="4000" err="1"/>
              <a:t>alokasi</a:t>
            </a:r>
            <a:r>
              <a:rPr lang="en-US" sz="4000"/>
              <a:t> </a:t>
            </a:r>
            <a:r>
              <a:rPr lang="en-US" sz="4000" err="1"/>
              <a:t>Pekerjaan</a:t>
            </a:r>
            <a:r>
              <a:rPr lang="en-US" sz="4000"/>
              <a:t> dan </a:t>
            </a:r>
            <a:r>
              <a:rPr lang="en-US" sz="4000" err="1"/>
              <a:t>sumber</a:t>
            </a:r>
            <a:r>
              <a:rPr lang="en-US" sz="4000"/>
              <a:t> </a:t>
            </a:r>
            <a:r>
              <a:rPr lang="en-US" sz="4000" err="1"/>
              <a:t>daya</a:t>
            </a:r>
            <a:r>
              <a:rPr lang="en-US" sz="4000"/>
              <a:t> dengan </a:t>
            </a:r>
            <a:r>
              <a:rPr lang="en-US" sz="4000" err="1"/>
              <a:t>sistem</a:t>
            </a:r>
            <a:r>
              <a:rPr lang="en-US" sz="4000"/>
              <a:t> </a:t>
            </a:r>
            <a:r>
              <a:rPr lang="en-US" sz="4000" err="1"/>
              <a:t>informasi</a:t>
            </a:r>
            <a:r>
              <a:rPr lang="en-US" sz="4000"/>
              <a:t> </a:t>
            </a:r>
            <a:r>
              <a:rPr lang="en-US" sz="4000" err="1"/>
              <a:t>manajemen</a:t>
            </a:r>
            <a:r>
              <a:rPr lang="en-US" sz="4000"/>
              <a:t> </a:t>
            </a:r>
            <a:r>
              <a:rPr lang="en-US" sz="4000" err="1"/>
              <a:t>proyek</a:t>
            </a:r>
            <a:r>
              <a:rPr lang="en-US" sz="4000"/>
              <a:t> pada </a:t>
            </a:r>
            <a:r>
              <a:rPr lang="en-US" sz="4000" err="1"/>
              <a:t>perusahaan</a:t>
            </a:r>
            <a:r>
              <a:rPr lang="en-US" sz="4000"/>
              <a:t> </a:t>
            </a:r>
            <a:r>
              <a:rPr lang="en-US" sz="4000" err="1"/>
              <a:t>teknologi</a:t>
            </a:r>
            <a:r>
              <a:rPr lang="en-US" sz="4000"/>
              <a:t> </a:t>
            </a:r>
            <a:r>
              <a:rPr lang="en-US" sz="4000" err="1"/>
              <a:t>informasi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2398C-804E-D6EB-709F-1508EFFF3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741478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1500" dirty="0"/>
              <a:t>SEMINAR HASIL</a:t>
            </a:r>
          </a:p>
          <a:p>
            <a:r>
              <a:rPr lang="en-US" sz="1500" dirty="0"/>
              <a:t>Ilham Nur Pratama– 2106663282</a:t>
            </a:r>
          </a:p>
          <a:p>
            <a:r>
              <a:rPr lang="en-US" sz="1500" dirty="0"/>
              <a:t>PEMBIMBING UTAMA : Prof. Dr. Ir. M. </a:t>
            </a:r>
            <a:r>
              <a:rPr lang="en-US" sz="1500" dirty="0" err="1"/>
              <a:t>Dachyar</a:t>
            </a:r>
            <a:r>
              <a:rPr lang="en-US" sz="1500" dirty="0"/>
              <a:t>, </a:t>
            </a:r>
            <a:r>
              <a:rPr lang="en-US" sz="1500" dirty="0" err="1"/>
              <a:t>M.Sc</a:t>
            </a:r>
            <a:endParaRPr lang="en-US" sz="1500" dirty="0"/>
          </a:p>
          <a:p>
            <a:r>
              <a:rPr lang="en-US" sz="1500" dirty="0"/>
              <a:t>PEMBIMBING KEDUA: Dr. </a:t>
            </a:r>
            <a:r>
              <a:rPr lang="en-US" sz="1500" dirty="0" err="1"/>
              <a:t>Novandra</a:t>
            </a:r>
            <a:r>
              <a:rPr lang="en-US" sz="1500" dirty="0"/>
              <a:t> </a:t>
            </a:r>
            <a:r>
              <a:rPr lang="en-US" sz="1500" dirty="0" err="1"/>
              <a:t>Rhezza</a:t>
            </a:r>
            <a:r>
              <a:rPr lang="en-US" sz="1500" dirty="0"/>
              <a:t> Pratama, S.T., M.T.</a:t>
            </a:r>
          </a:p>
          <a:p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b="1" dirty="0" err="1"/>
              <a:t>Fakultas</a:t>
            </a:r>
            <a:r>
              <a:rPr lang="en-US" sz="1500" b="1" dirty="0"/>
              <a:t> Teknik</a:t>
            </a:r>
          </a:p>
          <a:p>
            <a:pPr>
              <a:spcBef>
                <a:spcPts val="0"/>
              </a:spcBef>
            </a:pPr>
            <a:r>
              <a:rPr lang="en-US" sz="1500" b="1" dirty="0"/>
              <a:t>Program Magister Teknik </a:t>
            </a:r>
            <a:r>
              <a:rPr lang="en-US" sz="1500" b="1" dirty="0" err="1"/>
              <a:t>Industri</a:t>
            </a:r>
            <a:endParaRPr lang="en-US" sz="1500" b="1" dirty="0"/>
          </a:p>
          <a:p>
            <a:pPr>
              <a:spcBef>
                <a:spcPts val="0"/>
              </a:spcBef>
            </a:pPr>
            <a:r>
              <a:rPr lang="en-US" sz="1500" b="1" dirty="0" err="1"/>
              <a:t>Salemba</a:t>
            </a:r>
            <a:endParaRPr lang="en-US" sz="1500" b="1" dirty="0"/>
          </a:p>
          <a:p>
            <a:pPr>
              <a:spcBef>
                <a:spcPts val="0"/>
              </a:spcBef>
            </a:pPr>
            <a:r>
              <a:rPr lang="en-US" sz="1500" b="1" dirty="0"/>
              <a:t>2022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D9C32-1986-DE18-7DEE-7AE8A0811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70" y="640885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4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4069080" cy="542544"/>
          </a:xfrm>
        </p:spPr>
        <p:txBody>
          <a:bodyPr>
            <a:noAutofit/>
          </a:bodyPr>
          <a:lstStyle/>
          <a:p>
            <a:r>
              <a:rPr lang="en-US" sz="2400" dirty="0"/>
              <a:t>Penyusunan </a:t>
            </a:r>
            <a:r>
              <a:rPr lang="en-US" sz="2400" dirty="0" err="1"/>
              <a:t>Kuesioner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E19BE3-F67C-3CE7-AC7F-F3DD4F14F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73459"/>
              </p:ext>
            </p:extLst>
          </p:nvPr>
        </p:nvGraphicFramePr>
        <p:xfrm>
          <a:off x="462669" y="1513200"/>
          <a:ext cx="4865110" cy="4203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3948">
                  <a:extLst>
                    <a:ext uri="{9D8B030D-6E8A-4147-A177-3AD203B41FA5}">
                      <a16:colId xmlns:a16="http://schemas.microsoft.com/office/drawing/2014/main" val="232634671"/>
                    </a:ext>
                  </a:extLst>
                </a:gridCol>
                <a:gridCol w="1720581">
                  <a:extLst>
                    <a:ext uri="{9D8B030D-6E8A-4147-A177-3AD203B41FA5}">
                      <a16:colId xmlns:a16="http://schemas.microsoft.com/office/drawing/2014/main" val="347284284"/>
                    </a:ext>
                  </a:extLst>
                </a:gridCol>
                <a:gridCol w="1720581">
                  <a:extLst>
                    <a:ext uri="{9D8B030D-6E8A-4147-A177-3AD203B41FA5}">
                      <a16:colId xmlns:a16="http://schemas.microsoft.com/office/drawing/2014/main" val="1833633489"/>
                    </a:ext>
                  </a:extLst>
                </a:gridCol>
              </a:tblGrid>
              <a:tr h="299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Bagian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Pertanyaan/Informasi yang ingin didapatkan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 err="1">
                          <a:effectLst/>
                        </a:rPr>
                        <a:t>Referensi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extLst>
                  <a:ext uri="{0D108BD9-81ED-4DB2-BD59-A6C34878D82A}">
                    <a16:rowId xmlns:a16="http://schemas.microsoft.com/office/drawing/2014/main" val="4265790172"/>
                  </a:ext>
                </a:extLst>
              </a:tr>
              <a:tr h="140037">
                <a:tc rowSpan="5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Project Management Cases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Peranan anda dalam proyek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1. Resource allocation in IT projects: using schedule optimization – Chilton, 2014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2. Smart Project Management Information Systems (SPMIS) for Engineering Projects – Project Performance Monitoring &amp; Reporting – Besouw, 2021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3. A two-phase approach for solving the multi-skill resource constrained multi-project scheduling problem: a case study in construction industry-Hosseinian, 2021.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4. The State of Project Management 2021, Association of Project Management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extLst>
                  <a:ext uri="{0D108BD9-81ED-4DB2-BD59-A6C34878D82A}">
                    <a16:rowId xmlns:a16="http://schemas.microsoft.com/office/drawing/2014/main" val="2619547901"/>
                  </a:ext>
                </a:extLst>
              </a:tr>
              <a:tr h="299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Kondisi multiple project pada perusahaan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19673"/>
                  </a:ext>
                </a:extLst>
              </a:tr>
              <a:tr h="299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Kondisi resource constrain pada perusahaan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49853"/>
                  </a:ext>
                </a:extLst>
              </a:tr>
              <a:tr h="1587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Permasalahan terkait penyebab waktu penyelesaian yang terlambat.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62851"/>
                  </a:ext>
                </a:extLst>
              </a:tr>
              <a:tr h="1413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Berapa banyak pekerjaan yang dapat dikerjakan dalam satu waktu.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1. Using AI to develop a framework to prevent employees from missing project deadlines in software projects - case study of a global human capital management (HCM) software company, -</a:t>
                      </a:r>
                      <a:r>
                        <a:rPr lang="en-US" sz="800" dirty="0" err="1">
                          <a:effectLst/>
                        </a:rPr>
                        <a:t>Sheoraj</a:t>
                      </a:r>
                      <a:r>
                        <a:rPr lang="en-US" sz="800" dirty="0">
                          <a:effectLst/>
                        </a:rPr>
                        <a:t>, 2022.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2. A review of machine learning applications in human resource management – Garg, 2022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extLst>
                  <a:ext uri="{0D108BD9-81ED-4DB2-BD59-A6C34878D82A}">
                    <a16:rowId xmlns:a16="http://schemas.microsoft.com/office/drawing/2014/main" val="19116965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B126AB-1017-930B-B29E-F8435D0A5B6D}"/>
              </a:ext>
            </a:extLst>
          </p:cNvPr>
          <p:cNvSpPr txBox="1"/>
          <p:nvPr/>
        </p:nvSpPr>
        <p:spPr>
          <a:xfrm>
            <a:off x="462669" y="818346"/>
            <a:ext cx="4865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418AB3"/>
                </a:solidFill>
              </a:rPr>
              <a:t>Tabel</a:t>
            </a:r>
            <a:r>
              <a:rPr lang="en-US" b="1" dirty="0">
                <a:solidFill>
                  <a:srgbClr val="418AB3"/>
                </a:solidFill>
              </a:rPr>
              <a:t> 3:</a:t>
            </a:r>
            <a:r>
              <a:rPr lang="en-US" dirty="0">
                <a:solidFill>
                  <a:srgbClr val="418AB3"/>
                </a:solidFill>
              </a:rPr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i="1" dirty="0"/>
              <a:t>project management cases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28032C-BE3D-0A18-2CCF-566638B6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06164"/>
              </p:ext>
            </p:extLst>
          </p:nvPr>
        </p:nvGraphicFramePr>
        <p:xfrm>
          <a:off x="6336723" y="1513200"/>
          <a:ext cx="5221224" cy="4534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8176">
                  <a:extLst>
                    <a:ext uri="{9D8B030D-6E8A-4147-A177-3AD203B41FA5}">
                      <a16:colId xmlns:a16="http://schemas.microsoft.com/office/drawing/2014/main" val="2240675131"/>
                    </a:ext>
                  </a:extLst>
                </a:gridCol>
                <a:gridCol w="1846524">
                  <a:extLst>
                    <a:ext uri="{9D8B030D-6E8A-4147-A177-3AD203B41FA5}">
                      <a16:colId xmlns:a16="http://schemas.microsoft.com/office/drawing/2014/main" val="3139985731"/>
                    </a:ext>
                  </a:extLst>
                </a:gridCol>
                <a:gridCol w="1846524">
                  <a:extLst>
                    <a:ext uri="{9D8B030D-6E8A-4147-A177-3AD203B41FA5}">
                      <a16:colId xmlns:a16="http://schemas.microsoft.com/office/drawing/2014/main" val="2059009976"/>
                    </a:ext>
                  </a:extLst>
                </a:gridCol>
              </a:tblGrid>
              <a:tr h="455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Bagian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 err="1">
                          <a:effectLst/>
                        </a:rPr>
                        <a:t>Pertanyaan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Informasi</a:t>
                      </a:r>
                      <a:r>
                        <a:rPr lang="en-US" sz="800" dirty="0">
                          <a:effectLst/>
                        </a:rPr>
                        <a:t> yang </a:t>
                      </a:r>
                      <a:r>
                        <a:rPr lang="en-US" sz="800" dirty="0" err="1">
                          <a:effectLst/>
                        </a:rPr>
                        <a:t>ingin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didapatkan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 err="1">
                          <a:effectLst/>
                        </a:rPr>
                        <a:t>Referensi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extLst>
                  <a:ext uri="{0D108BD9-81ED-4DB2-BD59-A6C34878D82A}">
                    <a16:rowId xmlns:a16="http://schemas.microsoft.com/office/drawing/2014/main" val="1415604708"/>
                  </a:ext>
                </a:extLst>
              </a:tr>
              <a:tr h="1953339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Expert Case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5" marR="489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</a:rPr>
                        <a:t>Pertimbangan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atas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penunjukan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anggota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tim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dalam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melakukan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pekerjaan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5" marR="489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 Resource allocation in IT projects: using schedule optimization – Chilton,2014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 A two-phase approach for solving the multi-skill resource constrained multi-project scheduling problem: a case study in construction industry-Hosseinian,2021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3. The State of Project Management 2021, Association of Project Management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5" marR="48995" marT="0" marB="0"/>
                </a:tc>
                <a:extLst>
                  <a:ext uri="{0D108BD9-81ED-4DB2-BD59-A6C34878D82A}">
                    <a16:rowId xmlns:a16="http://schemas.microsoft.com/office/drawing/2014/main" val="2042856209"/>
                  </a:ext>
                </a:extLst>
              </a:tr>
              <a:tr h="564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Berapa beban proyek yang dapat diberikan kepada satu orang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5" marR="48995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 Using AI to develop a framework to prevent employees from missing project deadlines in software projects - case study of a global human capital management (HCM) software company, -Sheoraj, 2022.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 A review of machine learning applications in human resource management – Garg, 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5" marR="48995" marT="0" marB="0"/>
                </a:tc>
                <a:extLst>
                  <a:ext uri="{0D108BD9-81ED-4DB2-BD59-A6C34878D82A}">
                    <a16:rowId xmlns:a16="http://schemas.microsoft.com/office/drawing/2014/main" val="2866753538"/>
                  </a:ext>
                </a:extLst>
              </a:tr>
              <a:tr h="760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Penyebab anggota unit atau bagian mengerjakan lebih jumlah proyek yang dikerjakan oleh orang lain.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5" marR="4899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05981"/>
                  </a:ext>
                </a:extLst>
              </a:tr>
              <a:tr h="760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Hal yang </a:t>
                      </a:r>
                      <a:r>
                        <a:rPr lang="en-US" sz="900" dirty="0" err="1">
                          <a:effectLst/>
                        </a:rPr>
                        <a:t>diperhatikan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dalam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mencari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pengganti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pekerjaan</a:t>
                      </a:r>
                      <a:r>
                        <a:rPr lang="en-US" sz="900" dirty="0">
                          <a:effectLst/>
                        </a:rPr>
                        <a:t> pada </a:t>
                      </a:r>
                      <a:r>
                        <a:rPr lang="en-US" sz="900" dirty="0" err="1">
                          <a:effectLst/>
                        </a:rPr>
                        <a:t>proyek</a:t>
                      </a:r>
                      <a:r>
                        <a:rPr lang="en-US" sz="900" dirty="0">
                          <a:effectLst/>
                        </a:rPr>
                        <a:t>, yang </a:t>
                      </a:r>
                      <a:r>
                        <a:rPr lang="en-US" sz="900" dirty="0" err="1">
                          <a:effectLst/>
                        </a:rPr>
                        <a:t>penanggung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jawabnya</a:t>
                      </a:r>
                      <a:r>
                        <a:rPr lang="en-US" sz="900" dirty="0">
                          <a:effectLst/>
                        </a:rPr>
                        <a:t> tidak </a:t>
                      </a:r>
                      <a:r>
                        <a:rPr lang="en-US" sz="900" dirty="0" err="1">
                          <a:effectLst/>
                        </a:rPr>
                        <a:t>dapat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hadir</a:t>
                      </a:r>
                      <a:r>
                        <a:rPr lang="en-US" sz="900" dirty="0">
                          <a:effectLst/>
                        </a:rPr>
                        <a:t>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95" marR="4899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904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5DE23F-0C22-262A-3C8F-0F02C9F31083}"/>
              </a:ext>
            </a:extLst>
          </p:cNvPr>
          <p:cNvSpPr txBox="1"/>
          <p:nvPr/>
        </p:nvSpPr>
        <p:spPr>
          <a:xfrm>
            <a:off x="6336723" y="772179"/>
            <a:ext cx="4865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418AB3"/>
                </a:solidFill>
              </a:rPr>
              <a:t>Tabel</a:t>
            </a:r>
            <a:r>
              <a:rPr lang="en-US" b="1" dirty="0">
                <a:solidFill>
                  <a:srgbClr val="418AB3"/>
                </a:solidFill>
              </a:rPr>
              <a:t> 4:</a:t>
            </a:r>
            <a:r>
              <a:rPr lang="en-US" dirty="0">
                <a:solidFill>
                  <a:srgbClr val="418AB3"/>
                </a:solidFill>
              </a:rPr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i="1" dirty="0"/>
              <a:t>Expert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6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4069080" cy="542544"/>
          </a:xfrm>
        </p:spPr>
        <p:txBody>
          <a:bodyPr>
            <a:noAutofit/>
          </a:bodyPr>
          <a:lstStyle/>
          <a:p>
            <a:r>
              <a:rPr lang="en-US" sz="2400" dirty="0"/>
              <a:t>Penyusunan </a:t>
            </a:r>
            <a:r>
              <a:rPr lang="en-US" sz="2400" dirty="0" err="1"/>
              <a:t>Kuesioner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126AB-1017-930B-B29E-F8435D0A5B6D}"/>
              </a:ext>
            </a:extLst>
          </p:cNvPr>
          <p:cNvSpPr txBox="1"/>
          <p:nvPr/>
        </p:nvSpPr>
        <p:spPr>
          <a:xfrm>
            <a:off x="3800229" y="877824"/>
            <a:ext cx="4865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418AB3"/>
                </a:solidFill>
              </a:rPr>
              <a:t>Tabel</a:t>
            </a:r>
            <a:r>
              <a:rPr lang="en-US" b="1" dirty="0">
                <a:solidFill>
                  <a:srgbClr val="418AB3"/>
                </a:solidFill>
              </a:rPr>
              <a:t> 5:</a:t>
            </a:r>
            <a:r>
              <a:rPr lang="en-US" dirty="0">
                <a:solidFill>
                  <a:srgbClr val="418AB3"/>
                </a:solidFill>
              </a:rPr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i="1" dirty="0"/>
              <a:t>project management cases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D5E5BD-88AF-9EF6-3AEB-B4B0672B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87152"/>
              </p:ext>
            </p:extLst>
          </p:nvPr>
        </p:nvGraphicFramePr>
        <p:xfrm>
          <a:off x="3108960" y="1721167"/>
          <a:ext cx="6355080" cy="3449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814">
                  <a:extLst>
                    <a:ext uri="{9D8B030D-6E8A-4147-A177-3AD203B41FA5}">
                      <a16:colId xmlns:a16="http://schemas.microsoft.com/office/drawing/2014/main" val="1029630082"/>
                    </a:ext>
                  </a:extLst>
                </a:gridCol>
                <a:gridCol w="1980814">
                  <a:extLst>
                    <a:ext uri="{9D8B030D-6E8A-4147-A177-3AD203B41FA5}">
                      <a16:colId xmlns:a16="http://schemas.microsoft.com/office/drawing/2014/main" val="3280061652"/>
                    </a:ext>
                  </a:extLst>
                </a:gridCol>
                <a:gridCol w="2393452">
                  <a:extLst>
                    <a:ext uri="{9D8B030D-6E8A-4147-A177-3AD203B41FA5}">
                      <a16:colId xmlns:a16="http://schemas.microsoft.com/office/drawing/2014/main" val="1515931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Bagian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Pertanyaan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ingin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didapatkan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Referensi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79" marR="39779" marT="0" marB="0"/>
                </a:tc>
                <a:extLst>
                  <a:ext uri="{0D108BD9-81ED-4DB2-BD59-A6C34878D82A}">
                    <a16:rowId xmlns:a16="http://schemas.microsoft.com/office/drawing/2014/main" val="310575708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Work allocation study 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Preferensi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dalam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melakukan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alokasi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pekerjaan</a:t>
                      </a:r>
                      <a:r>
                        <a:rPr lang="en-US" sz="1200" b="0" dirty="0">
                          <a:effectLst/>
                        </a:rPr>
                        <a:t> pada </a:t>
                      </a:r>
                      <a:r>
                        <a:rPr lang="en-US" sz="1200" b="0" dirty="0" err="1">
                          <a:effectLst/>
                        </a:rPr>
                        <a:t>kategori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pekerjaan</a:t>
                      </a:r>
                      <a:r>
                        <a:rPr lang="en-US" sz="1200" b="0" dirty="0">
                          <a:effectLst/>
                        </a:rPr>
                        <a:t> level </a:t>
                      </a:r>
                      <a:r>
                        <a:rPr lang="en-US" sz="1200" b="0" dirty="0" err="1">
                          <a:effectLst/>
                        </a:rPr>
                        <a:t>menengah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457200" indent="-228600" algn="just">
                        <a:lnSpc>
                          <a:spcPct val="107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Using AI to develop a framework to prevent employees from missing project deadlines in software projects - case study of a global human capital management (HCM) software company, -</a:t>
                      </a:r>
                      <a:r>
                        <a:rPr lang="en-US" sz="1200" b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Sheoraj</a:t>
                      </a:r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2022.</a:t>
                      </a:r>
                    </a:p>
                    <a:p>
                      <a:pPr marL="457200" indent="-228600" algn="just">
                        <a:lnSpc>
                          <a:spcPct val="107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A review of machine learning applications in human resource management – Garg, 2022</a:t>
                      </a:r>
                    </a:p>
                    <a:p>
                      <a:pPr marL="457200" indent="-228600" algn="just">
                        <a:lnSpc>
                          <a:spcPct val="107000"/>
                        </a:lnSpc>
                        <a:spcBef>
                          <a:spcPts val="200"/>
                        </a:spcBef>
                      </a:pPr>
                      <a:endParaRPr lang="en-US" sz="1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8409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Preferensi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alokasi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pekerjaan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kategori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pekerjaan</a:t>
                      </a:r>
                      <a:r>
                        <a:rPr lang="en-US" sz="1200" dirty="0">
                          <a:effectLst/>
                        </a:rPr>
                        <a:t> level </a:t>
                      </a:r>
                      <a:r>
                        <a:rPr lang="en-US" sz="1200" dirty="0" err="1">
                          <a:effectLst/>
                        </a:rPr>
                        <a:t>mudah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033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Preferensi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alokasi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pekerjaan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kategori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pekerjaan</a:t>
                      </a:r>
                      <a:r>
                        <a:rPr lang="en-US" sz="1200" dirty="0">
                          <a:effectLst/>
                        </a:rPr>
                        <a:t> level </a:t>
                      </a:r>
                      <a:r>
                        <a:rPr lang="en-US" sz="1200" dirty="0" err="1">
                          <a:effectLst/>
                        </a:rPr>
                        <a:t>sulit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6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18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4334256" cy="542544"/>
          </a:xfrm>
        </p:spPr>
        <p:txBody>
          <a:bodyPr>
            <a:noAutofit/>
          </a:bodyPr>
          <a:lstStyle/>
          <a:p>
            <a:r>
              <a:rPr lang="en-US" sz="2400"/>
              <a:t>Pengumpulan Data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0057C-0FA6-3B66-EDE2-7261FAF3CE29}"/>
              </a:ext>
            </a:extLst>
          </p:cNvPr>
          <p:cNvSpPr txBox="1"/>
          <p:nvPr/>
        </p:nvSpPr>
        <p:spPr>
          <a:xfrm>
            <a:off x="502920" y="1051560"/>
            <a:ext cx="10936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yang dikumpulkan pada penelitian ini terdiri dari 3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Data kondisi perusahaan (</a:t>
            </a:r>
            <a:r>
              <a:rPr lang="en-US" i="1"/>
              <a:t>Project management cases</a:t>
            </a:r>
            <a:r>
              <a:rPr lang="en-US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Data kondisi proses as is (</a:t>
            </a:r>
            <a:r>
              <a:rPr lang="en-US" i="1"/>
              <a:t>Expert case</a:t>
            </a:r>
            <a:r>
              <a:rPr lang="en-US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Data pendukung pembangunan sistem (</a:t>
            </a:r>
            <a:r>
              <a:rPr lang="en-US" i="1"/>
              <a:t>Work allocation study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yang dikumpulkan terdiri dari </a:t>
            </a:r>
            <a:r>
              <a:rPr lang="en-US" b="1"/>
              <a:t>4 </a:t>
            </a:r>
            <a:r>
              <a:rPr lang="en-US" b="1" i="1"/>
              <a:t>Expert </a:t>
            </a:r>
            <a:r>
              <a:rPr lang="en-US" b="1"/>
              <a:t>dan 9 </a:t>
            </a:r>
            <a:r>
              <a:rPr lang="en-US" b="1" i="1"/>
              <a:t>Senior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Adapun terkait dengan </a:t>
            </a:r>
            <a:r>
              <a:rPr lang="en-US" i="1"/>
              <a:t>Project Management cases </a:t>
            </a:r>
            <a:r>
              <a:rPr lang="en-US"/>
              <a:t>diperoleh beberapa informasi penting seperti pada Gambar di bawah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09EFA39D-DAE1-1F87-37C5-16C9AA43F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6" y="3185027"/>
            <a:ext cx="3695386" cy="3291038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76325D09-307E-D03F-40F7-E572570B5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12" y="3194341"/>
            <a:ext cx="3413666" cy="3325969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85C9A2CC-0FC4-78D9-FA97-3AAAB84C7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81" y="3169602"/>
            <a:ext cx="322185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7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4334256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Pengumpulan</a:t>
            </a:r>
            <a:r>
              <a:rPr lang="en-US" sz="2400" dirty="0"/>
              <a:t> Data-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Expert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C23F151-07EB-8860-8046-752C40577A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455359"/>
              </p:ext>
            </p:extLst>
          </p:nvPr>
        </p:nvGraphicFramePr>
        <p:xfrm>
          <a:off x="573819" y="11986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1F0E5D1-5441-39D2-5F25-C87B7A7974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874161"/>
              </p:ext>
            </p:extLst>
          </p:nvPr>
        </p:nvGraphicFramePr>
        <p:xfrm>
          <a:off x="6096000" y="11986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870BB33-B43D-74B6-A094-B8307FD9FC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695942"/>
              </p:ext>
            </p:extLst>
          </p:nvPr>
        </p:nvGraphicFramePr>
        <p:xfrm>
          <a:off x="661284" y="38782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E169E3F-67FD-2B19-37C3-A8F43DE50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59645"/>
              </p:ext>
            </p:extLst>
          </p:nvPr>
        </p:nvGraphicFramePr>
        <p:xfrm>
          <a:off x="6096000" y="38782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1077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1" y="335280"/>
            <a:ext cx="6246147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Pengumpulan</a:t>
            </a:r>
            <a:r>
              <a:rPr lang="en-US" sz="2400" dirty="0"/>
              <a:t> Data-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Work Allocation Study Case</a:t>
            </a:r>
            <a:endParaRPr lang="en-US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1286C4-D36C-99E4-0C80-5510574AE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457493"/>
              </p:ext>
            </p:extLst>
          </p:nvPr>
        </p:nvGraphicFramePr>
        <p:xfrm>
          <a:off x="393191" y="10475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1D1C80-C702-C667-0178-97B11B95C8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223258"/>
              </p:ext>
            </p:extLst>
          </p:nvPr>
        </p:nvGraphicFramePr>
        <p:xfrm>
          <a:off x="5885290" y="10475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DDBAE8A-2A2A-9A69-0561-A8AAA4421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544366"/>
              </p:ext>
            </p:extLst>
          </p:nvPr>
        </p:nvGraphicFramePr>
        <p:xfrm>
          <a:off x="393191" y="37795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EABF6-01DD-D48A-3229-06033E698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535029"/>
              </p:ext>
            </p:extLst>
          </p:nvPr>
        </p:nvGraphicFramePr>
        <p:xfrm>
          <a:off x="5885290" y="3790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2806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4334256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Arsitektur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014FBA1-A265-A3AF-4665-9D3DC50A0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4" y="1360799"/>
            <a:ext cx="6854444" cy="37568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4B334-5159-A3D1-3443-5B4ED329503F}"/>
              </a:ext>
            </a:extLst>
          </p:cNvPr>
          <p:cNvSpPr txBox="1"/>
          <p:nvPr/>
        </p:nvSpPr>
        <p:spPr>
          <a:xfrm>
            <a:off x="1592922" y="5446672"/>
            <a:ext cx="6130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418AB3"/>
                </a:solidFill>
              </a:rPr>
              <a:t>Gambar 4:</a:t>
            </a:r>
            <a:r>
              <a:rPr lang="en-US" dirty="0">
                <a:solidFill>
                  <a:srgbClr val="418AB3"/>
                </a:solidFill>
              </a:rPr>
              <a:t> </a:t>
            </a:r>
            <a:r>
              <a:rPr lang="en-US" i="1" dirty="0"/>
              <a:t>High level architecture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dan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01984-612F-4DE0-A1FB-A4FF5A27262A}"/>
              </a:ext>
            </a:extLst>
          </p:cNvPr>
          <p:cNvSpPr txBox="1"/>
          <p:nvPr/>
        </p:nvSpPr>
        <p:spPr>
          <a:xfrm>
            <a:off x="7723134" y="1463040"/>
            <a:ext cx="4034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Receiver </a:t>
            </a:r>
            <a:r>
              <a:rPr lang="en-US" dirty="0"/>
              <a:t>input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b="1" dirty="0" err="1"/>
              <a:t>pekerjaan</a:t>
            </a:r>
            <a:r>
              <a:rPr lang="en-US" b="1" dirty="0"/>
              <a:t> yang dilakukan, skill yang </a:t>
            </a:r>
            <a:r>
              <a:rPr lang="en-US" b="1" dirty="0" err="1"/>
              <a:t>diperlukan</a:t>
            </a:r>
            <a:r>
              <a:rPr lang="en-US" b="1" dirty="0"/>
              <a:t>, ,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mulai</a:t>
            </a:r>
            <a:r>
              <a:rPr lang="en-US" b="1" dirty="0"/>
              <a:t> dan </a:t>
            </a:r>
            <a:r>
              <a:rPr lang="en-US" b="1" dirty="0" err="1"/>
              <a:t>waktu</a:t>
            </a:r>
            <a:r>
              <a:rPr lang="en-US" b="1" dirty="0"/>
              <a:t> selesai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b="1" i="1" dirty="0"/>
              <a:t>random forest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pada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Output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dikirimkan</a:t>
            </a:r>
            <a:r>
              <a:rPr lang="en-US" dirty="0"/>
              <a:t> ke </a:t>
            </a:r>
            <a:r>
              <a:rPr lang="en-US" b="1" dirty="0"/>
              <a:t>SIMP</a:t>
            </a:r>
            <a:r>
              <a:rPr lang="en-US" dirty="0"/>
              <a:t> untuk dilakukan </a:t>
            </a:r>
            <a:r>
              <a:rPr lang="en-US" dirty="0" err="1"/>
              <a:t>pencatatan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37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4334256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Arsitektur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4B334-5159-A3D1-3443-5B4ED329503F}"/>
              </a:ext>
            </a:extLst>
          </p:cNvPr>
          <p:cNvSpPr txBox="1"/>
          <p:nvPr/>
        </p:nvSpPr>
        <p:spPr>
          <a:xfrm>
            <a:off x="1044282" y="5760720"/>
            <a:ext cx="6130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418AB3"/>
                </a:solidFill>
              </a:rPr>
              <a:t>Gambar 5:</a:t>
            </a:r>
            <a:r>
              <a:rPr lang="en-US" dirty="0">
                <a:solidFill>
                  <a:srgbClr val="418AB3"/>
                </a:solidFill>
              </a:rPr>
              <a:t> </a:t>
            </a:r>
            <a:r>
              <a:rPr lang="en-US" i="1" dirty="0"/>
              <a:t>Enterprise architecture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dan </a:t>
            </a:r>
            <a:r>
              <a:rPr lang="en-US" dirty="0" err="1"/>
              <a:t>Sumber</a:t>
            </a:r>
            <a:r>
              <a:rPr lang="en-US" dirty="0"/>
              <a:t> Daya (SOAPSD)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01984-612F-4DE0-A1FB-A4FF5A27262A}"/>
              </a:ext>
            </a:extLst>
          </p:cNvPr>
          <p:cNvSpPr txBox="1"/>
          <p:nvPr/>
        </p:nvSpPr>
        <p:spPr>
          <a:xfrm>
            <a:off x="7723134" y="1463040"/>
            <a:ext cx="40340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highlight>
                  <a:srgbClr val="FFFF00"/>
                </a:highlight>
              </a:rPr>
              <a:t>Lapisan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bisnis</a:t>
            </a:r>
            <a:endParaRPr lang="en-US" b="1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 </a:t>
            </a:r>
            <a:r>
              <a:rPr lang="en-US" i="1" dirty="0"/>
              <a:t>Business 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i="1" dirty="0"/>
              <a:t>Business Role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i="1" dirty="0"/>
              <a:t>Business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i="1" dirty="0"/>
              <a:t>Business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highlight>
                  <a:srgbClr val="00FFFF"/>
                </a:highlight>
              </a:rPr>
              <a:t>Lapisan</a:t>
            </a:r>
            <a:r>
              <a:rPr lang="en-US" b="1" dirty="0">
                <a:highlight>
                  <a:srgbClr val="00FFFF"/>
                </a:highlight>
              </a:rPr>
              <a:t> </a:t>
            </a:r>
            <a:r>
              <a:rPr lang="en-US" b="1" dirty="0" err="1">
                <a:highlight>
                  <a:srgbClr val="00FFFF"/>
                </a:highlight>
              </a:rPr>
              <a:t>Aplikasi</a:t>
            </a:r>
            <a:endParaRPr lang="en-US" b="1" dirty="0">
              <a:highlight>
                <a:srgbClr val="00FFFF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5 </a:t>
            </a:r>
            <a:r>
              <a:rPr lang="it-IT" i="1" dirty="0"/>
              <a:t>Application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8 </a:t>
            </a:r>
            <a:r>
              <a:rPr lang="it-IT" i="1" dirty="0"/>
              <a:t>Application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1 </a:t>
            </a:r>
            <a:r>
              <a:rPr lang="it-IT" i="1" dirty="0"/>
              <a:t>Application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2 </a:t>
            </a:r>
            <a:r>
              <a:rPr lang="it-IT" i="1" dirty="0"/>
              <a:t>Application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highlight>
                  <a:srgbClr val="00FF00"/>
                </a:highlight>
              </a:rPr>
              <a:t>Lapisan Teknologi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2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2 System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1 Technology Service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5C0AEAA-5C5D-7319-C52D-6FD2DBF6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0" y="998347"/>
            <a:ext cx="701294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4334256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Struktur</a:t>
            </a:r>
            <a:r>
              <a:rPr lang="en-US" sz="2400" dirty="0"/>
              <a:t> Basis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0057C-0FA6-3B66-EDE2-7261FAF3CE29}"/>
              </a:ext>
            </a:extLst>
          </p:cNvPr>
          <p:cNvSpPr txBox="1"/>
          <p:nvPr/>
        </p:nvSpPr>
        <p:spPr>
          <a:xfrm>
            <a:off x="502920" y="1051560"/>
            <a:ext cx="1093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Seluruh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 pada SOAPSD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basis data, </a:t>
            </a:r>
            <a:r>
              <a:rPr lang="en-US" dirty="0"/>
              <a:t>untuk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realibilitas</a:t>
            </a:r>
            <a:r>
              <a:rPr lang="en-US" dirty="0"/>
              <a:t> data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Pembangunan </a:t>
            </a:r>
            <a:r>
              <a:rPr lang="en-US" dirty="0" err="1"/>
              <a:t>sistem</a:t>
            </a:r>
            <a:r>
              <a:rPr lang="en-US" dirty="0"/>
              <a:t> basis data dilakukan dengan dua </a:t>
            </a:r>
            <a:r>
              <a:rPr lang="en-US" dirty="0" err="1"/>
              <a:t>tahapan</a:t>
            </a:r>
            <a:r>
              <a:rPr lang="en-US" dirty="0"/>
              <a:t>: </a:t>
            </a:r>
            <a:r>
              <a:rPr lang="en-US" dirty="0" err="1"/>
              <a:t>Konseptual</a:t>
            </a:r>
            <a:r>
              <a:rPr lang="en-US" dirty="0"/>
              <a:t> dan Logical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ABDE8C3-6E38-7DB5-7B06-0DD6B83FB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" y="2148626"/>
            <a:ext cx="5400040" cy="3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F5C87C4-A506-7747-468E-BFAC55093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48" y="2221016"/>
            <a:ext cx="5400040" cy="32645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4479B-1A7C-BEF8-8B5B-E31A17D56612}"/>
              </a:ext>
            </a:extLst>
          </p:cNvPr>
          <p:cNvSpPr txBox="1"/>
          <p:nvPr/>
        </p:nvSpPr>
        <p:spPr>
          <a:xfrm>
            <a:off x="393192" y="5806440"/>
            <a:ext cx="570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418AB3"/>
                </a:solidFill>
              </a:rPr>
              <a:t>Gambar 6:</a:t>
            </a:r>
            <a:r>
              <a:rPr lang="en-US" dirty="0">
                <a:solidFill>
                  <a:srgbClr val="418AB3"/>
                </a:solidFill>
              </a:rPr>
              <a:t> </a:t>
            </a:r>
            <a:r>
              <a:rPr lang="en-US" dirty="0"/>
              <a:t>Model ERD </a:t>
            </a:r>
            <a:r>
              <a:rPr lang="en-US" dirty="0" err="1"/>
              <a:t>Konseptual</a:t>
            </a:r>
            <a:r>
              <a:rPr lang="en-US" dirty="0"/>
              <a:t> SOAPSD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1B6DA-0CBD-7DF1-BF17-AA8CE6E8083F}"/>
              </a:ext>
            </a:extLst>
          </p:cNvPr>
          <p:cNvSpPr txBox="1"/>
          <p:nvPr/>
        </p:nvSpPr>
        <p:spPr>
          <a:xfrm>
            <a:off x="5971032" y="5806440"/>
            <a:ext cx="570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418AB3"/>
                </a:solidFill>
              </a:rPr>
              <a:t>Gambar 7:</a:t>
            </a:r>
            <a:r>
              <a:rPr lang="en-US" dirty="0">
                <a:solidFill>
                  <a:srgbClr val="418AB3"/>
                </a:solidFill>
              </a:rPr>
              <a:t> </a:t>
            </a:r>
            <a:r>
              <a:rPr lang="en-US" dirty="0"/>
              <a:t>Model </a:t>
            </a:r>
            <a:r>
              <a:rPr lang="en-US" dirty="0" err="1"/>
              <a:t>logikal</a:t>
            </a:r>
            <a:r>
              <a:rPr lang="en-US" dirty="0"/>
              <a:t> ERD SOAPSD</a:t>
            </a:r>
          </a:p>
        </p:txBody>
      </p:sp>
    </p:spTree>
    <p:extLst>
      <p:ext uri="{BB962C8B-B14F-4D97-AF65-F5344CB8AC3E}">
        <p14:creationId xmlns:p14="http://schemas.microsoft.com/office/powerpoint/2010/main" val="409967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Alur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0057C-0FA6-3B66-EDE2-7261FAF3CE29}"/>
              </a:ext>
            </a:extLst>
          </p:cNvPr>
          <p:cNvSpPr txBox="1"/>
          <p:nvPr/>
        </p:nvSpPr>
        <p:spPr>
          <a:xfrm>
            <a:off x="1143002" y="2546430"/>
            <a:ext cx="5084178" cy="354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dirty="0"/>
              <a:t>Pada </a:t>
            </a:r>
            <a:r>
              <a:rPr lang="en-US" dirty="0" err="1"/>
              <a:t>setiap</a:t>
            </a:r>
            <a:r>
              <a:rPr lang="en-US" dirty="0"/>
              <a:t> proses SOAPSD </a:t>
            </a:r>
            <a:r>
              <a:rPr lang="en-US" dirty="0" err="1"/>
              <a:t>menerima</a:t>
            </a:r>
            <a:r>
              <a:rPr lang="en-US" dirty="0"/>
              <a:t>: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dilakukan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dirty="0" err="1"/>
              <a:t>Kompetensi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endParaRPr lang="en-US" dirty="0"/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dan </a:t>
            </a:r>
            <a:r>
              <a:rPr lang="en-US" dirty="0" err="1"/>
              <a:t>tanggal</a:t>
            </a:r>
            <a:r>
              <a:rPr lang="en-US" dirty="0"/>
              <a:t> selesai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untuk proses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7883A1C-BA19-9445-7434-CF1676124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 r="2" b="2"/>
          <a:stretch/>
        </p:blipFill>
        <p:spPr bwMode="auto">
          <a:xfrm>
            <a:off x="6636743" y="1238487"/>
            <a:ext cx="4741120" cy="449306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6BDE863-94E8-4228-BC4C-083ADA1A746D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10E4-ED44-C4B6-BD6B-D0526895C806}"/>
              </a:ext>
            </a:extLst>
          </p:cNvPr>
          <p:cNvSpPr txBox="1"/>
          <p:nvPr/>
        </p:nvSpPr>
        <p:spPr>
          <a:xfrm>
            <a:off x="5971032" y="5806440"/>
            <a:ext cx="570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418AB3"/>
                </a:solidFill>
              </a:rPr>
              <a:t>Gambar 8:</a:t>
            </a:r>
            <a:r>
              <a:rPr lang="en-US" dirty="0">
                <a:solidFill>
                  <a:srgbClr val="418AB3"/>
                </a:solidFill>
              </a:rPr>
              <a:t> </a:t>
            </a:r>
            <a:r>
              <a:rPr lang="en-US" dirty="0"/>
              <a:t>DFD SOAPSD</a:t>
            </a:r>
          </a:p>
        </p:txBody>
      </p:sp>
    </p:spTree>
    <p:extLst>
      <p:ext uri="{BB962C8B-B14F-4D97-AF65-F5344CB8AC3E}">
        <p14:creationId xmlns:p14="http://schemas.microsoft.com/office/powerpoint/2010/main" val="22097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7452360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Pemodelan</a:t>
            </a:r>
            <a:r>
              <a:rPr lang="en-US" sz="2400" dirty="0"/>
              <a:t> Proses </a:t>
            </a:r>
            <a:r>
              <a:rPr lang="en-US" sz="2400" i="1" dirty="0"/>
              <a:t>as is</a:t>
            </a:r>
            <a:r>
              <a:rPr lang="en-US" sz="2400" dirty="0"/>
              <a:t>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Peluang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Perbaikan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96D551-5E21-9229-C6FB-D651CC2093FE}"/>
              </a:ext>
            </a:extLst>
          </p:cNvPr>
          <p:cNvSpPr/>
          <p:nvPr/>
        </p:nvSpPr>
        <p:spPr>
          <a:xfrm>
            <a:off x="676656" y="1234440"/>
            <a:ext cx="1865376" cy="1865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BF62F-429B-661B-84A6-96DBD89D264C}"/>
              </a:ext>
            </a:extLst>
          </p:cNvPr>
          <p:cNvSpPr txBox="1"/>
          <p:nvPr/>
        </p:nvSpPr>
        <p:spPr>
          <a:xfrm>
            <a:off x="987552" y="1006951"/>
            <a:ext cx="124358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2003DA-12B4-AB3D-39F0-50046B3E3505}"/>
              </a:ext>
            </a:extLst>
          </p:cNvPr>
          <p:cNvSpPr txBox="1"/>
          <p:nvPr/>
        </p:nvSpPr>
        <p:spPr>
          <a:xfrm>
            <a:off x="836676" y="1810512"/>
            <a:ext cx="1545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Proses di </a:t>
            </a:r>
            <a:r>
              <a:rPr lang="en-US" dirty="0" err="1">
                <a:solidFill>
                  <a:schemeClr val="bg1"/>
                </a:solidFill>
              </a:rPr>
              <a:t>tempuh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perencanaan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eksekusi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25350C-A2B0-DB77-52AA-B909B54A9C33}"/>
              </a:ext>
            </a:extLst>
          </p:cNvPr>
          <p:cNvSpPr/>
          <p:nvPr/>
        </p:nvSpPr>
        <p:spPr>
          <a:xfrm>
            <a:off x="3732936" y="1234440"/>
            <a:ext cx="1865376" cy="1865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BC3AF0-3B1B-E1EF-1188-234EF7EB6D13}"/>
              </a:ext>
            </a:extLst>
          </p:cNvPr>
          <p:cNvSpPr txBox="1"/>
          <p:nvPr/>
        </p:nvSpPr>
        <p:spPr>
          <a:xfrm>
            <a:off x="4084320" y="1006951"/>
            <a:ext cx="124358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5500F-A6BE-89A9-3811-47CA1FE90EF6}"/>
              </a:ext>
            </a:extLst>
          </p:cNvPr>
          <p:cNvSpPr txBox="1"/>
          <p:nvPr/>
        </p:nvSpPr>
        <p:spPr>
          <a:xfrm>
            <a:off x="3933444" y="1899487"/>
            <a:ext cx="1545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Proses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peluang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tersolusikan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4DE09E1-7FE1-DD49-660F-DEFCDB49325A}"/>
              </a:ext>
            </a:extLst>
          </p:cNvPr>
          <p:cNvSpPr/>
          <p:nvPr/>
        </p:nvSpPr>
        <p:spPr>
          <a:xfrm>
            <a:off x="2695955" y="1947672"/>
            <a:ext cx="886105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AFB1D24-ABF0-F4FB-0171-E1AC4A7ADEDA}"/>
              </a:ext>
            </a:extLst>
          </p:cNvPr>
          <p:cNvSpPr/>
          <p:nvPr/>
        </p:nvSpPr>
        <p:spPr>
          <a:xfrm>
            <a:off x="5698998" y="1847088"/>
            <a:ext cx="886105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DAAF416-D5E4-0EA5-E9F5-E47C7FFFC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56605"/>
              </p:ext>
            </p:extLst>
          </p:nvPr>
        </p:nvGraphicFramePr>
        <p:xfrm>
          <a:off x="6713222" y="1234440"/>
          <a:ext cx="4967983" cy="4323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948">
                  <a:extLst>
                    <a:ext uri="{9D8B030D-6E8A-4147-A177-3AD203B41FA5}">
                      <a16:colId xmlns:a16="http://schemas.microsoft.com/office/drawing/2014/main" val="2946898641"/>
                    </a:ext>
                  </a:extLst>
                </a:gridCol>
                <a:gridCol w="1415413">
                  <a:extLst>
                    <a:ext uri="{9D8B030D-6E8A-4147-A177-3AD203B41FA5}">
                      <a16:colId xmlns:a16="http://schemas.microsoft.com/office/drawing/2014/main" val="3896489234"/>
                    </a:ext>
                  </a:extLst>
                </a:gridCol>
                <a:gridCol w="1415413">
                  <a:extLst>
                    <a:ext uri="{9D8B030D-6E8A-4147-A177-3AD203B41FA5}">
                      <a16:colId xmlns:a16="http://schemas.microsoft.com/office/drawing/2014/main" val="3473263629"/>
                    </a:ext>
                  </a:extLst>
                </a:gridCol>
                <a:gridCol w="804213">
                  <a:extLst>
                    <a:ext uri="{9D8B030D-6E8A-4147-A177-3AD203B41FA5}">
                      <a16:colId xmlns:a16="http://schemas.microsoft.com/office/drawing/2014/main" val="2374261875"/>
                    </a:ext>
                  </a:extLst>
                </a:gridCol>
                <a:gridCol w="1005996">
                  <a:extLst>
                    <a:ext uri="{9D8B030D-6E8A-4147-A177-3AD203B41FA5}">
                      <a16:colId xmlns:a16="http://schemas.microsoft.com/office/drawing/2014/main" val="1629631484"/>
                    </a:ext>
                  </a:extLst>
                </a:gridCol>
              </a:tblGrid>
              <a:tr h="852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Proses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Pekerja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Waktu (Jam)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Pengembangan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2501692"/>
                  </a:ext>
                </a:extLst>
              </a:tr>
              <a:tr h="852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Penentuan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sumber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daya</a:t>
                      </a:r>
                      <a:r>
                        <a:rPr lang="en-US" sz="1000" dirty="0">
                          <a:effectLst/>
                        </a:rPr>
                        <a:t> yang </a:t>
                      </a:r>
                      <a:r>
                        <a:rPr lang="en-US" sz="1000" dirty="0" err="1">
                          <a:effectLst/>
                        </a:rPr>
                        <a:t>akan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mengerjakan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pekerjaan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Manajer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fungsional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± 1 Jam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✓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211660"/>
                  </a:ext>
                </a:extLst>
              </a:tr>
              <a:tr h="6334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Konfirmasi sumber daya yang akan melakukan pekerjaan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Manajer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fungsional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± 1 Hari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✓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65458"/>
                  </a:ext>
                </a:extLst>
              </a:tr>
              <a:tr h="6334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  <a:latin typeface="+mj-lt"/>
                        </a:rPr>
                        <a:t>Penetapan</a:t>
                      </a:r>
                      <a:r>
                        <a:rPr lang="en-US" sz="1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</a:rPr>
                        <a:t>sumber</a:t>
                      </a:r>
                      <a:r>
                        <a:rPr lang="en-US" sz="1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</a:rPr>
                        <a:t>daya</a:t>
                      </a:r>
                      <a:r>
                        <a:rPr lang="en-US" sz="1000" dirty="0">
                          <a:effectLst/>
                          <a:latin typeface="+mj-lt"/>
                        </a:rPr>
                        <a:t> yang </a:t>
                      </a:r>
                      <a:r>
                        <a:rPr lang="en-US" sz="1000" dirty="0" err="1">
                          <a:effectLst/>
                          <a:latin typeface="+mj-lt"/>
                        </a:rPr>
                        <a:t>akan</a:t>
                      </a:r>
                      <a:r>
                        <a:rPr lang="en-US" sz="1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</a:rPr>
                        <a:t>melakukan</a:t>
                      </a:r>
                      <a:r>
                        <a:rPr lang="en-US" sz="1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</a:rPr>
                        <a:t>pekerjaan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PM, FM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± 10 </a:t>
                      </a:r>
                      <a:r>
                        <a:rPr lang="en-US" sz="1000" dirty="0" err="1">
                          <a:effectLst/>
                          <a:latin typeface="+mj-lt"/>
                        </a:rPr>
                        <a:t>Menit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✓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756993"/>
                  </a:ext>
                </a:extLst>
              </a:tr>
              <a:tr h="6334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i="1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Rebaseline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waktu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pekerjaan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PM,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Manajer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fungsional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± 1 Jam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493510"/>
                  </a:ext>
                </a:extLst>
              </a:tr>
              <a:tr h="6334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Penentuan sumber daya yang akan melakukan pekerjaan</a:t>
                      </a:r>
                      <a:endParaRPr lang="en-US" sz="1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PM, Manajer fungsional</a:t>
                      </a:r>
                      <a:endParaRPr lang="en-US" sz="1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± 8 Jam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477624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157D0D7-B769-3F12-0270-8344A87BA19B}"/>
              </a:ext>
            </a:extLst>
          </p:cNvPr>
          <p:cNvSpPr txBox="1"/>
          <p:nvPr/>
        </p:nvSpPr>
        <p:spPr>
          <a:xfrm>
            <a:off x="749808" y="3429000"/>
            <a:ext cx="5696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Dari total </a:t>
            </a:r>
            <a:r>
              <a:rPr lang="en-US" b="1" dirty="0"/>
              <a:t>20 proses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perencanaan</a:t>
            </a:r>
            <a:r>
              <a:rPr lang="en-US" dirty="0"/>
              <a:t> dan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b="1" dirty="0"/>
              <a:t>5 proses </a:t>
            </a:r>
            <a:r>
              <a:rPr lang="en-US" dirty="0"/>
              <a:t>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/>
              <a:t>peluang</a:t>
            </a:r>
            <a:r>
              <a:rPr lang="en-US" b="1" dirty="0"/>
              <a:t> untuk </a:t>
            </a:r>
            <a:r>
              <a:rPr lang="en-US" b="1" dirty="0" err="1"/>
              <a:t>diperbaiki</a:t>
            </a:r>
            <a:r>
              <a:rPr lang="en-US" b="1" dirty="0"/>
              <a:t> </a:t>
            </a:r>
            <a:r>
              <a:rPr lang="en-US" dirty="0"/>
              <a:t>dengan </a:t>
            </a:r>
            <a:r>
              <a:rPr lang="en-US" dirty="0" err="1"/>
              <a:t>menggunakan</a:t>
            </a:r>
            <a:r>
              <a:rPr lang="en-US" dirty="0"/>
              <a:t> SOAPSD.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Dari </a:t>
            </a:r>
            <a:r>
              <a:rPr lang="en-US" dirty="0" err="1"/>
              <a:t>keseluruhan</a:t>
            </a:r>
            <a:r>
              <a:rPr lang="en-US" dirty="0"/>
              <a:t> proses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b="1" dirty="0" err="1"/>
              <a:t>waktu</a:t>
            </a:r>
            <a:r>
              <a:rPr lang="en-US" b="1" dirty="0"/>
              <a:t> proses dan </a:t>
            </a:r>
            <a:r>
              <a:rPr lang="en-US" b="1" dirty="0" err="1"/>
              <a:t>biaya</a:t>
            </a:r>
            <a:r>
              <a:rPr lang="en-US" b="1" dirty="0"/>
              <a:t> proses </a:t>
            </a:r>
            <a:r>
              <a:rPr lang="en-US" dirty="0"/>
              <a:t>untuk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b="1" i="1" dirty="0"/>
              <a:t>bottleneck </a:t>
            </a:r>
            <a:r>
              <a:rPr lang="en-US" dirty="0"/>
              <a:t>yang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E27441-498D-04F8-0607-19035DEFD898}"/>
              </a:ext>
            </a:extLst>
          </p:cNvPr>
          <p:cNvSpPr txBox="1"/>
          <p:nvPr/>
        </p:nvSpPr>
        <p:spPr>
          <a:xfrm>
            <a:off x="6345809" y="560677"/>
            <a:ext cx="5702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418AB3"/>
                </a:solidFill>
              </a:rPr>
              <a:t>Tabel</a:t>
            </a:r>
            <a:r>
              <a:rPr lang="en-US" b="1" dirty="0">
                <a:solidFill>
                  <a:srgbClr val="418AB3"/>
                </a:solidFill>
              </a:rPr>
              <a:t> 3:</a:t>
            </a:r>
            <a:r>
              <a:rPr lang="en-US" dirty="0">
                <a:solidFill>
                  <a:srgbClr val="418AB3"/>
                </a:solidFill>
              </a:rPr>
              <a:t> </a:t>
            </a:r>
            <a:r>
              <a:rPr lang="en-US" dirty="0"/>
              <a:t>Proses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perbaikan dengan SOAPSD</a:t>
            </a:r>
          </a:p>
        </p:txBody>
      </p:sp>
    </p:spTree>
    <p:extLst>
      <p:ext uri="{BB962C8B-B14F-4D97-AF65-F5344CB8AC3E}">
        <p14:creationId xmlns:p14="http://schemas.microsoft.com/office/powerpoint/2010/main" val="369771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BDFB-4592-D150-E5F7-8EFDFF2B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C6CFA0A-A00E-367D-E58F-4EA232B95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512123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4F366-568F-9274-09B6-36B010F2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9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7452360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Pemodelan</a:t>
            </a:r>
            <a:r>
              <a:rPr lang="en-US" sz="2400" dirty="0"/>
              <a:t> Proses </a:t>
            </a:r>
            <a:r>
              <a:rPr lang="en-US" sz="2400" i="1" dirty="0"/>
              <a:t>as is</a:t>
            </a:r>
            <a:r>
              <a:rPr lang="en-US" sz="2400" dirty="0"/>
              <a:t>-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Parameter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67C6F3-0685-869C-2E08-367EB9A73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29605"/>
              </p:ext>
            </p:extLst>
          </p:nvPr>
        </p:nvGraphicFramePr>
        <p:xfrm>
          <a:off x="434800" y="1492242"/>
          <a:ext cx="4527932" cy="487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712">
                  <a:extLst>
                    <a:ext uri="{9D8B030D-6E8A-4147-A177-3AD203B41FA5}">
                      <a16:colId xmlns:a16="http://schemas.microsoft.com/office/drawing/2014/main" val="1400242983"/>
                    </a:ext>
                  </a:extLst>
                </a:gridCol>
                <a:gridCol w="1264489">
                  <a:extLst>
                    <a:ext uri="{9D8B030D-6E8A-4147-A177-3AD203B41FA5}">
                      <a16:colId xmlns:a16="http://schemas.microsoft.com/office/drawing/2014/main" val="3246519830"/>
                    </a:ext>
                  </a:extLst>
                </a:gridCol>
                <a:gridCol w="1357681">
                  <a:extLst>
                    <a:ext uri="{9D8B030D-6E8A-4147-A177-3AD203B41FA5}">
                      <a16:colId xmlns:a16="http://schemas.microsoft.com/office/drawing/2014/main" val="2791030130"/>
                    </a:ext>
                  </a:extLst>
                </a:gridCol>
                <a:gridCol w="1498050">
                  <a:extLst>
                    <a:ext uri="{9D8B030D-6E8A-4147-A177-3AD203B41FA5}">
                      <a16:colId xmlns:a16="http://schemas.microsoft.com/office/drawing/2014/main" val="1754759745"/>
                    </a:ext>
                  </a:extLst>
                </a:gridCol>
              </a:tblGrid>
              <a:tr h="185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Aktor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Level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Biaya Per Jam (Rp)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545461325"/>
                  </a:ext>
                </a:extLst>
              </a:tr>
              <a:tr h="185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Project Manager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Rp.31.250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4220369349"/>
                  </a:ext>
                </a:extLst>
              </a:tr>
              <a:tr h="3954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Senior Project Manager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Rp.41.666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4282204356"/>
                  </a:ext>
                </a:extLst>
              </a:tr>
              <a:tr h="185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Developer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Rp.20.833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1220238647"/>
                  </a:ext>
                </a:extLst>
              </a:tr>
              <a:tr h="185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Senior Developer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Rp.31.250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2175251594"/>
                  </a:ext>
                </a:extLst>
              </a:tr>
              <a:tr h="185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FM-Developer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Rp.41.666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2758034803"/>
                  </a:ext>
                </a:extLst>
              </a:tr>
              <a:tr h="3954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Provisioning Engineer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Rp.20.833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2740007014"/>
                  </a:ext>
                </a:extLst>
              </a:tr>
              <a:tr h="3954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Senior Provisioning Engineer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Rp.31.250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937482350"/>
                  </a:ext>
                </a:extLst>
              </a:tr>
              <a:tr h="3954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FM-Provisioning &amp;Testing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Rp.41.666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1881877358"/>
                  </a:ext>
                </a:extLst>
              </a:tr>
              <a:tr h="185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Tester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Rp.20.833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2455462370"/>
                  </a:ext>
                </a:extLst>
              </a:tr>
              <a:tr h="185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Senior Tester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Rp.31.250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4059405100"/>
                  </a:ext>
                </a:extLst>
              </a:tr>
              <a:tr h="185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Outsource Engineer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Rp.15.625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991464733"/>
                  </a:ext>
                </a:extLst>
              </a:tr>
              <a:tr h="3954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Junior Account Manager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Rp.20.833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716659177"/>
                  </a:ext>
                </a:extLst>
              </a:tr>
              <a:tr h="185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Account Manager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Rp.31.250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2322491878"/>
                  </a:ext>
                </a:extLst>
              </a:tr>
              <a:tr h="3954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Senior Account Manager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Rp.41.666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82" marR="52582" marT="0" marB="0"/>
                </a:tc>
                <a:extLst>
                  <a:ext uri="{0D108BD9-81ED-4DB2-BD59-A6C34878D82A}">
                    <a16:rowId xmlns:a16="http://schemas.microsoft.com/office/drawing/2014/main" val="34571998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3D33BA-B762-9C94-D7F2-783D0E181851}"/>
              </a:ext>
            </a:extLst>
          </p:cNvPr>
          <p:cNvSpPr txBox="1"/>
          <p:nvPr/>
        </p:nvSpPr>
        <p:spPr>
          <a:xfrm>
            <a:off x="434799" y="924539"/>
            <a:ext cx="4454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418AB3"/>
                </a:solidFill>
              </a:rPr>
              <a:t>Tabel</a:t>
            </a:r>
            <a:r>
              <a:rPr lang="en-US" b="1" dirty="0">
                <a:solidFill>
                  <a:srgbClr val="418AB3"/>
                </a:solidFill>
              </a:rPr>
              <a:t> 4:</a:t>
            </a:r>
            <a:r>
              <a:rPr lang="en-US" dirty="0">
                <a:solidFill>
                  <a:srgbClr val="418AB3"/>
                </a:solidFill>
              </a:rPr>
              <a:t> </a:t>
            </a:r>
            <a:r>
              <a:rPr lang="en-US" dirty="0" err="1"/>
              <a:t>Biaya</a:t>
            </a:r>
            <a:r>
              <a:rPr lang="en-US" dirty="0"/>
              <a:t> proses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i="1" dirty="0"/>
              <a:t>role </a:t>
            </a:r>
            <a:r>
              <a:rPr lang="en-US" dirty="0"/>
              <a:t>dan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E536C-2694-A7A6-4734-84CEF370F40A}"/>
              </a:ext>
            </a:extLst>
          </p:cNvPr>
          <p:cNvSpPr txBox="1"/>
          <p:nvPr/>
        </p:nvSpPr>
        <p:spPr>
          <a:xfrm>
            <a:off x="5131837" y="1570870"/>
            <a:ext cx="5999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aktor</a:t>
            </a:r>
            <a:r>
              <a:rPr lang="en-US" dirty="0"/>
              <a:t> dan </a:t>
            </a:r>
            <a:r>
              <a:rPr lang="en-US" dirty="0" err="1"/>
              <a:t>biaya</a:t>
            </a:r>
            <a:r>
              <a:rPr lang="en-US" dirty="0"/>
              <a:t> per jam </a:t>
            </a:r>
            <a:r>
              <a:rPr lang="en-US" dirty="0" err="1"/>
              <a:t>dipetakan</a:t>
            </a:r>
            <a:r>
              <a:rPr lang="en-US" dirty="0"/>
              <a:t> ke </a:t>
            </a:r>
            <a:r>
              <a:rPr lang="en-US" dirty="0" err="1"/>
              <a:t>dalam</a:t>
            </a:r>
            <a:r>
              <a:rPr lang="en-US" dirty="0"/>
              <a:t> BPMN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proses yang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/>
              <a:t>distribusi</a:t>
            </a:r>
            <a:r>
              <a:rPr lang="en-US" b="1" dirty="0"/>
              <a:t> normal dengan std </a:t>
            </a:r>
            <a:r>
              <a:rPr lang="en-US" b="1" dirty="0" err="1"/>
              <a:t>deviasi</a:t>
            </a:r>
            <a:r>
              <a:rPr lang="en-US" b="1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376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7452360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Pemodelan</a:t>
            </a:r>
            <a:r>
              <a:rPr lang="en-US" sz="2400" dirty="0"/>
              <a:t> Proses </a:t>
            </a:r>
            <a:r>
              <a:rPr lang="en-US" sz="2400" i="1" dirty="0"/>
              <a:t>as is</a:t>
            </a:r>
            <a:r>
              <a:rPr lang="en-US" sz="2400" dirty="0"/>
              <a:t>-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BPMN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As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276339-CF91-A715-78D1-54BCFADA9A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72" y="877824"/>
            <a:ext cx="6976587" cy="41700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E501CA-4891-9FCE-B498-61EB89AD6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29496"/>
              </p:ext>
            </p:extLst>
          </p:nvPr>
        </p:nvGraphicFramePr>
        <p:xfrm>
          <a:off x="1407020" y="5420231"/>
          <a:ext cx="4936490" cy="949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1796136202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3757182968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471308575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52137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Parameter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Minimum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Rerata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Maksimum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573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Lama satu proses berjalan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8.5 Minggu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47.1 Minggu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99.4 minggu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069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Biaya satu proses berjalan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Rp.5.010.000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Rp.22.375.500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Rp.52.548.000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829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CFBC3E-3E79-A906-A496-7B5DA90B7533}"/>
              </a:ext>
            </a:extLst>
          </p:cNvPr>
          <p:cNvSpPr txBox="1"/>
          <p:nvPr/>
        </p:nvSpPr>
        <p:spPr>
          <a:xfrm>
            <a:off x="7438204" y="907276"/>
            <a:ext cx="44414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Simulasi</a:t>
            </a:r>
            <a:r>
              <a:rPr lang="en-US" dirty="0"/>
              <a:t> proses </a:t>
            </a:r>
            <a:r>
              <a:rPr lang="en-US" i="1" dirty="0"/>
              <a:t>as is </a:t>
            </a:r>
            <a:r>
              <a:rPr lang="en-US" dirty="0"/>
              <a:t>dilakukan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b="1" dirty="0"/>
              <a:t>625 kali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dikerjakan</a:t>
            </a:r>
            <a:r>
              <a:rPr lang="en-US" dirty="0"/>
              <a:t> oleh PT PDI pada </a:t>
            </a:r>
            <a:r>
              <a:rPr lang="en-US" dirty="0" err="1"/>
              <a:t>tahun</a:t>
            </a:r>
            <a:r>
              <a:rPr lang="en-US" dirty="0"/>
              <a:t>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yang dilakukan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Peta </a:t>
            </a:r>
            <a:r>
              <a:rPr lang="en-US" dirty="0" err="1"/>
              <a:t>panas</a:t>
            </a:r>
            <a:r>
              <a:rPr lang="en-US" dirty="0"/>
              <a:t> (</a:t>
            </a:r>
            <a:r>
              <a:rPr lang="en-US" dirty="0" err="1"/>
              <a:t>Durasi</a:t>
            </a:r>
            <a:r>
              <a:rPr lang="en-US" dirty="0"/>
              <a:t>, </a:t>
            </a:r>
            <a:r>
              <a:rPr lang="en-US" dirty="0" err="1"/>
              <a:t>Perulangan</a:t>
            </a:r>
            <a:r>
              <a:rPr lang="en-US" dirty="0"/>
              <a:t>, Waktu </a:t>
            </a:r>
            <a:r>
              <a:rPr lang="en-US" dirty="0" err="1"/>
              <a:t>tunggu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Berdasarkan</a:t>
            </a:r>
            <a:r>
              <a:rPr lang="en-US" dirty="0"/>
              <a:t> hasil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rerata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b="1" dirty="0"/>
              <a:t>47.1 </a:t>
            </a:r>
            <a:r>
              <a:rPr lang="en-US" b="1" dirty="0" err="1"/>
              <a:t>minggu</a:t>
            </a:r>
            <a:r>
              <a:rPr lang="en-US" b="1" dirty="0"/>
              <a:t>/9 </a:t>
            </a:r>
            <a:r>
              <a:rPr lang="en-US" b="1" dirty="0" err="1"/>
              <a:t>Bulan</a:t>
            </a:r>
            <a:r>
              <a:rPr lang="en-US" b="1" dirty="0"/>
              <a:t> </a:t>
            </a:r>
            <a:r>
              <a:rPr lang="en-US" dirty="0"/>
              <a:t>dengan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rerata</a:t>
            </a:r>
            <a:r>
              <a:rPr lang="en-US" b="1" dirty="0"/>
              <a:t> </a:t>
            </a:r>
            <a:r>
              <a:rPr lang="en-US" dirty="0" err="1"/>
              <a:t>satu</a:t>
            </a:r>
            <a:r>
              <a:rPr lang="en-US" dirty="0"/>
              <a:t> proses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Rp. 22.375.500.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5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7452360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Pemodelan</a:t>
            </a:r>
            <a:r>
              <a:rPr lang="en-US" sz="2400" dirty="0"/>
              <a:t> Proses </a:t>
            </a:r>
            <a:r>
              <a:rPr lang="en-US" sz="2400" i="1" dirty="0"/>
              <a:t>as is</a:t>
            </a:r>
            <a:r>
              <a:rPr lang="en-US" sz="2400" dirty="0"/>
              <a:t>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Penggunaan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Sumber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Daya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E1B99F9-68ED-5840-D923-66A58225A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236065"/>
              </p:ext>
            </p:extLst>
          </p:nvPr>
        </p:nvGraphicFramePr>
        <p:xfrm>
          <a:off x="589908" y="1324946"/>
          <a:ext cx="6226780" cy="355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79A142-6E7E-0323-0B9C-B04D1A5DEF97}"/>
              </a:ext>
            </a:extLst>
          </p:cNvPr>
          <p:cNvSpPr txBox="1"/>
          <p:nvPr/>
        </p:nvSpPr>
        <p:spPr>
          <a:xfrm>
            <a:off x="7160623" y="1874520"/>
            <a:ext cx="4441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Berdasarkan</a:t>
            </a:r>
            <a:r>
              <a:rPr lang="en-US" dirty="0"/>
              <a:t> hasil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b="1" dirty="0" err="1"/>
              <a:t>terbesar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b="1" i="1" dirty="0"/>
              <a:t>developer/provisioning/tester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diakibatkan</a:t>
            </a:r>
            <a:r>
              <a:rPr lang="en-US" dirty="0"/>
              <a:t> oleh </a:t>
            </a:r>
            <a:r>
              <a:rPr lang="en-US" b="1" dirty="0" err="1"/>
              <a:t>seluruh</a:t>
            </a:r>
            <a:r>
              <a:rPr lang="en-US" b="1" dirty="0"/>
              <a:t> </a:t>
            </a:r>
            <a:r>
              <a:rPr lang="en-US" b="1" dirty="0" err="1"/>
              <a:t>pekerjaan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dan </a:t>
            </a:r>
            <a:r>
              <a:rPr lang="en-US" dirty="0" err="1"/>
              <a:t>konfirmasi</a:t>
            </a:r>
            <a:r>
              <a:rPr lang="en-US" dirty="0"/>
              <a:t> oleh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tidak </a:t>
            </a:r>
            <a:r>
              <a:rPr lang="en-US" dirty="0" err="1"/>
              <a:t>tercatat</a:t>
            </a:r>
            <a:r>
              <a:rPr lang="en-US" dirty="0"/>
              <a:t>, yang </a:t>
            </a:r>
            <a:r>
              <a:rPr lang="en-US" dirty="0" err="1"/>
              <a:t>berakibat</a:t>
            </a:r>
            <a:r>
              <a:rPr lang="en-US" dirty="0"/>
              <a:t> </a:t>
            </a:r>
            <a:r>
              <a:rPr lang="en-US" b="1" dirty="0" err="1"/>
              <a:t>pekerjaan</a:t>
            </a:r>
            <a:r>
              <a:rPr lang="en-US" b="1" dirty="0"/>
              <a:t> </a:t>
            </a:r>
            <a:r>
              <a:rPr lang="en-US" b="1" dirty="0" err="1"/>
              <a:t>terlambat</a:t>
            </a:r>
            <a:r>
              <a:rPr lang="en-US" b="1" dirty="0"/>
              <a:t> </a:t>
            </a:r>
            <a:r>
              <a:rPr lang="en-US" b="1" dirty="0" err="1"/>
              <a:t>diselesaikan</a:t>
            </a:r>
            <a:r>
              <a:rPr lang="en-US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7247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7452360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Optimasi</a:t>
            </a:r>
            <a:r>
              <a:rPr lang="en-US" sz="2400" dirty="0"/>
              <a:t> </a:t>
            </a:r>
            <a:r>
              <a:rPr lang="en-US" sz="2400" dirty="0" err="1"/>
              <a:t>Alokasi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dan </a:t>
            </a:r>
            <a:r>
              <a:rPr lang="en-US" sz="2400" dirty="0" err="1"/>
              <a:t>Sumber</a:t>
            </a:r>
            <a:r>
              <a:rPr lang="en-US" sz="2400" dirty="0"/>
              <a:t> Daya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6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7452360" cy="542544"/>
          </a:xfrm>
        </p:spPr>
        <p:txBody>
          <a:bodyPr>
            <a:noAutofit/>
          </a:bodyPr>
          <a:lstStyle/>
          <a:p>
            <a:r>
              <a:rPr lang="en-US" sz="2400" dirty="0"/>
              <a:t>Status </a:t>
            </a:r>
            <a:r>
              <a:rPr lang="en-US" sz="2400" dirty="0" err="1"/>
              <a:t>Penelitian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05518-C087-1288-308D-4DB2D2720746}"/>
              </a:ext>
            </a:extLst>
          </p:cNvPr>
          <p:cNvSpPr/>
          <p:nvPr/>
        </p:nvSpPr>
        <p:spPr>
          <a:xfrm>
            <a:off x="537882" y="1120588"/>
            <a:ext cx="1694329" cy="36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err="1"/>
              <a:t>Tahapan</a:t>
            </a:r>
            <a:r>
              <a:rPr lang="en-US" sz="1200" b="1"/>
              <a:t> </a:t>
            </a:r>
            <a:r>
              <a:rPr lang="en-US" sz="1200" b="1" err="1"/>
              <a:t>awal</a:t>
            </a:r>
            <a:endParaRPr lang="en-US" sz="1200" b="1"/>
          </a:p>
          <a:p>
            <a:pPr algn="ctr"/>
            <a:r>
              <a:rPr lang="en-US" sz="1200"/>
              <a:t>6 </a:t>
            </a:r>
            <a:r>
              <a:rPr lang="en-US" sz="1200" err="1"/>
              <a:t>Okt</a:t>
            </a:r>
            <a:r>
              <a:rPr lang="en-US" sz="1200"/>
              <a:t> – 1 Nov 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AEA07-C56D-34F2-B272-EFD1C662BCC6}"/>
              </a:ext>
            </a:extLst>
          </p:cNvPr>
          <p:cNvSpPr/>
          <p:nvPr/>
        </p:nvSpPr>
        <p:spPr>
          <a:xfrm>
            <a:off x="2232211" y="1739045"/>
            <a:ext cx="1694329" cy="36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Proposal </a:t>
            </a:r>
            <a:r>
              <a:rPr lang="en-US" sz="1200" b="1" err="1"/>
              <a:t>Tesis</a:t>
            </a:r>
            <a:endParaRPr lang="en-US" sz="1200" b="1"/>
          </a:p>
          <a:p>
            <a:pPr algn="ctr"/>
            <a:r>
              <a:rPr lang="en-US" sz="1200"/>
              <a:t>2 Nov – 7 Nov 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E3F2C-C747-052C-09FE-2517C5F2A157}"/>
              </a:ext>
            </a:extLst>
          </p:cNvPr>
          <p:cNvSpPr/>
          <p:nvPr/>
        </p:nvSpPr>
        <p:spPr>
          <a:xfrm>
            <a:off x="3926540" y="2357502"/>
            <a:ext cx="1694329" cy="36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/>
              <a:t>Tahapan</a:t>
            </a:r>
            <a:r>
              <a:rPr lang="en-US" sz="800" b="1" dirty="0"/>
              <a:t> </a:t>
            </a:r>
            <a:r>
              <a:rPr lang="en-US" sz="800" b="1" dirty="0" err="1"/>
              <a:t>Perencanaan</a:t>
            </a:r>
            <a:r>
              <a:rPr lang="en-US" sz="800" b="1" dirty="0"/>
              <a:t> &amp; </a:t>
            </a:r>
            <a:r>
              <a:rPr lang="en-US" sz="800" b="1" dirty="0" err="1"/>
              <a:t>Simulasi</a:t>
            </a:r>
            <a:endParaRPr lang="en-US" sz="800" b="1" dirty="0"/>
          </a:p>
          <a:p>
            <a:pPr algn="ctr"/>
            <a:r>
              <a:rPr lang="en-US" sz="800" dirty="0"/>
              <a:t>8 Nov – 8 Dec 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C39DF-37C1-9724-5990-3B5A87A2E410}"/>
              </a:ext>
            </a:extLst>
          </p:cNvPr>
          <p:cNvSpPr/>
          <p:nvPr/>
        </p:nvSpPr>
        <p:spPr>
          <a:xfrm>
            <a:off x="4912657" y="2984600"/>
            <a:ext cx="1694329" cy="36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Tahapan</a:t>
            </a:r>
            <a:r>
              <a:rPr lang="en-US" sz="1200" b="1" dirty="0"/>
              <a:t> </a:t>
            </a:r>
            <a:r>
              <a:rPr lang="en-US" sz="1200" b="1" dirty="0" err="1"/>
              <a:t>Simulasi</a:t>
            </a:r>
            <a:endParaRPr lang="en-US" sz="1200" b="1" dirty="0"/>
          </a:p>
          <a:p>
            <a:pPr algn="ctr"/>
            <a:r>
              <a:rPr lang="en-US" sz="1200" dirty="0"/>
              <a:t>9 Dec– 17 Mar 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14E3C7-3C77-AD5D-AF8E-54AEA9577FCA}"/>
              </a:ext>
            </a:extLst>
          </p:cNvPr>
          <p:cNvSpPr/>
          <p:nvPr/>
        </p:nvSpPr>
        <p:spPr>
          <a:xfrm>
            <a:off x="6606986" y="3611698"/>
            <a:ext cx="1694329" cy="36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Ujian</a:t>
            </a:r>
            <a:r>
              <a:rPr lang="en-US" sz="900" b="1" dirty="0"/>
              <a:t> Seminar 2</a:t>
            </a:r>
          </a:p>
          <a:p>
            <a:pPr algn="ctr"/>
            <a:r>
              <a:rPr lang="en-US" sz="900" dirty="0"/>
              <a:t>18 Mar 23– 19 Mar 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A578D9-3DFF-0EF9-F6AA-55AA468AB7AF}"/>
              </a:ext>
            </a:extLst>
          </p:cNvPr>
          <p:cNvSpPr/>
          <p:nvPr/>
        </p:nvSpPr>
        <p:spPr>
          <a:xfrm>
            <a:off x="7181175" y="4238795"/>
            <a:ext cx="1694329" cy="36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Analisa, Kesimpulan</a:t>
            </a:r>
          </a:p>
          <a:p>
            <a:pPr algn="ctr"/>
            <a:r>
              <a:rPr lang="en-US" sz="800" b="1" dirty="0"/>
              <a:t>, dan perbaikan</a:t>
            </a:r>
          </a:p>
          <a:p>
            <a:pPr algn="ctr"/>
            <a:r>
              <a:rPr lang="en-US" sz="800" dirty="0"/>
              <a:t>20 Mar – 7 Mei 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EA8BB-42E2-069A-116A-E256C88E97D2}"/>
              </a:ext>
            </a:extLst>
          </p:cNvPr>
          <p:cNvSpPr/>
          <p:nvPr/>
        </p:nvSpPr>
        <p:spPr>
          <a:xfrm>
            <a:off x="9995644" y="5585744"/>
            <a:ext cx="1694329" cy="36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Ujian</a:t>
            </a:r>
            <a:r>
              <a:rPr lang="en-US" sz="900" b="1" dirty="0"/>
              <a:t> </a:t>
            </a:r>
            <a:r>
              <a:rPr lang="en-US" sz="900" b="1" dirty="0" err="1"/>
              <a:t>Tesis</a:t>
            </a:r>
            <a:endParaRPr lang="en-US" sz="900" b="1" dirty="0"/>
          </a:p>
          <a:p>
            <a:pPr algn="ctr"/>
            <a:r>
              <a:rPr lang="en-US" sz="900" dirty="0"/>
              <a:t>9 Jun – 10 Jun 23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A0BBCF-8B88-606A-8457-4F6CF718E06C}"/>
              </a:ext>
            </a:extLst>
          </p:cNvPr>
          <p:cNvCxnSpPr/>
          <p:nvPr/>
        </p:nvCxnSpPr>
        <p:spPr>
          <a:xfrm>
            <a:off x="2232211" y="1488033"/>
            <a:ext cx="0" cy="2510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1EC093-E23B-0A89-09FC-9E8445736DFF}"/>
              </a:ext>
            </a:extLst>
          </p:cNvPr>
          <p:cNvCxnSpPr/>
          <p:nvPr/>
        </p:nvCxnSpPr>
        <p:spPr>
          <a:xfrm>
            <a:off x="3926540" y="2106490"/>
            <a:ext cx="0" cy="251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5CBD41-2FC5-6504-5CB1-F9B1F62C929A}"/>
              </a:ext>
            </a:extLst>
          </p:cNvPr>
          <p:cNvCxnSpPr/>
          <p:nvPr/>
        </p:nvCxnSpPr>
        <p:spPr>
          <a:xfrm>
            <a:off x="4912657" y="2724947"/>
            <a:ext cx="0" cy="3154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552397-1341-FE9B-7D95-AD2409519C32}"/>
              </a:ext>
            </a:extLst>
          </p:cNvPr>
          <p:cNvCxnSpPr>
            <a:stCxn id="10" idx="3"/>
          </p:cNvCxnSpPr>
          <p:nvPr/>
        </p:nvCxnSpPr>
        <p:spPr>
          <a:xfrm>
            <a:off x="6606986" y="3168323"/>
            <a:ext cx="0" cy="44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EAC7FE-1589-AB05-A875-E25E932A924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875504" y="4422518"/>
            <a:ext cx="0" cy="515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ECBB9D1-A401-DC4C-92E5-96F062D0B266}"/>
              </a:ext>
            </a:extLst>
          </p:cNvPr>
          <p:cNvSpPr/>
          <p:nvPr/>
        </p:nvSpPr>
        <p:spPr>
          <a:xfrm>
            <a:off x="8875504" y="4938043"/>
            <a:ext cx="1694329" cy="36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Publikasi</a:t>
            </a:r>
            <a:r>
              <a:rPr lang="en-US" sz="900" b="1" dirty="0"/>
              <a:t> </a:t>
            </a:r>
            <a:r>
              <a:rPr lang="en-US" sz="900" b="1" dirty="0" err="1"/>
              <a:t>Ilmiah</a:t>
            </a:r>
            <a:r>
              <a:rPr lang="en-US" sz="900" b="1" dirty="0"/>
              <a:t> </a:t>
            </a:r>
          </a:p>
          <a:p>
            <a:pPr algn="ctr"/>
            <a:r>
              <a:rPr lang="en-US" sz="900" dirty="0"/>
              <a:t>8 Mei – 8 Jun 23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2FAE85-6F78-DE62-96AC-1DF135A0E607}"/>
              </a:ext>
            </a:extLst>
          </p:cNvPr>
          <p:cNvCxnSpPr/>
          <p:nvPr/>
        </p:nvCxnSpPr>
        <p:spPr>
          <a:xfrm>
            <a:off x="10569833" y="5305488"/>
            <a:ext cx="0" cy="280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D44859-E3F0-D168-0BDF-1EDA55FB1A7B}"/>
              </a:ext>
            </a:extLst>
          </p:cNvPr>
          <p:cNvCxnSpPr/>
          <p:nvPr/>
        </p:nvCxnSpPr>
        <p:spPr>
          <a:xfrm>
            <a:off x="8301315" y="3979143"/>
            <a:ext cx="0" cy="25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9AD189E-7919-9E7C-91D8-445C2EFDEE19}"/>
              </a:ext>
            </a:extLst>
          </p:cNvPr>
          <p:cNvSpPr/>
          <p:nvPr/>
        </p:nvSpPr>
        <p:spPr>
          <a:xfrm>
            <a:off x="7307892" y="2901950"/>
            <a:ext cx="292515" cy="5905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F8CE9-8962-7A42-31FC-DC14A46950E2}"/>
              </a:ext>
            </a:extLst>
          </p:cNvPr>
          <p:cNvSpPr txBox="1"/>
          <p:nvPr/>
        </p:nvSpPr>
        <p:spPr>
          <a:xfrm>
            <a:off x="6883400" y="2236332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are here!</a:t>
            </a: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F40614DD-F804-4314-7A65-2FD47387C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8259" y="1089527"/>
            <a:ext cx="398506" cy="398506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5C6D0B4A-79C9-E62A-74B3-931758E5C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93699" y="1731959"/>
            <a:ext cx="398506" cy="398506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401F70A5-EB4F-C7AE-444B-009FB3205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11769" y="2326441"/>
            <a:ext cx="398506" cy="39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54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A3E9-450A-2766-75BA-2980EFF5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-172065"/>
            <a:ext cx="9875520" cy="1356360"/>
          </a:xfrm>
        </p:spPr>
        <p:txBody>
          <a:bodyPr/>
          <a:lstStyle/>
          <a:p>
            <a:r>
              <a:rPr lang="en-US" sz="2000"/>
              <a:t>Daftar </a:t>
            </a:r>
            <a:r>
              <a:rPr lang="en-US" sz="2000" err="1"/>
              <a:t>Buku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0DE40-BE97-15C2-466D-DEBA8539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39F92-BE47-4B19-9A30-AD2ED1DE7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92" y="744301"/>
            <a:ext cx="2056594" cy="251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4F0B88-7D2B-8B22-C4AD-A7CE504AB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150" y="744301"/>
            <a:ext cx="2056594" cy="2521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64541E-2153-8F70-E430-9995EF209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718" y="741039"/>
            <a:ext cx="1621109" cy="2522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3E2B37-9DA7-6C75-2B55-A4768188AE11}"/>
              </a:ext>
            </a:extLst>
          </p:cNvPr>
          <p:cNvSpPr txBox="1"/>
          <p:nvPr/>
        </p:nvSpPr>
        <p:spPr>
          <a:xfrm>
            <a:off x="4648060" y="3519370"/>
            <a:ext cx="205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PMBOK Guide edition 7</a:t>
            </a:r>
            <a:r>
              <a:rPr lang="en-US" baseline="30000"/>
              <a:t>th</a:t>
            </a:r>
            <a:r>
              <a:rPr lang="en-US"/>
              <a:t> - PMI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AD8E3-E8C6-8C3A-9F03-14DE6B050218}"/>
              </a:ext>
            </a:extLst>
          </p:cNvPr>
          <p:cNvSpPr txBox="1"/>
          <p:nvPr/>
        </p:nvSpPr>
        <p:spPr>
          <a:xfrm>
            <a:off x="1173975" y="3457917"/>
            <a:ext cx="205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Business Process Management Cases – Jon Von </a:t>
            </a:r>
            <a:r>
              <a:rPr lang="en-US" err="1"/>
              <a:t>Brocke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78356-3E13-6AAC-557B-58B2B35ABC11}"/>
              </a:ext>
            </a:extLst>
          </p:cNvPr>
          <p:cNvSpPr txBox="1"/>
          <p:nvPr/>
        </p:nvSpPr>
        <p:spPr>
          <a:xfrm>
            <a:off x="7766150" y="3433336"/>
            <a:ext cx="281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Project Management 12</a:t>
            </a:r>
            <a:r>
              <a:rPr lang="en-US" baseline="30000"/>
              <a:t>th</a:t>
            </a:r>
            <a:r>
              <a:rPr lang="en-US"/>
              <a:t> edition – Harold Kerzner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4F990139-6732-80D0-EB16-B67AC4D8E76D}"/>
              </a:ext>
            </a:extLst>
          </p:cNvPr>
          <p:cNvGraphicFramePr>
            <a:graphicFrameLocks noGrp="1"/>
          </p:cNvGraphicFramePr>
          <p:nvPr/>
        </p:nvGraphicFramePr>
        <p:xfrm>
          <a:off x="1877365" y="4416008"/>
          <a:ext cx="8127997" cy="200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45">
                  <a:extLst>
                    <a:ext uri="{9D8B030D-6E8A-4147-A177-3AD203B41FA5}">
                      <a16:colId xmlns:a16="http://schemas.microsoft.com/office/drawing/2014/main" val="1677742203"/>
                    </a:ext>
                  </a:extLst>
                </a:gridCol>
                <a:gridCol w="4841019">
                  <a:extLst>
                    <a:ext uri="{9D8B030D-6E8A-4147-A177-3AD203B41FA5}">
                      <a16:colId xmlns:a16="http://schemas.microsoft.com/office/drawing/2014/main" val="19075909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1847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Judul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Tahun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19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Machine learning for dummies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IBM,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5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Industrial and Systems Engineering Body of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Institute of Industrial Engineers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1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Federal Enterprise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Chief Information Officer Council,2001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56173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orbel"/>
                        </a:rPr>
                        <a:t>Introduction To Operations Research, Ninth Edition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Hillier </a:t>
                      </a:r>
                      <a:r>
                        <a:rPr lang="en-US" sz="1400" err="1"/>
                        <a:t>S,Frederick</a:t>
                      </a:r>
                      <a:r>
                        <a:rPr lang="en-US" sz="1400"/>
                        <a:t>, 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53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359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A3E9-450A-2766-75BA-2980EFF5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0"/>
            <a:ext cx="9875520" cy="1356360"/>
          </a:xfrm>
        </p:spPr>
        <p:txBody>
          <a:bodyPr/>
          <a:lstStyle/>
          <a:p>
            <a:r>
              <a:rPr lang="en-US"/>
              <a:t>Daftar </a:t>
            </a:r>
            <a:r>
              <a:rPr lang="en-US" err="1"/>
              <a:t>Jurnal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0DE40-BE97-15C2-466D-DEBA8539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EA824C-9D45-3F8F-C665-FFD79EA67314}"/>
              </a:ext>
            </a:extLst>
          </p:cNvPr>
          <p:cNvGraphicFramePr>
            <a:graphicFrameLocks noGrp="1"/>
          </p:cNvGraphicFramePr>
          <p:nvPr/>
        </p:nvGraphicFramePr>
        <p:xfrm>
          <a:off x="986117" y="1035424"/>
          <a:ext cx="9977718" cy="5248472"/>
        </p:xfrm>
        <a:graphic>
          <a:graphicData uri="http://schemas.openxmlformats.org/drawingml/2006/table">
            <a:tbl>
              <a:tblPr/>
              <a:tblGrid>
                <a:gridCol w="4969293">
                  <a:extLst>
                    <a:ext uri="{9D8B030D-6E8A-4147-A177-3AD203B41FA5}">
                      <a16:colId xmlns:a16="http://schemas.microsoft.com/office/drawing/2014/main" val="2620530205"/>
                    </a:ext>
                  </a:extLst>
                </a:gridCol>
                <a:gridCol w="2015108">
                  <a:extLst>
                    <a:ext uri="{9D8B030D-6E8A-4147-A177-3AD203B41FA5}">
                      <a16:colId xmlns:a16="http://schemas.microsoft.com/office/drawing/2014/main" val="1694255086"/>
                    </a:ext>
                  </a:extLst>
                </a:gridCol>
                <a:gridCol w="2015108">
                  <a:extLst>
                    <a:ext uri="{9D8B030D-6E8A-4147-A177-3AD203B41FA5}">
                      <a16:colId xmlns:a16="http://schemas.microsoft.com/office/drawing/2014/main" val="462768450"/>
                    </a:ext>
                  </a:extLst>
                </a:gridCol>
                <a:gridCol w="978209">
                  <a:extLst>
                    <a:ext uri="{9D8B030D-6E8A-4147-A177-3AD203B41FA5}">
                      <a16:colId xmlns:a16="http://schemas.microsoft.com/office/drawing/2014/main" val="1337064113"/>
                    </a:ext>
                  </a:extLst>
                </a:gridCol>
              </a:tblGrid>
              <a:tr h="79229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Nama Paper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err="1">
                          <a:effectLst/>
                        </a:rPr>
                        <a:t>Tahun</a:t>
                      </a:r>
                      <a:endParaRPr lang="en-US" sz="1000" b="1">
                        <a:effectLst/>
                      </a:endParaRP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Nama </a:t>
                      </a:r>
                      <a:r>
                        <a:rPr lang="en-US" sz="1000" b="1" err="1">
                          <a:effectLst/>
                        </a:rPr>
                        <a:t>Jurnal</a:t>
                      </a:r>
                      <a:endParaRPr lang="en-US" sz="1000" b="1">
                        <a:effectLst/>
                      </a:endParaRP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SJR Rating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108044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Smart Project Management Information Systems (SPMIS) for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Engineering Projects – Project Performance Monitoring &amp;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Reporting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International Journal of Information Systems and Project Management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Q2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437938"/>
                  </a:ext>
                </a:extLst>
              </a:tr>
              <a:tr h="79229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Advancement of performance measurement system in the humanitarian supply chain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2022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Expert Systems With Applications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706176"/>
                  </a:ext>
                </a:extLst>
              </a:tr>
              <a:tr h="15331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Exploring Decision-Making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Complexity in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Major Infrastructure Projects: A Case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Study From China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2020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Project Management Journal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236780"/>
                  </a:ext>
                </a:extLst>
              </a:tr>
              <a:tr h="79229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Artificial Intelligence Reshaping Human Resource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Management : A Review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2020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Proceedings of the IEEE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287193"/>
                  </a:ext>
                </a:extLst>
              </a:tr>
              <a:tr h="190354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Selecting an Appropriate Configuration in a Construction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Project Using a Hybrid Multiple Attribute Decision Making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and Failure Analysis Methods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2022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Buildings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470332"/>
                  </a:ext>
                </a:extLst>
              </a:tr>
              <a:tr h="11627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Six sigma project generation and selection: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literature review and feature based method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proposition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2020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Production Planning &amp; Control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196223"/>
                  </a:ext>
                </a:extLst>
              </a:tr>
              <a:tr h="11627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It is about time: Bias and its mitigation in time-saving decisions in software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development projects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2020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International Journal of Project Management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467533"/>
                  </a:ext>
                </a:extLst>
              </a:tr>
              <a:tr h="11627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Early-warning performance monitoring system (EPMS) using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the business information of a project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2018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International Journal of Project Management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068364"/>
                  </a:ext>
                </a:extLst>
              </a:tr>
              <a:tr h="190354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 two-phase approach for solving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the multi-skill resourceconstrained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multi-project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scheduling problem: a case study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in construction industry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Engineering, Construction and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Architectural Management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183491"/>
                  </a:ext>
                </a:extLst>
              </a:tr>
              <a:tr h="15331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Performance evaluation of scheduling policies for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the dynamic and stochastic resource-constrained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multi-project scheduling problem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2020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International Journal of Production Research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8854"/>
                  </a:ext>
                </a:extLst>
              </a:tr>
              <a:tr h="11627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Project portfolio management information systems’ positive influence on performance –the importance of process maturity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2020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International Journal of Project Management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50652"/>
                  </a:ext>
                </a:extLst>
              </a:tr>
              <a:tr h="11627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Scalable Multi-Criteria Decision-Making: A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MapReduce deployed Big Data Approach for Skill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Analytics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2020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Proceedings of the IEEE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48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413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67BE5-1A94-58A6-778E-96EDE5C0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8D2DED-EE61-B09E-B48B-D6DFFC97EE02}"/>
              </a:ext>
            </a:extLst>
          </p:cNvPr>
          <p:cNvGraphicFramePr>
            <a:graphicFrameLocks noGrp="1"/>
          </p:cNvGraphicFramePr>
          <p:nvPr/>
        </p:nvGraphicFramePr>
        <p:xfrm>
          <a:off x="524435" y="344098"/>
          <a:ext cx="9977718" cy="6025904"/>
        </p:xfrm>
        <a:graphic>
          <a:graphicData uri="http://schemas.openxmlformats.org/drawingml/2006/table">
            <a:tbl>
              <a:tblPr/>
              <a:tblGrid>
                <a:gridCol w="4969293">
                  <a:extLst>
                    <a:ext uri="{9D8B030D-6E8A-4147-A177-3AD203B41FA5}">
                      <a16:colId xmlns:a16="http://schemas.microsoft.com/office/drawing/2014/main" val="1018212332"/>
                    </a:ext>
                  </a:extLst>
                </a:gridCol>
                <a:gridCol w="2015108">
                  <a:extLst>
                    <a:ext uri="{9D8B030D-6E8A-4147-A177-3AD203B41FA5}">
                      <a16:colId xmlns:a16="http://schemas.microsoft.com/office/drawing/2014/main" val="779839747"/>
                    </a:ext>
                  </a:extLst>
                </a:gridCol>
                <a:gridCol w="2015108">
                  <a:extLst>
                    <a:ext uri="{9D8B030D-6E8A-4147-A177-3AD203B41FA5}">
                      <a16:colId xmlns:a16="http://schemas.microsoft.com/office/drawing/2014/main" val="1228949020"/>
                    </a:ext>
                  </a:extLst>
                </a:gridCol>
                <a:gridCol w="978209">
                  <a:extLst>
                    <a:ext uri="{9D8B030D-6E8A-4147-A177-3AD203B41FA5}">
                      <a16:colId xmlns:a16="http://schemas.microsoft.com/office/drawing/2014/main" val="2740006929"/>
                    </a:ext>
                  </a:extLst>
                </a:gridCol>
              </a:tblGrid>
              <a:tr h="72248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Nama Paper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err="1">
                          <a:effectLst/>
                        </a:rPr>
                        <a:t>Tahun</a:t>
                      </a:r>
                      <a:endParaRPr lang="en-US" sz="1000" b="1">
                        <a:effectLst/>
                      </a:endParaRP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Nama </a:t>
                      </a:r>
                      <a:r>
                        <a:rPr lang="en-US" sz="1000" b="1" err="1">
                          <a:effectLst/>
                        </a:rPr>
                        <a:t>Jurnal</a:t>
                      </a:r>
                      <a:endParaRPr lang="en-US" sz="1000" b="1">
                        <a:effectLst/>
                      </a:endParaRP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SJR Rating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863327"/>
                  </a:ext>
                </a:extLst>
              </a:tr>
              <a:tr h="15331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Does flexibility in project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management in early project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phases contribute positively to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end-project performance?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2019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International Journal of Managing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Projects in Business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892446"/>
                  </a:ext>
                </a:extLst>
              </a:tr>
              <a:tr h="15331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Examining the transition to agile practices with information technology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projects: Agile teams and their experience of accountability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2022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International Journal of Project Management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371507"/>
                  </a:ext>
                </a:extLst>
              </a:tr>
              <a:tr h="11627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The factors influencing the success of on-going agile software development projects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2020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International Journal of Project Management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600831"/>
                  </a:ext>
                </a:extLst>
              </a:tr>
              <a:tr h="11627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How big data analytics enables the alliance relationship stability of contract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farming in the age of digital transformation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2022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Information &amp; Management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57584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Applying a decision model based on multiple criteria decision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making methods to evaluate the influence of digital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transformation technologies on enterprise architecture principles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IET Collaborative Intelligent Manufacturing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Q2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65369"/>
                  </a:ext>
                </a:extLst>
              </a:tr>
              <a:tr h="11627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Digital Technology Adoption Drives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Strategic Renewal for Successful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Digital Transformation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IEEE ENGINEERING MANAGEMENT REVIEW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21237"/>
                  </a:ext>
                </a:extLst>
              </a:tr>
              <a:tr h="11627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 capability model for public administration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interoperability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2018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ENTERPRISE INFORMATION SYSTEMS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885614"/>
                  </a:ext>
                </a:extLst>
              </a:tr>
              <a:tr h="190354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VIKOR Method for MAGDM Based on Q-Rung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Interval-Valued Orthopair Fuzzy Information and Its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Application to Supplier Selection of Medical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Consumption Products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2020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International Journal of Enivronmental Research and Public Health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698702"/>
                  </a:ext>
                </a:extLst>
              </a:tr>
              <a:tr h="11627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Analytic network process: Academic insights and perspectives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analysis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2019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Journal of Cleaner Production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67482"/>
                  </a:ext>
                </a:extLst>
              </a:tr>
              <a:tr h="190354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Using AI to develop a framework to prevent employees from missing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project deadlines in software projects - case study of a global human capital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management (HCM) software company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2022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Advances in Engineering Software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811324"/>
                  </a:ext>
                </a:extLst>
              </a:tr>
              <a:tr h="15331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 review of machine learning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applications in human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resource management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2022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International Journal of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Productivity and Performance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Q2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00937"/>
                  </a:ext>
                </a:extLst>
              </a:tr>
              <a:tr h="15331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Research on the Classification of High Dimensional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Imbalanced Data based on the Optimization of Random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Forest Algorithm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2018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Journal of the ACM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900232"/>
                  </a:ext>
                </a:extLst>
              </a:tr>
              <a:tr h="79229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AutomaticWorkload Estimation for Software House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2020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Journal of the ACM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0643"/>
                  </a:ext>
                </a:extLst>
              </a:tr>
              <a:tr h="15331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SmartHealthcare System for Severity PredictionandCritical Tasks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Management of COVID-19 Patients in IoT-Fog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Computing Environments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2022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Computational Intelligence and Neuroscience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921820"/>
                  </a:ext>
                </a:extLst>
              </a:tr>
              <a:tr h="11627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Uses of business process modeling in agile software development projects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2022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Information and Software Technology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Q1</a:t>
                      </a:r>
                    </a:p>
                  </a:txBody>
                  <a:tcPr marL="3859" marR="3859" marT="2572" marB="257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658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464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A216-2626-B269-FC8A-0D6EFC57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69" y="286871"/>
            <a:ext cx="9875520" cy="394447"/>
          </a:xfrm>
        </p:spPr>
        <p:txBody>
          <a:bodyPr>
            <a:normAutofit fontScale="90000"/>
          </a:bodyPr>
          <a:lstStyle/>
          <a:p>
            <a:r>
              <a:rPr lang="en-US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C975-D4E2-6316-D8A3-6C74AB0D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00" y="767062"/>
            <a:ext cx="10581071" cy="565672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Almeida Prado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Cestari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M.,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Loures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de F. R., Santos, E. A. P., &amp;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Panetto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(2020). A capability model for public administration interoperability.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Information Systems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(8), 1071–1101. 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https://doi.org/10.1080/17517575.2018.1564154</a:t>
            </a:r>
            <a:endParaRPr lang="en-US" sz="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Arslan, H. M. (2018). CURRENT CLASSIFICATION OF MULTI CRITERIA DECISION ANALYSIS METHODS AND PUBLIC SECTOR IMPLEMENTATIONS.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Debates in Public Finance, Public Administration &amp; Environmental Studies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October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241–261.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Ashkezari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B.,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Zokaee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Aghsami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Jolai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F., &amp; Yazdani, M. (2022). Selecting an Appropriate Configuration in a Construction Project Using a Hybrid Multiple Attribute Decision Making and Failure Analysis Methods.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Buildings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(5). https://doi.org/10.3390/buildings12050643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Bohlouli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&amp; Schrage, M. (2020). Scalable multi-criteria decision-making: A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deployed big data approach for skill analytics.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- 2020 IEEE International Conference on Big Data, Big Data 2020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2020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Janua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https://doi.org/10.1109/BigData50022.2020.9439788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Bughin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Kretschmer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T., &amp; Van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Zeebroeck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 (2021). Digital Technology Adoption Drives Strategic Renewal for Successful Digital Transformation.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Engineering Management Review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49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103–108. https://doi.org/10.1109/EMR.2021.3098663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Burga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Spraakman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C.,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Balestreri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C., &amp;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Rezania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(2022). Examining the transition to agile practices with information technology projects: Agile teams and their experience of accountability.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Project Management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76–87. https://doi.org/10.1016/j.ijproman.2021.10.004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Y.,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Jin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Q., Fang, H., Lei, H., Hu, J., Wu, Y., Chen, J., Wang, C., &amp; Wan, Y. (2019a). Analytic network process: Academic insights and perspectives analysis.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Cleaner Production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235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1276–1294. https://doi.org/10.1016/j.jclepro.2019.07.016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Y.,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Jin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Q., Fang, H., Lei, H., Hu, J., Wu, Y., Chen, J., Wang, C., &amp; Wan, Y. (2019b). Analytic network process: Academic insights and perspectives analysis. In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Cleaner Production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(Vol. 235, pp. 1276–1294). Elsevier Ltd. https://doi.org/10.1016/j.jclepro.2019.07.016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Chilton, M. A. (2014). Resource allocation in IT projects: Using schedule optimization.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Information Systems and Project Management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47–59. https://doi.org/10.12821/ijispm020303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Condé, G. C. P., &amp; Martens, M. L. (2020). Six sigma project generation and selection: literature review and feature based method proposition.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 Planning and Control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31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(16), 1303–1312. https://doi.org/10.1080/09537287.2019.1706196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Economy, A. P. (2022).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transformation or business as usual ? Information and communication technologies and Africa ’ s place in the global information economy Author ( s ): James T . Murphy , </a:t>
            </a:r>
            <a:r>
              <a:rPr lang="en-US" sz="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Pádraig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Carmody and Björn </a:t>
            </a:r>
            <a:r>
              <a:rPr lang="en-US" sz="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Surborg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Source : Review of African Political Econ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41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(140), 264–283.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Fink, L., &amp;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Pinchovski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 (2020). It is about time: Bias and its mitigation in time-saving decisions in software development projects.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Project Management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99–111. https://doi.org/10.1016/j.ijproman.2020.01.001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Floyd, M. K., Barker, K., Rocco, C. M., &amp; Whitman, M. G. (2017). A Multi-Criteria Decision Analysis Technique for Stochastic Task Criticality in Project Management.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EMJ - Engineering Management Journal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165–178. https://doi.org/10.1080/10429247.2017.1340038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Gao. (2001a). A Practical Guide to Federal Enterprise Architecture. In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Law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(Vol. 1, Issue February 2001). http://www.citeulike.org/group/15536/article/9666776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Gao. (2001b). A Practical Guide to Federal Enterprise Architecture. In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Law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(Vol. 1, Issue February 2001).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Gao, H., Ran, L., Wei, G., Wei, C., &amp; Wu, J. (2020).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Vikor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method for MAGDM based on Q-rung interval-years, given the advantages of considering the compromise between and its application to supplier selection of medical consumption products.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Environmental Research and Public Health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(2). https://doi.org/10.3390/ijerph17020525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Garg, S., Sinha, S., Kar, A. K., &amp; Mani, M. (2022). A review of machine learning applications in human resource management.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Productivity and Performance Management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71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(5), 1590–1610. https://doi.org/10.1108/IJPPM-08-2020-0427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González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Moyano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C.,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Pufahl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L., Weber, I., &amp;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Mendling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(2022). Uses of business process modeling in agile software development projects.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and Software Technology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152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(March), 107028. https://doi.org/10.1016/j.infsof.2022.107028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Hannemann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I., Rodrigues, S.,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Loures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E., Deschamps, F., &amp;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Cestari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(2022). Applying a decision model based on multiple criteria decision making methods to evaluate the influence of digital transformation technologies on enterprise architecture principles.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IET Collaborative Intelligent Manufacturing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101–111. https://doi.org/10.1049/cim2.12046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Hosseinian, A. H., &amp;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Baradaran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V. (2021). A two-phase approach for solving the multi-skill resource-constrained multi-project scheduling problem: a case study in construction industry.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Engineering, Construction and Architectural Management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https://doi.org/10.1108/ECAM-07-2019-0384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Hurwitz, J., &amp; Kirsch, D. (2018). Machine Learning for Dummies. In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the American Society for Information Science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(Vol. 35, Issue 5). John Wiley &amp; Sons. https://doi.org/10.1002/asi.4630350509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Jain, V., &amp; Chand, M. (2021). Decision making in FMS by COPRAS approach.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Business Performance Management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75–92. https://doi.org/10.1504/IJBPM.2021.112148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Jalali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Sohi, A., Bosch-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Rekveldt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&amp;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Hertogh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(2020). Does flexibility in project management in early project phases contribute positively to end-project performance?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Managing Projects in Business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665–694. https://doi.org/10.1108/IJMPB-07-2019-0173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K.Pratt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&amp; Roy, M. (2017).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business process reengineering (BPR) - Definition from </a:t>
            </a:r>
            <a:r>
              <a:rPr lang="en-US" sz="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WhatIs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TechTarget. https://www.techtarget.com/searchcio/definition/business-process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Kerzner, H. (2017). Project Management 12th Edition. In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Syria Studies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(12th ed., Vol. 7, Issue 1). John Wiley &amp; Sons. https://www.researchgate.net/publication/269107473_What_is_governance/link/548173090cf22525dcb61443/download%0Ahttp://www.econ.upf.edu/~reynal/Civil wars_12December2010.pdf%0Ahttps://think-asia.org/handle/11540/8282%0Ahttps://www.jstor.org/stable/41857625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Kim, C. W., </a:t>
            </a:r>
            <a:r>
              <a:rPr lang="en-US" sz="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Yoo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W. S., Lim, H., Yu, I., Cho, H., &amp; Kang, K. I. (2018). Early-warning performance monitoring system (EPMS) using the business information of a project.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Project Management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36</a:t>
            </a:r>
            <a:r>
              <a:rPr lang="en-US" sz="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(5), 730–743. https://doi.org/10.1016/j.ijproman.2018.03.010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B6DAA-97F5-7AE3-329F-36957FD2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63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BD8D-60AC-F076-E6F0-627E3C85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65" y="515469"/>
            <a:ext cx="10968729" cy="5854533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Kock, A., Schulz, B.,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Kopmann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&amp;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Gemünden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G. (2020). Project portfolio management information systems’ positive influence on performance – the importance of process maturity.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Project Management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229–241. https://doi.org/10.1016/j.ijproman.2020.05.001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Lin, S., Lin, J., Han, F., &amp; Robert, X. (2022). Information &amp; Management How big data analytics enables the alliance relationship stability of contract farming in the age of digital transformation.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&amp; Management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59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(6), 103680. https://doi.org/10.1016/j.im.2022.103680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Mrukwa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(2018).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and Unsupervised Machine Learning - Types of ML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Netguru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https://www.netguru.com/blog/supervised-machine-learning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Onesmus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(2020a).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Random Forest in Machine Learning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Section.Io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https://www.section.io/engineering-education/introduction-to-random-forest-in-machine-learning/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Onesmus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(2020b). Introduction to Random Forest in Machine Learning. In </a:t>
            </a:r>
            <a:r>
              <a:rPr lang="en-US" sz="2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Section.Io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Section. https://www.section.io/engineering-education/introduction-to-random-forest-in-machine-learning/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Pappas, L. (2021a). The State of Project Management Training. In </a:t>
            </a:r>
            <a:r>
              <a:rPr lang="en-US" sz="2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Wellingtone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http://search.proquest.com.ezproxy.library.wisc.edu/abicomplete/docview/198717427/13BF4534484E6D0878/5?accountid=465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Pappas, L. (2021b). The State of Project Management Training. In </a:t>
            </a:r>
            <a:r>
              <a:rPr lang="en-US" sz="2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Wellingtone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Patil, A.,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Madaan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Chan, F. T. S., &amp;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Charan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(2022). Advancement of performance measurement system in the humanitarian supply chain.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Expert Systems with Applications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206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(June), 117844. https://doi.org/10.1016/j.eswa.2022.117844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PMI. (2021a). A Guide to the Project Management Body of Knowledge PMBOK GUIDE Seventh Edition and The Standard for Project Management. In </a:t>
            </a:r>
            <a:r>
              <a:rPr lang="en-US" sz="2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Angewandte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Chemie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International Edition, 6(11), 951–952.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(7th ed.). Project Management Institute.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PMI. (2021b).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Pulse of Profession 2021: Beyond Agility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https://www.pmi.org/-/media/pmi/documents/public/pdf/learning/thought-leadership/pulse/pmi_pulse_2021.pdf?v=b5c9abc1-e9ff-4ac5-bb0d-010ea8f664da&amp;sc_lang_temp=en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Satic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U., Jacko, P., &amp; Kirkbride, C. (2022). Performance evaluation of scheduling policies for the dynamic and stochastic resource-constrained multi-project scheduling problem.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Production Research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1411–1423. https://doi.org/10.1080/00207543.2020.1857450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Sheoraj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&amp;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Sungkur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 K. (2022). Using AI to develop a framework to prevent employees from missing project deadlines in software projects - case study of a global human capital management (HCM) software company.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Advances in Engineering Software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170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103143. https://doi.org/10.1016/j.advengsoft.2022.103143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Shetty, B. (2019).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Machine Learning Classification: An In-Depth Guide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Builtin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https://builtin.com/data-science/supervised-machine-learning-classification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Shi, Q.,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Hertogh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Bosch-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Rekveldt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Zhu, J., &amp; Sheng, Z. (2020). Exploring Decision-Making Complexity in Major Infrastructure Projects: A Case Study From China.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Management Journal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51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(6), 617–632. https://doi.org/10.1177/8756972820919205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Tam, C., Moura, E. J. da C., Oliveira, T., &amp;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Varajão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(2020). The factors influencing the success of on-going agile software development projects.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Project Management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165–176. https://doi.org/10.1016/j.ijproman.2020.02.001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Tewari, I., &amp; Pant, M. (2020). Artificial Intelligence Reshaping Human Resource Management : A Review.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IEEE International Conference on Advent Trends in Multidisciplinary Research and Innovation, ICATMRI 2020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2020–2023. https://doi.org/10.1109/ICATMRI51801.2020.9398420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Valeev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S., Kondratyeva, N. V., Karimov, R. R.,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Verkhoturov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A.,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Islamgulov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V., &amp;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Shekhtman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 I. (2021). Production planning in a construction company as an element of Gartner enterprise architecture.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CEUR Workshop Proceedings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2913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(July), 198–208. https://doi.org/10.47350/iccs-de.2021.15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van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Besouw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&amp; Bond-Barnard, T. (2021). Smart project management information systems (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Spmis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for engineering projects – project performance monitoring &amp; reporting.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Information Systems and Project Management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78–97. https://doi.org/10.12821/ijispm090104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Varajão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Pereira, J. L., Trigo, A., &amp; Moura, I. (2021). Information systems project management success.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Information Systems and Project Management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62–74. https://doi.org/10.12821/ijispm090404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Brocke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(2018).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Process Management Cases :Digital Innovation and Business Transformation in Practice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(J.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Mendling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(ed.); 1th ed.). Springer Berlin Heidelberg. https://doi.org/10.1007/978-3-319-58307-5_9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Xiaojuan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(2018). Research on the classification of high dimensional imbalanced data based on the optimization of random forest algorithm.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 International Conference Proceeding Series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60–67. https://doi.org/10.1145/3297730.3297747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Yodnual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O.,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Srimaharaj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W.,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Chaisricharoen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&amp;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Pamanee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(2020). Automatic Workload Estimation for Software House.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 International Conference Proceeding Series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41–45. https://doi.org/10.1145/3439133.3439135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Zlaugotne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B.,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Zihare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L.,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Balode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L.,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Kalnbalkite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Khabdullin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&amp;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Blumberga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(2020). Multi-Criteria Decision Analysis Methods Comparison.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and Climate Technologies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454–471. https://doi.org/10.2478/rtuect-2020-0028</a:t>
            </a:r>
          </a:p>
          <a:p>
            <a:pPr marL="4572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144C7-E657-1EA2-8BA9-95469B8D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7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10E6F-9563-9C89-67E4-3848564B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Review Penelitian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0F12A-D358-7359-7822-A57BDCE2B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627" y="234315"/>
            <a:ext cx="5628533" cy="6377939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A1D94A-7053-A200-9A40-E921AF2EB360}"/>
              </a:ext>
            </a:extLst>
          </p:cNvPr>
          <p:cNvSpPr txBox="1"/>
          <p:nvPr/>
        </p:nvSpPr>
        <p:spPr>
          <a:xfrm>
            <a:off x="6106703" y="2057400"/>
            <a:ext cx="536444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500" b="1">
                <a:solidFill>
                  <a:schemeClr val="accent1"/>
                </a:solidFill>
              </a:rPr>
              <a:t>Latar Belakang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500">
                <a:solidFill>
                  <a:schemeClr val="accent1"/>
                </a:solidFill>
              </a:rPr>
              <a:t>PT Pembayaran Digital Indonesia (PDI) merupakan </a:t>
            </a:r>
            <a:r>
              <a:rPr lang="en-US" sz="1500" b="1">
                <a:solidFill>
                  <a:schemeClr val="accent1"/>
                </a:solidFill>
              </a:rPr>
              <a:t>perusahaan</a:t>
            </a:r>
            <a:r>
              <a:rPr lang="en-US" sz="1500">
                <a:solidFill>
                  <a:schemeClr val="accent1"/>
                </a:solidFill>
              </a:rPr>
              <a:t> yang bergerak dalam memberikan </a:t>
            </a:r>
            <a:r>
              <a:rPr lang="en-US" sz="1500" b="1">
                <a:solidFill>
                  <a:schemeClr val="accent1"/>
                </a:solidFill>
              </a:rPr>
              <a:t>solusi keuangan digital.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500">
                <a:solidFill>
                  <a:schemeClr val="accent1"/>
                </a:solidFill>
              </a:rPr>
              <a:t>Dalam melakukan pengembangan layanan dalam bentuk proyek, PT PDI menghadapi </a:t>
            </a:r>
            <a:r>
              <a:rPr lang="en-US" sz="1500" b="1">
                <a:solidFill>
                  <a:schemeClr val="accent1"/>
                </a:solidFill>
              </a:rPr>
              <a:t>permasalahan </a:t>
            </a:r>
            <a:r>
              <a:rPr lang="en-US" sz="1500" b="1" i="1">
                <a:solidFill>
                  <a:schemeClr val="accent1"/>
                </a:solidFill>
              </a:rPr>
              <a:t>resource constraint, multiple project, scheduling problem </a:t>
            </a:r>
            <a:r>
              <a:rPr lang="en-US" sz="1500" b="1">
                <a:solidFill>
                  <a:schemeClr val="accent1"/>
                </a:solidFill>
              </a:rPr>
              <a:t>(RCMPSP) </a:t>
            </a:r>
            <a:r>
              <a:rPr lang="en-US" sz="1500">
                <a:solidFill>
                  <a:schemeClr val="accent1"/>
                </a:solidFill>
              </a:rPr>
              <a:t>yang mengakibatkan </a:t>
            </a:r>
            <a:r>
              <a:rPr lang="en-US" sz="1500" b="1">
                <a:solidFill>
                  <a:schemeClr val="accent1"/>
                </a:solidFill>
              </a:rPr>
              <a:t>penyelesaian proyek terlambat </a:t>
            </a:r>
            <a:r>
              <a:rPr lang="en-US" sz="1500">
                <a:solidFill>
                  <a:schemeClr val="accent1"/>
                </a:solidFill>
              </a:rPr>
              <a:t>dari yang sudah direncanakan.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500">
                <a:solidFill>
                  <a:schemeClr val="accent1"/>
                </a:solidFill>
              </a:rPr>
              <a:t>PT PDI </a:t>
            </a:r>
            <a:r>
              <a:rPr lang="en-US" sz="1500" b="1">
                <a:solidFill>
                  <a:schemeClr val="accent1"/>
                </a:solidFill>
              </a:rPr>
              <a:t>sudah menggunakan </a:t>
            </a:r>
            <a:r>
              <a:rPr lang="en-US" sz="1500">
                <a:solidFill>
                  <a:schemeClr val="accent1"/>
                </a:solidFill>
              </a:rPr>
              <a:t>Sistem Informasi Manajemen Proyek (</a:t>
            </a:r>
            <a:r>
              <a:rPr lang="en-US" sz="1500" b="1">
                <a:solidFill>
                  <a:schemeClr val="accent1"/>
                </a:solidFill>
              </a:rPr>
              <a:t>SIMP</a:t>
            </a:r>
            <a:r>
              <a:rPr lang="en-US" sz="1500">
                <a:solidFill>
                  <a:schemeClr val="accent1"/>
                </a:solidFill>
              </a:rPr>
              <a:t>) untuk melakukan </a:t>
            </a:r>
            <a:r>
              <a:rPr lang="en-US" sz="1500" b="1">
                <a:solidFill>
                  <a:schemeClr val="accent1"/>
                </a:solidFill>
              </a:rPr>
              <a:t>pencatatan dari perencanaan dan eksekusi proyek</a:t>
            </a:r>
            <a:r>
              <a:rPr lang="en-US" sz="1500">
                <a:solidFill>
                  <a:schemeClr val="accent1"/>
                </a:solidFill>
              </a:rPr>
              <a:t>, akan tetapi SIMP pada PT PDI dan yang tersedia pada pasar </a:t>
            </a:r>
            <a:r>
              <a:rPr lang="en-US" sz="1500" b="1">
                <a:solidFill>
                  <a:schemeClr val="accent1"/>
                </a:solidFill>
              </a:rPr>
              <a:t>belum dapat memecahkan permasalahan alokasi pekerjaan dan sumber daya, </a:t>
            </a:r>
            <a:r>
              <a:rPr lang="en-US" sz="1500">
                <a:solidFill>
                  <a:schemeClr val="accent1"/>
                </a:solidFill>
              </a:rPr>
              <a:t>untuk mempercepat penyelesaian proyek.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7775B-4093-D5CF-2259-E0F7C569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6BDE863-94E8-4228-BC4C-083ADA1A746D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7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A2CA2-51DD-AC54-375C-FFA577347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F70377-C685-6CA4-0804-303A0DE66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F5E6-B1CD-0EBF-8818-FEBEADA1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0E6F-9563-9C89-67E4-3848564B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08432"/>
            <a:ext cx="3328416" cy="405383"/>
          </a:xfrm>
        </p:spPr>
        <p:txBody>
          <a:bodyPr>
            <a:noAutofit/>
          </a:bodyPr>
          <a:lstStyle/>
          <a:p>
            <a:r>
              <a:rPr lang="en-US" sz="2400" dirty="0"/>
              <a:t>Review </a:t>
            </a:r>
            <a:r>
              <a:rPr lang="en-US" sz="2400" dirty="0" err="1"/>
              <a:t>Penelitian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7775B-4093-D5CF-2259-E0F7C569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592CE-6DF8-3381-A71D-8375F17958C2}"/>
              </a:ext>
            </a:extLst>
          </p:cNvPr>
          <p:cNvSpPr txBox="1"/>
          <p:nvPr/>
        </p:nvSpPr>
        <p:spPr>
          <a:xfrm>
            <a:off x="913640" y="1095554"/>
            <a:ext cx="497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418AB3"/>
                </a:solidFill>
              </a:rPr>
              <a:t>Rumusan</a:t>
            </a:r>
            <a:r>
              <a:rPr lang="en-US" b="1" dirty="0">
                <a:solidFill>
                  <a:srgbClr val="418AB3"/>
                </a:solidFill>
              </a:rPr>
              <a:t> </a:t>
            </a:r>
            <a:r>
              <a:rPr lang="en-US" b="1" dirty="0" err="1">
                <a:solidFill>
                  <a:srgbClr val="418AB3"/>
                </a:solidFill>
              </a:rPr>
              <a:t>Masalah</a:t>
            </a:r>
            <a:endParaRPr lang="en-US" b="1" dirty="0">
              <a:solidFill>
                <a:srgbClr val="418AB3"/>
              </a:solidFill>
            </a:endParaRPr>
          </a:p>
          <a:p>
            <a:endParaRPr lang="sv-SE" dirty="0"/>
          </a:p>
          <a:p>
            <a:r>
              <a:rPr lang="sv-SE" dirty="0"/>
              <a:t>“Bagaimana optimasi alokasi pekerjaan dan sumber daya dilakukan dengan sistem informasi manajemen proyek yang terintegrasi dengan teknologi pengambilan keputusan”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70305-D7DF-6984-3029-DB3D42C34168}"/>
              </a:ext>
            </a:extLst>
          </p:cNvPr>
          <p:cNvSpPr txBox="1"/>
          <p:nvPr/>
        </p:nvSpPr>
        <p:spPr>
          <a:xfrm>
            <a:off x="6583611" y="1095554"/>
            <a:ext cx="497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418AB3"/>
                </a:solidFill>
              </a:rPr>
              <a:t>Celah</a:t>
            </a:r>
            <a:r>
              <a:rPr lang="en-US" b="1" dirty="0">
                <a:solidFill>
                  <a:srgbClr val="418AB3"/>
                </a:solidFill>
              </a:rPr>
              <a:t> </a:t>
            </a:r>
            <a:r>
              <a:rPr lang="en-US" b="1" dirty="0" err="1">
                <a:solidFill>
                  <a:srgbClr val="418AB3"/>
                </a:solidFill>
              </a:rPr>
              <a:t>Penelitian</a:t>
            </a:r>
            <a:endParaRPr lang="en-US" b="1" dirty="0">
              <a:solidFill>
                <a:srgbClr val="418AB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Manajemen performa sumber daya dan alokasi pekerjaan pada sumber daya proyek, akan memengaruhi performa proyek.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SIMP yang tersedia di pasar belum mampu untuk memenuhi kebutuhan </a:t>
            </a:r>
            <a:r>
              <a:rPr lang="sv-SE" i="1" dirty="0"/>
              <a:t>project manager </a:t>
            </a:r>
            <a:r>
              <a:rPr lang="sv-SE" dirty="0"/>
              <a:t>dalam manajemen pekerjaan dan sumber daya yang bersifat dinamis.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i="1" dirty="0"/>
              <a:t>Random forest </a:t>
            </a:r>
            <a:r>
              <a:rPr lang="sv-SE" dirty="0"/>
              <a:t>berpotensi sebagai ML yang baik untuk mengidentifikasi alokasi pekerjaan dan sumber daya dalam SIMP</a:t>
            </a:r>
            <a:endParaRPr lang="sv-S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70730-43E5-59B4-23AA-4F4A710DEC05}"/>
              </a:ext>
            </a:extLst>
          </p:cNvPr>
          <p:cNvSpPr txBox="1"/>
          <p:nvPr/>
        </p:nvSpPr>
        <p:spPr>
          <a:xfrm>
            <a:off x="913640" y="3352979"/>
            <a:ext cx="497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418AB3"/>
                </a:solidFill>
              </a:rPr>
              <a:t>Tujuan</a:t>
            </a:r>
            <a:r>
              <a:rPr lang="en-US" b="1" dirty="0">
                <a:solidFill>
                  <a:srgbClr val="418AB3"/>
                </a:solidFill>
              </a:rPr>
              <a:t> </a:t>
            </a:r>
            <a:r>
              <a:rPr lang="en-US" b="1" dirty="0" err="1">
                <a:solidFill>
                  <a:srgbClr val="418AB3"/>
                </a:solidFill>
              </a:rPr>
              <a:t>Penelitian</a:t>
            </a:r>
            <a:endParaRPr lang="en-US" b="1" dirty="0">
              <a:solidFill>
                <a:srgbClr val="418AB3"/>
              </a:solidFill>
            </a:endParaRPr>
          </a:p>
          <a:p>
            <a:endParaRPr lang="sv-SE" dirty="0"/>
          </a:p>
          <a:p>
            <a:r>
              <a:rPr lang="sv-SE" dirty="0">
                <a:latin typeface="+mj-lt"/>
              </a:rPr>
              <a:t>“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Mengoptimasi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alokasi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pekerjaan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sumber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daya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dengan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informasi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manajemen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proyek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terintegrasi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dengan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teknologi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pengambilan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keputusan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.</a:t>
            </a:r>
            <a:r>
              <a:rPr lang="sv-SE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6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3474720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Metodologi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1CCB6-161E-4431-DD00-F230A988D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082" y="2769997"/>
            <a:ext cx="8941667" cy="9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93087D-38C9-124F-5A71-073C7BE35B04}"/>
              </a:ext>
            </a:extLst>
          </p:cNvPr>
          <p:cNvSpPr txBox="1"/>
          <p:nvPr/>
        </p:nvSpPr>
        <p:spPr>
          <a:xfrm>
            <a:off x="3867912" y="4087368"/>
            <a:ext cx="463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18AB3"/>
                </a:solidFill>
              </a:rPr>
              <a:t>Gambar 1: </a:t>
            </a:r>
            <a:r>
              <a:rPr lang="en-US" dirty="0"/>
              <a:t>Garis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dilakukan</a:t>
            </a:r>
          </a:p>
        </p:txBody>
      </p:sp>
    </p:spTree>
    <p:extLst>
      <p:ext uri="{BB962C8B-B14F-4D97-AF65-F5344CB8AC3E}">
        <p14:creationId xmlns:p14="http://schemas.microsoft.com/office/powerpoint/2010/main" val="18783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3474720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Metodologi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3087D-38C9-124F-5A71-073C7BE35B04}"/>
              </a:ext>
            </a:extLst>
          </p:cNvPr>
          <p:cNvSpPr txBox="1"/>
          <p:nvPr/>
        </p:nvSpPr>
        <p:spPr>
          <a:xfrm>
            <a:off x="8539867" y="3105834"/>
            <a:ext cx="330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18AB3"/>
                </a:solidFill>
              </a:rPr>
              <a:t>Gambar 2: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dilakukan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19AD7AD-C322-F92B-8AFF-18516FBB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755" y="288290"/>
            <a:ext cx="4682490" cy="6281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09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4334256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Keselarasan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industri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4D2C4A3-6ACE-20EF-18C9-6B03BF9E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92" y="1309720"/>
            <a:ext cx="6815442" cy="3705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2EF37-4E5F-502A-0CEF-EB0F8BDC2FB8}"/>
              </a:ext>
            </a:extLst>
          </p:cNvPr>
          <p:cNvSpPr txBox="1"/>
          <p:nvPr/>
        </p:nvSpPr>
        <p:spPr>
          <a:xfrm>
            <a:off x="1592922" y="5446672"/>
            <a:ext cx="61302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418AB3"/>
                </a:solidFill>
              </a:rPr>
              <a:t>Gambar 3:</a:t>
            </a:r>
            <a:r>
              <a:rPr lang="en-US" dirty="0">
                <a:solidFill>
                  <a:srgbClr val="418AB3"/>
                </a:solidFill>
              </a:rPr>
              <a:t> </a:t>
            </a:r>
            <a:r>
              <a:rPr lang="en-US" dirty="0"/>
              <a:t>Area </a:t>
            </a:r>
            <a:r>
              <a:rPr lang="en-US" dirty="0" err="1"/>
              <a:t>penelitian</a:t>
            </a:r>
            <a:r>
              <a:rPr lang="en-US" dirty="0"/>
              <a:t> yang dilakukan yang </a:t>
            </a:r>
            <a:r>
              <a:rPr lang="en-US" dirty="0" err="1"/>
              <a:t>berhubungan</a:t>
            </a:r>
            <a:r>
              <a:rPr lang="en-US" dirty="0"/>
              <a:t> dengan </a:t>
            </a:r>
            <a:r>
              <a:rPr lang="en-US" dirty="0" err="1"/>
              <a:t>bidak</a:t>
            </a:r>
            <a:r>
              <a:rPr lang="en-US" dirty="0"/>
              <a:t> Teknik </a:t>
            </a:r>
            <a:r>
              <a:rPr lang="en-US" dirty="0" err="1"/>
              <a:t>Industri</a:t>
            </a:r>
            <a:endParaRPr lang="en-US" dirty="0"/>
          </a:p>
          <a:p>
            <a:pPr algn="ctr"/>
            <a:r>
              <a:rPr lang="en-US" dirty="0" err="1"/>
              <a:t>Sumber</a:t>
            </a:r>
            <a:r>
              <a:rPr lang="en-US" dirty="0"/>
              <a:t>: (Institute of Industrial and System Engineer, 2021)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37BDF8-7F7A-0C0C-803D-5BE17283C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88446"/>
              </p:ext>
            </p:extLst>
          </p:nvPr>
        </p:nvGraphicFramePr>
        <p:xfrm>
          <a:off x="8596030" y="1031587"/>
          <a:ext cx="2867018" cy="532225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867018">
                  <a:extLst>
                    <a:ext uri="{9D8B030D-6E8A-4147-A177-3AD203B41FA5}">
                      <a16:colId xmlns:a16="http://schemas.microsoft.com/office/drawing/2014/main" val="4111712593"/>
                    </a:ext>
                  </a:extLst>
                </a:gridCol>
              </a:tblGrid>
              <a:tr h="128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 err="1">
                          <a:effectLst/>
                        </a:rPr>
                        <a:t>Bidang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Ilmu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54" marR="36454" marT="0" marB="0"/>
                </a:tc>
                <a:extLst>
                  <a:ext uri="{0D108BD9-81ED-4DB2-BD59-A6C34878D82A}">
                    <a16:rowId xmlns:a16="http://schemas.microsoft.com/office/drawing/2014/main" val="2127419329"/>
                  </a:ext>
                </a:extLst>
              </a:tr>
              <a:tr h="7277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2. Operations Research &amp; Analysis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2.10 Decision Analysis and Game Theory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2.10.3 Decision making under risk and uncertainty.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2.10.3.1 Decision tree-based expected value criterion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54" marR="36454" marT="0" marB="0"/>
                </a:tc>
                <a:extLst>
                  <a:ext uri="{0D108BD9-81ED-4DB2-BD59-A6C34878D82A}">
                    <a16:rowId xmlns:a16="http://schemas.microsoft.com/office/drawing/2014/main" val="2422690643"/>
                  </a:ext>
                </a:extLst>
              </a:tr>
              <a:tr h="5279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7. Operations Engineering &amp; Management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7.2.4. Managing multiple project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7.2.4.1 Constrained Resources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54" marR="36454" marT="0" marB="0"/>
                </a:tc>
                <a:extLst>
                  <a:ext uri="{0D108BD9-81ED-4DB2-BD59-A6C34878D82A}">
                    <a16:rowId xmlns:a16="http://schemas.microsoft.com/office/drawing/2014/main" val="3740226238"/>
                  </a:ext>
                </a:extLst>
              </a:tr>
              <a:tr h="92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9. Engineering Management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9.4 Business process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9.4.1 Process management and improvement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9.8 Project Management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9.8.2 Project resources allocation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54" marR="36454" marT="0" marB="0"/>
                </a:tc>
                <a:extLst>
                  <a:ext uri="{0D108BD9-81ED-4DB2-BD59-A6C34878D82A}">
                    <a16:rowId xmlns:a16="http://schemas.microsoft.com/office/drawing/2014/main" val="2804412155"/>
                  </a:ext>
                </a:extLst>
              </a:tr>
              <a:tr h="17268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11. Information Engineering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11.11 System Design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11.11.1 Development of specifications to meet demand.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11.11.2 Design Process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11.11.3 Data Design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11.11.4 System Architecture Design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11.11.5 UML and other common diagramming tools in design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11.16 Management Considerations for the information system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11.16.3 Project Management of Information systems and software project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54" marR="36454" marT="0" marB="0"/>
                </a:tc>
                <a:extLst>
                  <a:ext uri="{0D108BD9-81ED-4DB2-BD59-A6C34878D82A}">
                    <a16:rowId xmlns:a16="http://schemas.microsoft.com/office/drawing/2014/main" val="21812356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FD2511-0708-BD9A-6F4A-41F484B17696}"/>
              </a:ext>
            </a:extLst>
          </p:cNvPr>
          <p:cNvSpPr txBox="1"/>
          <p:nvPr/>
        </p:nvSpPr>
        <p:spPr>
          <a:xfrm>
            <a:off x="8513064" y="335280"/>
            <a:ext cx="2949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418AB3"/>
                </a:solidFill>
              </a:rPr>
              <a:t>Tabel</a:t>
            </a:r>
            <a:r>
              <a:rPr lang="en-US" b="1" dirty="0">
                <a:solidFill>
                  <a:srgbClr val="418AB3"/>
                </a:solidFill>
              </a:rPr>
              <a:t> 1:</a:t>
            </a:r>
            <a:r>
              <a:rPr lang="en-US" dirty="0">
                <a:solidFill>
                  <a:srgbClr val="418AB3"/>
                </a:solidFill>
              </a:rPr>
              <a:t>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keselarasan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industri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2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4069080" cy="542544"/>
          </a:xfrm>
        </p:spPr>
        <p:txBody>
          <a:bodyPr>
            <a:noAutofit/>
          </a:bodyPr>
          <a:lstStyle/>
          <a:p>
            <a:r>
              <a:rPr lang="en-US" sz="2400" dirty="0" err="1"/>
              <a:t>Penentuan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dan </a:t>
            </a:r>
            <a:r>
              <a:rPr lang="en-US" sz="2400" dirty="0" err="1"/>
              <a:t>Pakar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768D0B-9B14-8782-F5C3-EB2207AC7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43357"/>
              </p:ext>
            </p:extLst>
          </p:nvPr>
        </p:nvGraphicFramePr>
        <p:xfrm>
          <a:off x="1892559" y="1669412"/>
          <a:ext cx="8406881" cy="4518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7687">
                  <a:extLst>
                    <a:ext uri="{9D8B030D-6E8A-4147-A177-3AD203B41FA5}">
                      <a16:colId xmlns:a16="http://schemas.microsoft.com/office/drawing/2014/main" val="704782825"/>
                    </a:ext>
                  </a:extLst>
                </a:gridCol>
                <a:gridCol w="2752303">
                  <a:extLst>
                    <a:ext uri="{9D8B030D-6E8A-4147-A177-3AD203B41FA5}">
                      <a16:colId xmlns:a16="http://schemas.microsoft.com/office/drawing/2014/main" val="3109606361"/>
                    </a:ext>
                  </a:extLst>
                </a:gridCol>
                <a:gridCol w="4906891">
                  <a:extLst>
                    <a:ext uri="{9D8B030D-6E8A-4147-A177-3AD203B41FA5}">
                      <a16:colId xmlns:a16="http://schemas.microsoft.com/office/drawing/2014/main" val="310151548"/>
                    </a:ext>
                  </a:extLst>
                </a:gridCol>
              </a:tblGrid>
              <a:tr h="1346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Jabatan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Detil Pengalaman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extLst>
                  <a:ext uri="{0D108BD9-81ED-4DB2-BD59-A6C34878D82A}">
                    <a16:rowId xmlns:a16="http://schemas.microsoft.com/office/drawing/2014/main" val="3548522720"/>
                  </a:ext>
                </a:extLst>
              </a:tr>
              <a:tr h="7465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Head of Project Management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>
                          <a:effectLst/>
                        </a:rPr>
                        <a:t>10 Tahun Pengalaman kerja pada bidang IT dan Pembayaran Digital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>
                          <a:effectLst/>
                        </a:rPr>
                        <a:t>Sertifikasi Scrum Master Certified (SMC) dan Project Management Professional (PMP)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extLst>
                  <a:ext uri="{0D108BD9-81ED-4DB2-BD59-A6C34878D82A}">
                    <a16:rowId xmlns:a16="http://schemas.microsoft.com/office/drawing/2014/main" val="3604513837"/>
                  </a:ext>
                </a:extLst>
              </a:tr>
              <a:tr h="10524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Head of Product Management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11 </a:t>
                      </a:r>
                      <a:r>
                        <a:rPr lang="en-US" sz="1200" dirty="0" err="1">
                          <a:effectLst/>
                        </a:rPr>
                        <a:t>Tahun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pengalaman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kerja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perusahaan</a:t>
                      </a:r>
                      <a:r>
                        <a:rPr lang="en-US" sz="1200" dirty="0">
                          <a:effectLst/>
                        </a:rPr>
                        <a:t> BUMN yang </a:t>
                      </a:r>
                      <a:r>
                        <a:rPr lang="en-US" sz="1200" dirty="0" err="1">
                          <a:effectLst/>
                        </a:rPr>
                        <a:t>menangani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bidang</a:t>
                      </a:r>
                      <a:r>
                        <a:rPr lang="en-US" sz="1200" dirty="0">
                          <a:effectLst/>
                        </a:rPr>
                        <a:t> IT dan </a:t>
                      </a:r>
                      <a:r>
                        <a:rPr lang="en-US" sz="1200" dirty="0" err="1">
                          <a:effectLst/>
                        </a:rPr>
                        <a:t>pembayaran</a:t>
                      </a:r>
                      <a:r>
                        <a:rPr lang="en-US" sz="1200" dirty="0">
                          <a:effectLst/>
                        </a:rPr>
                        <a:t> digital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4 </a:t>
                      </a:r>
                      <a:r>
                        <a:rPr lang="en-US" sz="1200" dirty="0" err="1">
                          <a:effectLst/>
                        </a:rPr>
                        <a:t>Tahun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memegang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strategis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perusahaan</a:t>
                      </a:r>
                      <a:r>
                        <a:rPr lang="en-US" sz="1200" dirty="0">
                          <a:effectLst/>
                        </a:rPr>
                        <a:t> BUMN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r>
                        <a:rPr lang="en-US" sz="1200" baseline="30000" dirty="0">
                          <a:effectLst/>
                        </a:rPr>
                        <a:t>nd</a:t>
                      </a:r>
                      <a:r>
                        <a:rPr lang="en-US" sz="1200" dirty="0">
                          <a:effectLst/>
                        </a:rPr>
                        <a:t> Best Employee PT </a:t>
                      </a:r>
                      <a:r>
                        <a:rPr lang="en-US" sz="1200" dirty="0" err="1">
                          <a:effectLst/>
                        </a:rPr>
                        <a:t>Pembayaran</a:t>
                      </a:r>
                      <a:r>
                        <a:rPr lang="en-US" sz="1200" dirty="0">
                          <a:effectLst/>
                        </a:rPr>
                        <a:t> Digital Indonesia </a:t>
                      </a:r>
                      <a:r>
                        <a:rPr lang="en-US" sz="1200" dirty="0" err="1">
                          <a:effectLst/>
                        </a:rPr>
                        <a:t>Periode</a:t>
                      </a:r>
                      <a:r>
                        <a:rPr lang="en-US" sz="1200" dirty="0">
                          <a:effectLst/>
                        </a:rPr>
                        <a:t> 2021-2022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extLst>
                  <a:ext uri="{0D108BD9-81ED-4DB2-BD59-A6C34878D82A}">
                    <a16:rowId xmlns:a16="http://schemas.microsoft.com/office/drawing/2014/main" val="1553758166"/>
                  </a:ext>
                </a:extLst>
              </a:tr>
              <a:tr h="13584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Head of Solution Development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9 </a:t>
                      </a:r>
                      <a:r>
                        <a:rPr lang="en-US" sz="1200" dirty="0" err="1">
                          <a:effectLst/>
                        </a:rPr>
                        <a:t>Tahun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pengalaman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kerja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perusahaan</a:t>
                      </a:r>
                      <a:r>
                        <a:rPr lang="en-US" sz="1200" dirty="0">
                          <a:effectLst/>
                        </a:rPr>
                        <a:t> BUMN yang </a:t>
                      </a:r>
                      <a:r>
                        <a:rPr lang="en-US" sz="1200" dirty="0" err="1">
                          <a:effectLst/>
                        </a:rPr>
                        <a:t>menangani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bidang</a:t>
                      </a:r>
                      <a:r>
                        <a:rPr lang="en-US" sz="1200" dirty="0">
                          <a:effectLst/>
                        </a:rPr>
                        <a:t> IT dan </a:t>
                      </a:r>
                      <a:r>
                        <a:rPr lang="en-US" sz="1200" dirty="0" err="1">
                          <a:effectLst/>
                        </a:rPr>
                        <a:t>pembayaran</a:t>
                      </a:r>
                      <a:r>
                        <a:rPr lang="en-US" sz="1200" dirty="0">
                          <a:effectLst/>
                        </a:rPr>
                        <a:t> digital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1 </a:t>
                      </a:r>
                      <a:r>
                        <a:rPr lang="en-US" sz="1200" dirty="0" err="1">
                          <a:effectLst/>
                        </a:rPr>
                        <a:t>Tahun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pengalaman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sebagai</a:t>
                      </a:r>
                      <a:r>
                        <a:rPr lang="en-US" sz="1200" dirty="0">
                          <a:effectLst/>
                        </a:rPr>
                        <a:t> Head of ecosystem development, dan </a:t>
                      </a:r>
                      <a:r>
                        <a:rPr lang="en-US" sz="1200" dirty="0" err="1">
                          <a:effectLst/>
                        </a:rPr>
                        <a:t>berhasil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memberikan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terobosan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terhadap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produk</a:t>
                      </a:r>
                      <a:r>
                        <a:rPr lang="en-US" sz="1200" dirty="0">
                          <a:effectLst/>
                        </a:rPr>
                        <a:t> Online Payment Solution.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r>
                        <a:rPr lang="en-US" sz="1200" baseline="30000" dirty="0">
                          <a:effectLst/>
                        </a:rPr>
                        <a:t>rd</a:t>
                      </a:r>
                      <a:r>
                        <a:rPr lang="en-US" sz="1200" dirty="0">
                          <a:effectLst/>
                        </a:rPr>
                        <a:t> Best Employee PT </a:t>
                      </a:r>
                      <a:r>
                        <a:rPr lang="en-US" sz="1200" dirty="0" err="1">
                          <a:effectLst/>
                        </a:rPr>
                        <a:t>Pembayaran</a:t>
                      </a:r>
                      <a:r>
                        <a:rPr lang="en-US" sz="1200" dirty="0">
                          <a:effectLst/>
                        </a:rPr>
                        <a:t> Digital Indonesia </a:t>
                      </a:r>
                      <a:r>
                        <a:rPr lang="en-US" sz="1200" dirty="0" err="1">
                          <a:effectLst/>
                        </a:rPr>
                        <a:t>Periode</a:t>
                      </a:r>
                      <a:r>
                        <a:rPr lang="en-US" sz="1200" dirty="0">
                          <a:effectLst/>
                        </a:rPr>
                        <a:t> 2021-2022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extLst>
                  <a:ext uri="{0D108BD9-81ED-4DB2-BD59-A6C34878D82A}">
                    <a16:rowId xmlns:a16="http://schemas.microsoft.com/office/drawing/2014/main" val="1183752938"/>
                  </a:ext>
                </a:extLst>
              </a:tr>
              <a:tr h="7465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Senior Business Analyst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44" marR="3824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Pengalaman</a:t>
                      </a:r>
                      <a:r>
                        <a:rPr lang="en-US" sz="1200" dirty="0">
                          <a:effectLst/>
                        </a:rPr>
                        <a:t> 7 </a:t>
                      </a:r>
                      <a:r>
                        <a:rPr lang="en-US" sz="1200" dirty="0" err="1">
                          <a:effectLst/>
                        </a:rPr>
                        <a:t>Tahun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sebagai</a:t>
                      </a:r>
                      <a:r>
                        <a:rPr lang="en-US" sz="1200" dirty="0">
                          <a:effectLst/>
                        </a:rPr>
                        <a:t> Business Solution dan Business Analyst.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Berpengalaman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analisa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kelayakan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bisnis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bisnis-bisnis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strategis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yagn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dijalankan</a:t>
                      </a:r>
                      <a:r>
                        <a:rPr lang="en-US" sz="1200" dirty="0">
                          <a:effectLst/>
                        </a:rPr>
                        <a:t> oleh PT PDI</a:t>
                      </a:r>
                    </a:p>
                  </a:txBody>
                  <a:tcPr marL="38244" marR="38244" marT="0" marB="0"/>
                </a:tc>
                <a:extLst>
                  <a:ext uri="{0D108BD9-81ED-4DB2-BD59-A6C34878D82A}">
                    <a16:rowId xmlns:a16="http://schemas.microsoft.com/office/drawing/2014/main" val="36465506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6DD3F7-1D7F-B284-19B7-9ED3BAC4D0C1}"/>
              </a:ext>
            </a:extLst>
          </p:cNvPr>
          <p:cNvSpPr txBox="1"/>
          <p:nvPr/>
        </p:nvSpPr>
        <p:spPr>
          <a:xfrm>
            <a:off x="4309990" y="950452"/>
            <a:ext cx="3572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418AB3"/>
                </a:solidFill>
              </a:rPr>
              <a:t>Tabel</a:t>
            </a:r>
            <a:r>
              <a:rPr lang="en-US" b="1" dirty="0">
                <a:solidFill>
                  <a:srgbClr val="418AB3"/>
                </a:solidFill>
              </a:rPr>
              <a:t> 2:</a:t>
            </a:r>
            <a:r>
              <a:rPr lang="en-US" dirty="0">
                <a:solidFill>
                  <a:srgbClr val="418AB3"/>
                </a:solidFill>
              </a:rPr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dan </a:t>
            </a:r>
            <a:r>
              <a:rPr lang="en-US" dirty="0" err="1"/>
              <a:t>pakar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122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61B-4CAC-3B17-5EB1-7FB5B6E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35280"/>
            <a:ext cx="4069080" cy="542544"/>
          </a:xfrm>
        </p:spPr>
        <p:txBody>
          <a:bodyPr>
            <a:noAutofit/>
          </a:bodyPr>
          <a:lstStyle/>
          <a:p>
            <a:r>
              <a:rPr lang="en-US" sz="2400" dirty="0"/>
              <a:t>Penyusunan </a:t>
            </a:r>
            <a:r>
              <a:rPr lang="en-US" sz="2400" dirty="0" err="1"/>
              <a:t>Kuesioner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4808-9652-FE58-0E97-F43B097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8C96A-51DC-0703-A7F9-5F5DAB79290E}"/>
              </a:ext>
            </a:extLst>
          </p:cNvPr>
          <p:cNvSpPr txBox="1"/>
          <p:nvPr/>
        </p:nvSpPr>
        <p:spPr>
          <a:xfrm>
            <a:off x="521208" y="1097280"/>
            <a:ext cx="5303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418AB3"/>
                </a:solidFill>
              </a:rPr>
              <a:t>Struktur</a:t>
            </a:r>
            <a:r>
              <a:rPr lang="en-US" b="1" dirty="0">
                <a:solidFill>
                  <a:srgbClr val="418AB3"/>
                </a:solidFill>
              </a:rPr>
              <a:t> </a:t>
            </a:r>
            <a:r>
              <a:rPr lang="en-US" b="1" dirty="0" err="1">
                <a:solidFill>
                  <a:srgbClr val="418AB3"/>
                </a:solidFill>
              </a:rPr>
              <a:t>Kuesioner</a:t>
            </a:r>
            <a:endParaRPr lang="en-US" b="1" dirty="0">
              <a:solidFill>
                <a:srgbClr val="418AB3"/>
              </a:solidFill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kuesioner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Bagian </a:t>
            </a:r>
            <a:r>
              <a:rPr lang="en-US" i="1" dirty="0"/>
              <a:t>project management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Bagian </a:t>
            </a:r>
            <a:r>
              <a:rPr lang="en-US" i="1" dirty="0"/>
              <a:t>expert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Bagian </a:t>
            </a:r>
            <a:r>
              <a:rPr lang="en-US" i="1" dirty="0"/>
              <a:t>work allocation study case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jurnal</a:t>
            </a:r>
            <a:r>
              <a:rPr lang="en-US" dirty="0"/>
              <a:t> dan juga paper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BC18A-ED9D-A682-1BDD-2259A1B988CB}"/>
              </a:ext>
            </a:extLst>
          </p:cNvPr>
          <p:cNvSpPr txBox="1"/>
          <p:nvPr/>
        </p:nvSpPr>
        <p:spPr>
          <a:xfrm>
            <a:off x="5949696" y="1097280"/>
            <a:ext cx="5303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418AB3"/>
                </a:solidFill>
              </a:rPr>
              <a:t>Project Management Case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Kendala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tertunda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oleh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Performa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63A8D-A11E-FEE4-0D10-F43EFBE36F38}"/>
              </a:ext>
            </a:extLst>
          </p:cNvPr>
          <p:cNvSpPr txBox="1"/>
          <p:nvPr/>
        </p:nvSpPr>
        <p:spPr>
          <a:xfrm>
            <a:off x="646176" y="3902059"/>
            <a:ext cx="5303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418AB3"/>
                </a:solidFill>
              </a:rPr>
              <a:t>Expert Case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Kendala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tertunda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oleh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Performa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39FA-C7F0-1892-A05C-B81E0ABEC2F4}"/>
              </a:ext>
            </a:extLst>
          </p:cNvPr>
          <p:cNvSpPr txBox="1"/>
          <p:nvPr/>
        </p:nvSpPr>
        <p:spPr>
          <a:xfrm>
            <a:off x="6055174" y="3902059"/>
            <a:ext cx="53035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418AB3"/>
                </a:solidFill>
              </a:rPr>
              <a:t>Work Allocation Study Case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Pertimbangan</a:t>
            </a:r>
            <a:r>
              <a:rPr lang="en-US" sz="1600" dirty="0"/>
              <a:t> </a:t>
            </a:r>
            <a:r>
              <a:rPr lang="en-US" sz="1600" dirty="0" err="1"/>
              <a:t>penunjukan</a:t>
            </a:r>
            <a:r>
              <a:rPr lang="en-US" sz="1600" dirty="0"/>
              <a:t> resource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pekerjaan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Berapa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pekerjaan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r>
              <a:rPr lang="en-US" sz="1600" dirty="0"/>
              <a:t> yang </a:t>
            </a:r>
            <a:r>
              <a:rPr lang="en-US" sz="1600" dirty="0" err="1"/>
              <a:t>dibebani</a:t>
            </a:r>
            <a:r>
              <a:rPr lang="en-US" sz="1600" dirty="0"/>
              <a:t> pada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, yang </a:t>
            </a:r>
            <a:r>
              <a:rPr lang="en-US" sz="1600" dirty="0" err="1"/>
              <a:t>masih</a:t>
            </a:r>
            <a:r>
              <a:rPr lang="en-US" sz="1600" dirty="0"/>
              <a:t> ideal </a:t>
            </a:r>
            <a:r>
              <a:rPr lang="en-US" sz="1600" dirty="0" err="1"/>
              <a:t>dikerjakan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Penyebab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beban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yang lain.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Faktor</a:t>
            </a:r>
            <a:r>
              <a:rPr lang="en-US" sz="1600" dirty="0"/>
              <a:t> yang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pengganti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628898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483FC0559FC24BB7762347015F7079" ma:contentTypeVersion="0" ma:contentTypeDescription="Create a new document." ma:contentTypeScope="" ma:versionID="3c485acbcfc28e648517d67e463b78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ce9a6419c4b946550614592c8ab790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07BD9C-CCA2-4C77-ABEF-D1F116BC58BB}">
  <ds:schemaRefs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8BB3B9E-BCB2-4656-8306-53A23C7B19A2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B4F47F-A451-424A-A7C9-2DC755E3FE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4317</TotalTime>
  <Words>5468</Words>
  <Application>Microsoft Office PowerPoint</Application>
  <PresentationFormat>Widescreen</PresentationFormat>
  <Paragraphs>597</Paragraphs>
  <Slides>30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Corbel</vt:lpstr>
      <vt:lpstr>Times New Roman</vt:lpstr>
      <vt:lpstr>Wingdings</vt:lpstr>
      <vt:lpstr>Basis</vt:lpstr>
      <vt:lpstr>Optimasi alokasi Pekerjaan dan sumber daya dengan sistem informasi manajemen proyek pada perusahaan teknologi informasi</vt:lpstr>
      <vt:lpstr>Outline</vt:lpstr>
      <vt:lpstr>Review Penelitian</vt:lpstr>
      <vt:lpstr>Review Penelitian</vt:lpstr>
      <vt:lpstr>Metodologi Penelitian</vt:lpstr>
      <vt:lpstr>Metodologi Penelitian</vt:lpstr>
      <vt:lpstr>Keselarasan ilmu teknik industri</vt:lpstr>
      <vt:lpstr>Penentuan Sumber dan Pakar</vt:lpstr>
      <vt:lpstr>Penyusunan Kuesioner</vt:lpstr>
      <vt:lpstr>Penyusunan Kuesioner</vt:lpstr>
      <vt:lpstr>Penyusunan Kuesioner</vt:lpstr>
      <vt:lpstr>Pengumpulan Data</vt:lpstr>
      <vt:lpstr>Pengumpulan Data-Expert Case</vt:lpstr>
      <vt:lpstr>Pengumpulan Data-Work Allocation Study Case</vt:lpstr>
      <vt:lpstr>Arsitektur Sistem</vt:lpstr>
      <vt:lpstr>Arsitektur Sistem</vt:lpstr>
      <vt:lpstr>Struktur Basis Data</vt:lpstr>
      <vt:lpstr>Alur Data</vt:lpstr>
      <vt:lpstr>Pemodelan Proses as is-Peluang Perbaikan</vt:lpstr>
      <vt:lpstr>Pemodelan Proses as is-Parameter Input</vt:lpstr>
      <vt:lpstr>Pemodelan Proses as is-BPMN As Is</vt:lpstr>
      <vt:lpstr>Pemodelan Proses as is-Penggunaan Sumber Daya</vt:lpstr>
      <vt:lpstr>Sistem Optimasi Alokasi Pekerjaan dan Sumber Daya</vt:lpstr>
      <vt:lpstr>Status Penelitian</vt:lpstr>
      <vt:lpstr>Daftar Buku</vt:lpstr>
      <vt:lpstr>Daftar Jurnal</vt:lpstr>
      <vt:lpstr>PowerPoint Presentation</vt:lpstr>
      <vt:lpstr>Daftar Pustaka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SISTEM INFORMASI MANAJEMEN PROYEK UNTUK MENGOPTIMASI ALOKASI PEKERJAAN DAN SUMBER DAYA</dc:title>
  <dc:creator>Ilham Pratama</dc:creator>
  <cp:lastModifiedBy>finnet</cp:lastModifiedBy>
  <cp:revision>2</cp:revision>
  <dcterms:created xsi:type="dcterms:W3CDTF">2022-10-12T11:13:26Z</dcterms:created>
  <dcterms:modified xsi:type="dcterms:W3CDTF">2023-03-08T16:25:44Z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0x010100A3483FC0559FC24BB7762347015F7079</vt:lpwstr>
  </property>
</Properties>
</file>