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am.nur@office.ui.ac.id" userId="516a4c74-4063-432c-b489-dfb1ca889df2" providerId="ADAL" clId="{60803A04-B70B-406E-A021-A1A34BEEBD2D}"/>
    <pc:docChg chg="undo custSel addSld modSld modMainMaster">
      <pc:chgData name="ilham.nur@office.ui.ac.id" userId="516a4c74-4063-432c-b489-dfb1ca889df2" providerId="ADAL" clId="{60803A04-B70B-406E-A021-A1A34BEEBD2D}" dt="2022-10-12T12:49:45.319" v="1367" actId="113"/>
      <pc:docMkLst>
        <pc:docMk/>
      </pc:docMkLst>
      <pc:sldChg chg="modSp new mod">
        <pc:chgData name="ilham.nur@office.ui.ac.id" userId="516a4c74-4063-432c-b489-dfb1ca889df2" providerId="ADAL" clId="{60803A04-B70B-406E-A021-A1A34BEEBD2D}" dt="2022-10-12T11:16:31.418" v="231" actId="20577"/>
        <pc:sldMkLst>
          <pc:docMk/>
          <pc:sldMk cId="3188247095" sldId="256"/>
        </pc:sldMkLst>
        <pc:spChg chg="mod">
          <ac:chgData name="ilham.nur@office.ui.ac.id" userId="516a4c74-4063-432c-b489-dfb1ca889df2" providerId="ADAL" clId="{60803A04-B70B-406E-A021-A1A34BEEBD2D}" dt="2022-10-12T11:14:30.275" v="10" actId="404"/>
          <ac:spMkLst>
            <pc:docMk/>
            <pc:sldMk cId="3188247095" sldId="256"/>
            <ac:spMk id="2" creationId="{70160497-30A7-79A4-12F7-7482403FC0CB}"/>
          </ac:spMkLst>
        </pc:spChg>
        <pc:spChg chg="mod">
          <ac:chgData name="ilham.nur@office.ui.ac.id" userId="516a4c74-4063-432c-b489-dfb1ca889df2" providerId="ADAL" clId="{60803A04-B70B-406E-A021-A1A34BEEBD2D}" dt="2022-10-12T11:16:31.418" v="231" actId="20577"/>
          <ac:spMkLst>
            <pc:docMk/>
            <pc:sldMk cId="3188247095" sldId="256"/>
            <ac:spMk id="3" creationId="{BBC2398C-804E-D6EB-709F-1508EFFF3ED7}"/>
          </ac:spMkLst>
        </pc:spChg>
      </pc:sldChg>
      <pc:sldChg chg="modSp new mod">
        <pc:chgData name="ilham.nur@office.ui.ac.id" userId="516a4c74-4063-432c-b489-dfb1ca889df2" providerId="ADAL" clId="{60803A04-B70B-406E-A021-A1A34BEEBD2D}" dt="2022-10-12T11:25:09.060" v="500" actId="20577"/>
        <pc:sldMkLst>
          <pc:docMk/>
          <pc:sldMk cId="823797763" sldId="257"/>
        </pc:sldMkLst>
        <pc:spChg chg="mod">
          <ac:chgData name="ilham.nur@office.ui.ac.id" userId="516a4c74-4063-432c-b489-dfb1ca889df2" providerId="ADAL" clId="{60803A04-B70B-406E-A021-A1A34BEEBD2D}" dt="2022-10-12T11:18:50.484" v="275" actId="20577"/>
          <ac:spMkLst>
            <pc:docMk/>
            <pc:sldMk cId="823797763" sldId="257"/>
            <ac:spMk id="2" creationId="{9751BDFB-4592-D150-E5F7-8EFDFF2B21BB}"/>
          </ac:spMkLst>
        </pc:spChg>
        <pc:spChg chg="mod">
          <ac:chgData name="ilham.nur@office.ui.ac.id" userId="516a4c74-4063-432c-b489-dfb1ca889df2" providerId="ADAL" clId="{60803A04-B70B-406E-A021-A1A34BEEBD2D}" dt="2022-10-12T11:25:09.060" v="500" actId="20577"/>
          <ac:spMkLst>
            <pc:docMk/>
            <pc:sldMk cId="823797763" sldId="257"/>
            <ac:spMk id="3" creationId="{1F11DF65-2AEA-9004-2002-4264B6D840E4}"/>
          </ac:spMkLst>
        </pc:spChg>
      </pc:sldChg>
      <pc:sldChg chg="addSp delSp modSp new mod">
        <pc:chgData name="ilham.nur@office.ui.ac.id" userId="516a4c74-4063-432c-b489-dfb1ca889df2" providerId="ADAL" clId="{60803A04-B70B-406E-A021-A1A34BEEBD2D}" dt="2022-10-12T12:22:28.623" v="950" actId="20577"/>
        <pc:sldMkLst>
          <pc:docMk/>
          <pc:sldMk cId="1357166429" sldId="258"/>
        </pc:sldMkLst>
        <pc:spChg chg="mod">
          <ac:chgData name="ilham.nur@office.ui.ac.id" userId="516a4c74-4063-432c-b489-dfb1ca889df2" providerId="ADAL" clId="{60803A04-B70B-406E-A021-A1A34BEEBD2D}" dt="2022-10-12T12:22:28.623" v="950" actId="20577"/>
          <ac:spMkLst>
            <pc:docMk/>
            <pc:sldMk cId="1357166429" sldId="258"/>
            <ac:spMk id="2" creationId="{585F7A32-2464-05E3-7FFC-46DCDE7777B3}"/>
          </ac:spMkLst>
        </pc:spChg>
        <pc:spChg chg="del">
          <ac:chgData name="ilham.nur@office.ui.ac.id" userId="516a4c74-4063-432c-b489-dfb1ca889df2" providerId="ADAL" clId="{60803A04-B70B-406E-A021-A1A34BEEBD2D}" dt="2022-10-12T11:44:37.308" v="520" actId="478"/>
          <ac:spMkLst>
            <pc:docMk/>
            <pc:sldMk cId="1357166429" sldId="258"/>
            <ac:spMk id="3" creationId="{882C9180-5DB1-4243-6B56-5E196FA3335C}"/>
          </ac:spMkLst>
        </pc:spChg>
        <pc:spChg chg="add mod">
          <ac:chgData name="ilham.nur@office.ui.ac.id" userId="516a4c74-4063-432c-b489-dfb1ca889df2" providerId="ADAL" clId="{60803A04-B70B-406E-A021-A1A34BEEBD2D}" dt="2022-10-12T12:05:19.091" v="583" actId="1076"/>
          <ac:spMkLst>
            <pc:docMk/>
            <pc:sldMk cId="1357166429" sldId="258"/>
            <ac:spMk id="6" creationId="{69DFD208-B9FD-5B4A-AB92-DB281F86560B}"/>
          </ac:spMkLst>
        </pc:spChg>
        <pc:spChg chg="add mod">
          <ac:chgData name="ilham.nur@office.ui.ac.id" userId="516a4c74-4063-432c-b489-dfb1ca889df2" providerId="ADAL" clId="{60803A04-B70B-406E-A021-A1A34BEEBD2D}" dt="2022-10-12T12:06:53.099" v="732" actId="122"/>
          <ac:spMkLst>
            <pc:docMk/>
            <pc:sldMk cId="1357166429" sldId="258"/>
            <ac:spMk id="8" creationId="{B87743F1-6819-0246-BA9B-8984E9A87E77}"/>
          </ac:spMkLst>
        </pc:spChg>
        <pc:spChg chg="add mod">
          <ac:chgData name="ilham.nur@office.ui.ac.id" userId="516a4c74-4063-432c-b489-dfb1ca889df2" providerId="ADAL" clId="{60803A04-B70B-406E-A021-A1A34BEEBD2D}" dt="2022-10-12T12:08:10.249" v="746" actId="20577"/>
          <ac:spMkLst>
            <pc:docMk/>
            <pc:sldMk cId="1357166429" sldId="258"/>
            <ac:spMk id="11" creationId="{D17AF458-9A6C-2CBA-DFE4-CC72EDFEB1AA}"/>
          </ac:spMkLst>
        </pc:spChg>
        <pc:spChg chg="add mod">
          <ac:chgData name="ilham.nur@office.ui.ac.id" userId="516a4c74-4063-432c-b489-dfb1ca889df2" providerId="ADAL" clId="{60803A04-B70B-406E-A021-A1A34BEEBD2D}" dt="2022-10-12T12:19:29.981" v="923" actId="20577"/>
          <ac:spMkLst>
            <pc:docMk/>
            <pc:sldMk cId="1357166429" sldId="258"/>
            <ac:spMk id="12" creationId="{FFB93BD5-95C7-CDF4-CB56-06C83F62949B}"/>
          </ac:spMkLst>
        </pc:spChg>
        <pc:picChg chg="add mod">
          <ac:chgData name="ilham.nur@office.ui.ac.id" userId="516a4c74-4063-432c-b489-dfb1ca889df2" providerId="ADAL" clId="{60803A04-B70B-406E-A021-A1A34BEEBD2D}" dt="2022-10-12T12:05:14.879" v="582" actId="14100"/>
          <ac:picMkLst>
            <pc:docMk/>
            <pc:sldMk cId="1357166429" sldId="258"/>
            <ac:picMk id="5" creationId="{4B8F3272-E226-2093-71F5-AD9059AB9EF1}"/>
          </ac:picMkLst>
        </pc:picChg>
        <pc:picChg chg="add mod">
          <ac:chgData name="ilham.nur@office.ui.ac.id" userId="516a4c74-4063-432c-b489-dfb1ca889df2" providerId="ADAL" clId="{60803A04-B70B-406E-A021-A1A34BEEBD2D}" dt="2022-10-12T12:07:59.388" v="737" actId="1076"/>
          <ac:picMkLst>
            <pc:docMk/>
            <pc:sldMk cId="1357166429" sldId="258"/>
            <ac:picMk id="10" creationId="{E8F998DC-9D23-89D5-A00D-16BD54DDEEEE}"/>
          </ac:picMkLst>
        </pc:picChg>
      </pc:sldChg>
      <pc:sldChg chg="addSp delSp modSp new mod">
        <pc:chgData name="ilham.nur@office.ui.ac.id" userId="516a4c74-4063-432c-b489-dfb1ca889df2" providerId="ADAL" clId="{60803A04-B70B-406E-A021-A1A34BEEBD2D}" dt="2022-10-12T12:49:45.319" v="1367" actId="113"/>
        <pc:sldMkLst>
          <pc:docMk/>
          <pc:sldMk cId="2894308626" sldId="259"/>
        </pc:sldMkLst>
        <pc:spChg chg="mod">
          <ac:chgData name="ilham.nur@office.ui.ac.id" userId="516a4c74-4063-432c-b489-dfb1ca889df2" providerId="ADAL" clId="{60803A04-B70B-406E-A021-A1A34BEEBD2D}" dt="2022-10-12T12:22:34.980" v="951" actId="1076"/>
          <ac:spMkLst>
            <pc:docMk/>
            <pc:sldMk cId="2894308626" sldId="259"/>
            <ac:spMk id="2" creationId="{1CA63B7A-F015-5CC2-1E35-C2F5BCD735CC}"/>
          </ac:spMkLst>
        </pc:spChg>
        <pc:spChg chg="del">
          <ac:chgData name="ilham.nur@office.ui.ac.id" userId="516a4c74-4063-432c-b489-dfb1ca889df2" providerId="ADAL" clId="{60803A04-B70B-406E-A021-A1A34BEEBD2D}" dt="2022-10-12T12:22:36.583" v="952" actId="478"/>
          <ac:spMkLst>
            <pc:docMk/>
            <pc:sldMk cId="2894308626" sldId="259"/>
            <ac:spMk id="3" creationId="{5F005B7D-93ED-4339-B820-2CC7020446AD}"/>
          </ac:spMkLst>
        </pc:spChg>
        <pc:spChg chg="add mod">
          <ac:chgData name="ilham.nur@office.ui.ac.id" userId="516a4c74-4063-432c-b489-dfb1ca889df2" providerId="ADAL" clId="{60803A04-B70B-406E-A021-A1A34BEEBD2D}" dt="2022-10-12T12:36:15.625" v="1084" actId="113"/>
          <ac:spMkLst>
            <pc:docMk/>
            <pc:sldMk cId="2894308626" sldId="259"/>
            <ac:spMk id="7" creationId="{9DEED0D6-40A6-C4C1-B6DF-1EED4D8C1635}"/>
          </ac:spMkLst>
        </pc:spChg>
        <pc:spChg chg="add mod">
          <ac:chgData name="ilham.nur@office.ui.ac.id" userId="516a4c74-4063-432c-b489-dfb1ca889df2" providerId="ADAL" clId="{60803A04-B70B-406E-A021-A1A34BEEBD2D}" dt="2022-10-12T12:49:45.319" v="1367" actId="113"/>
          <ac:spMkLst>
            <pc:docMk/>
            <pc:sldMk cId="2894308626" sldId="259"/>
            <ac:spMk id="10" creationId="{9E714C78-BF66-ADB6-0FD4-8A5DC03533E0}"/>
          </ac:spMkLst>
        </pc:spChg>
        <pc:picChg chg="add mod">
          <ac:chgData name="ilham.nur@office.ui.ac.id" userId="516a4c74-4063-432c-b489-dfb1ca889df2" providerId="ADAL" clId="{60803A04-B70B-406E-A021-A1A34BEEBD2D}" dt="2022-10-12T12:34:26.914" v="955" actId="1076"/>
          <ac:picMkLst>
            <pc:docMk/>
            <pc:sldMk cId="2894308626" sldId="259"/>
            <ac:picMk id="6" creationId="{3EC06743-D017-8167-8CCD-B2E61B034B55}"/>
          </ac:picMkLst>
        </pc:picChg>
        <pc:picChg chg="add mod">
          <ac:chgData name="ilham.nur@office.ui.ac.id" userId="516a4c74-4063-432c-b489-dfb1ca889df2" providerId="ADAL" clId="{60803A04-B70B-406E-A021-A1A34BEEBD2D}" dt="2022-10-12T12:45:27.917" v="1087" actId="1076"/>
          <ac:picMkLst>
            <pc:docMk/>
            <pc:sldMk cId="2894308626" sldId="259"/>
            <ac:picMk id="9" creationId="{C7485E64-AAF9-204A-0C54-EBDA6CFFA85A}"/>
          </ac:picMkLst>
        </pc:picChg>
      </pc:sldChg>
      <pc:sldMasterChg chg="modSldLayout">
        <pc:chgData name="ilham.nur@office.ui.ac.id" userId="516a4c74-4063-432c-b489-dfb1ca889df2" providerId="ADAL" clId="{60803A04-B70B-406E-A021-A1A34BEEBD2D}" dt="2022-10-12T11:18:40.719" v="267" actId="14100"/>
        <pc:sldMasterMkLst>
          <pc:docMk/>
          <pc:sldMasterMk cId="3206496400" sldId="2147483660"/>
        </pc:sldMasterMkLst>
        <pc:sldLayoutChg chg="addSp modSp mod">
          <pc:chgData name="ilham.nur@office.ui.ac.id" userId="516a4c74-4063-432c-b489-dfb1ca889df2" providerId="ADAL" clId="{60803A04-B70B-406E-A021-A1A34BEEBD2D}" dt="2022-10-12T11:17:09.507" v="236" actId="1076"/>
          <pc:sldLayoutMkLst>
            <pc:docMk/>
            <pc:sldMasterMk cId="3206496400" sldId="2147483660"/>
            <pc:sldLayoutMk cId="4188280784" sldId="2147483661"/>
          </pc:sldLayoutMkLst>
          <pc:spChg chg="mod">
            <ac:chgData name="ilham.nur@office.ui.ac.id" userId="516a4c74-4063-432c-b489-dfb1ca889df2" providerId="ADAL" clId="{60803A04-B70B-406E-A021-A1A34BEEBD2D}" dt="2022-10-12T11:17:09.507" v="236" actId="1076"/>
            <ac:spMkLst>
              <pc:docMk/>
              <pc:sldMasterMk cId="3206496400" sldId="2147483660"/>
              <pc:sldLayoutMk cId="4188280784" sldId="2147483661"/>
              <ac:spMk id="6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7:05.375" v="235" actId="1076"/>
            <ac:picMkLst>
              <pc:docMk/>
              <pc:sldMasterMk cId="3206496400" sldId="2147483660"/>
              <pc:sldLayoutMk cId="4188280784" sldId="2147483661"/>
              <ac:picMk id="10" creationId="{462B28A2-7772-27E7-522B-4AB03F3D2496}"/>
            </ac:picMkLst>
          </pc:picChg>
        </pc:sldLayoutChg>
        <pc:sldLayoutChg chg="addSp delSp modSp mod">
          <pc:chgData name="ilham.nur@office.ui.ac.id" userId="516a4c74-4063-432c-b489-dfb1ca889df2" providerId="ADAL" clId="{60803A04-B70B-406E-A021-A1A34BEEBD2D}" dt="2022-10-12T11:17:24.063" v="241" actId="14100"/>
          <pc:sldLayoutMkLst>
            <pc:docMk/>
            <pc:sldMasterMk cId="3206496400" sldId="2147483660"/>
            <pc:sldLayoutMk cId="136897842" sldId="2147483662"/>
          </pc:sldLayoutMkLst>
          <pc:spChg chg="mod">
            <ac:chgData name="ilham.nur@office.ui.ac.id" userId="516a4c74-4063-432c-b489-dfb1ca889df2" providerId="ADAL" clId="{60803A04-B70B-406E-A021-A1A34BEEBD2D}" dt="2022-10-12T11:17:24.063" v="241" actId="14100"/>
            <ac:spMkLst>
              <pc:docMk/>
              <pc:sldMasterMk cId="3206496400" sldId="2147483660"/>
              <pc:sldLayoutMk cId="136897842" sldId="2147483662"/>
              <ac:spMk id="6" creationId="{00000000-0000-0000-0000-000000000000}"/>
            </ac:spMkLst>
          </pc:spChg>
          <pc:picChg chg="add del mod">
            <ac:chgData name="ilham.nur@office.ui.ac.id" userId="516a4c74-4063-432c-b489-dfb1ca889df2" providerId="ADAL" clId="{60803A04-B70B-406E-A021-A1A34BEEBD2D}" dt="2022-10-12T11:17:12.252" v="238"/>
            <ac:picMkLst>
              <pc:docMk/>
              <pc:sldMasterMk cId="3206496400" sldId="2147483660"/>
              <pc:sldLayoutMk cId="136897842" sldId="2147483662"/>
              <ac:picMk id="8" creationId="{8F142B63-42A3-362B-510A-E4C12EA746F3}"/>
            </ac:picMkLst>
          </pc:picChg>
          <pc:picChg chg="add mod">
            <ac:chgData name="ilham.nur@office.ui.ac.id" userId="516a4c74-4063-432c-b489-dfb1ca889df2" providerId="ADAL" clId="{60803A04-B70B-406E-A021-A1A34BEEBD2D}" dt="2022-10-12T11:17:16.599" v="239"/>
            <ac:picMkLst>
              <pc:docMk/>
              <pc:sldMasterMk cId="3206496400" sldId="2147483660"/>
              <pc:sldLayoutMk cId="136897842" sldId="2147483662"/>
              <ac:picMk id="9" creationId="{657BF5B6-171F-0C80-B3C7-05C2292E3AD5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7:31.169" v="243" actId="1076"/>
          <pc:sldLayoutMkLst>
            <pc:docMk/>
            <pc:sldMasterMk cId="3206496400" sldId="2147483660"/>
            <pc:sldLayoutMk cId="1784817065" sldId="2147483663"/>
          </pc:sldLayoutMkLst>
          <pc:spChg chg="mod">
            <ac:chgData name="ilham.nur@office.ui.ac.id" userId="516a4c74-4063-432c-b489-dfb1ca889df2" providerId="ADAL" clId="{60803A04-B70B-406E-A021-A1A34BEEBD2D}" dt="2022-10-12T11:17:31.169" v="243" actId="1076"/>
            <ac:spMkLst>
              <pc:docMk/>
              <pc:sldMasterMk cId="3206496400" sldId="2147483660"/>
              <pc:sldLayoutMk cId="1784817065" sldId="2147483663"/>
              <ac:spMk id="6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7:27.074" v="242"/>
            <ac:picMkLst>
              <pc:docMk/>
              <pc:sldMasterMk cId="3206496400" sldId="2147483660"/>
              <pc:sldLayoutMk cId="1784817065" sldId="2147483663"/>
              <ac:picMk id="8" creationId="{F12E46BC-4E7E-83CE-E686-7A53C813835E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7:41.306" v="246" actId="14100"/>
          <pc:sldLayoutMkLst>
            <pc:docMk/>
            <pc:sldMasterMk cId="3206496400" sldId="2147483660"/>
            <pc:sldLayoutMk cId="1182281462" sldId="2147483664"/>
          </pc:sldLayoutMkLst>
          <pc:spChg chg="mod">
            <ac:chgData name="ilham.nur@office.ui.ac.id" userId="516a4c74-4063-432c-b489-dfb1ca889df2" providerId="ADAL" clId="{60803A04-B70B-406E-A021-A1A34BEEBD2D}" dt="2022-10-12T11:17:41.306" v="246" actId="14100"/>
            <ac:spMkLst>
              <pc:docMk/>
              <pc:sldMasterMk cId="3206496400" sldId="2147483660"/>
              <pc:sldLayoutMk cId="1182281462" sldId="2147483664"/>
              <ac:spMk id="7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7:32.922" v="244"/>
            <ac:picMkLst>
              <pc:docMk/>
              <pc:sldMasterMk cId="3206496400" sldId="2147483660"/>
              <pc:sldLayoutMk cId="1182281462" sldId="2147483664"/>
              <ac:picMk id="2" creationId="{02F265B5-B601-1873-9535-7815FA5EFD4F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7:49.863" v="249" actId="14100"/>
          <pc:sldLayoutMkLst>
            <pc:docMk/>
            <pc:sldMasterMk cId="3206496400" sldId="2147483660"/>
            <pc:sldLayoutMk cId="621771232" sldId="2147483665"/>
          </pc:sldLayoutMkLst>
          <pc:spChg chg="mod">
            <ac:chgData name="ilham.nur@office.ui.ac.id" userId="516a4c74-4063-432c-b489-dfb1ca889df2" providerId="ADAL" clId="{60803A04-B70B-406E-A021-A1A34BEEBD2D}" dt="2022-10-12T11:17:49.863" v="249" actId="14100"/>
            <ac:spMkLst>
              <pc:docMk/>
              <pc:sldMasterMk cId="3206496400" sldId="2147483660"/>
              <pc:sldLayoutMk cId="621771232" sldId="2147483665"/>
              <ac:spMk id="9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7:44.348" v="247"/>
            <ac:picMkLst>
              <pc:docMk/>
              <pc:sldMasterMk cId="3206496400" sldId="2147483660"/>
              <pc:sldLayoutMk cId="621771232" sldId="2147483665"/>
              <ac:picMk id="2" creationId="{323748A2-094A-BF20-F8F2-122F3F919C32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7:58.703" v="252" actId="14100"/>
          <pc:sldLayoutMkLst>
            <pc:docMk/>
            <pc:sldMasterMk cId="3206496400" sldId="2147483660"/>
            <pc:sldLayoutMk cId="2024666345" sldId="2147483666"/>
          </pc:sldLayoutMkLst>
          <pc:spChg chg="mod">
            <ac:chgData name="ilham.nur@office.ui.ac.id" userId="516a4c74-4063-432c-b489-dfb1ca889df2" providerId="ADAL" clId="{60803A04-B70B-406E-A021-A1A34BEEBD2D}" dt="2022-10-12T11:17:58.703" v="252" actId="14100"/>
            <ac:spMkLst>
              <pc:docMk/>
              <pc:sldMasterMk cId="3206496400" sldId="2147483660"/>
              <pc:sldLayoutMk cId="2024666345" sldId="2147483666"/>
              <ac:spMk id="5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7:52.645" v="250"/>
            <ac:picMkLst>
              <pc:docMk/>
              <pc:sldMasterMk cId="3206496400" sldId="2147483660"/>
              <pc:sldLayoutMk cId="2024666345" sldId="2147483666"/>
              <ac:picMk id="6" creationId="{CB981F06-651E-96C3-E39F-4575D2EDCEF7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8:07.056" v="255" actId="14100"/>
          <pc:sldLayoutMkLst>
            <pc:docMk/>
            <pc:sldMasterMk cId="3206496400" sldId="2147483660"/>
            <pc:sldLayoutMk cId="2083380578" sldId="2147483667"/>
          </pc:sldLayoutMkLst>
          <pc:spChg chg="mod">
            <ac:chgData name="ilham.nur@office.ui.ac.id" userId="516a4c74-4063-432c-b489-dfb1ca889df2" providerId="ADAL" clId="{60803A04-B70B-406E-A021-A1A34BEEBD2D}" dt="2022-10-12T11:18:07.056" v="255" actId="14100"/>
            <ac:spMkLst>
              <pc:docMk/>
              <pc:sldMasterMk cId="3206496400" sldId="2147483660"/>
              <pc:sldLayoutMk cId="2083380578" sldId="2147483667"/>
              <ac:spMk id="4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8:00.472" v="253"/>
            <ac:picMkLst>
              <pc:docMk/>
              <pc:sldMasterMk cId="3206496400" sldId="2147483660"/>
              <pc:sldLayoutMk cId="2083380578" sldId="2147483667"/>
              <ac:picMk id="5" creationId="{E3C58369-29D1-411A-88E4-25AF67FBDF96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8:17.042" v="258" actId="14100"/>
          <pc:sldLayoutMkLst>
            <pc:docMk/>
            <pc:sldMasterMk cId="3206496400" sldId="2147483660"/>
            <pc:sldLayoutMk cId="4082303131" sldId="2147483668"/>
          </pc:sldLayoutMkLst>
          <pc:spChg chg="mod">
            <ac:chgData name="ilham.nur@office.ui.ac.id" userId="516a4c74-4063-432c-b489-dfb1ca889df2" providerId="ADAL" clId="{60803A04-B70B-406E-A021-A1A34BEEBD2D}" dt="2022-10-12T11:18:17.042" v="258" actId="14100"/>
            <ac:spMkLst>
              <pc:docMk/>
              <pc:sldMasterMk cId="3206496400" sldId="2147483660"/>
              <pc:sldLayoutMk cId="4082303131" sldId="2147483668"/>
              <ac:spMk id="7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8:09.220" v="256"/>
            <ac:picMkLst>
              <pc:docMk/>
              <pc:sldMasterMk cId="3206496400" sldId="2147483660"/>
              <pc:sldLayoutMk cId="4082303131" sldId="2147483668"/>
              <ac:picMk id="8" creationId="{9F2F4FA2-8D58-1BCE-DD69-DB3132478CD9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8:25.576" v="261" actId="14100"/>
          <pc:sldLayoutMkLst>
            <pc:docMk/>
            <pc:sldMasterMk cId="3206496400" sldId="2147483660"/>
            <pc:sldLayoutMk cId="3246099402" sldId="2147483669"/>
          </pc:sldLayoutMkLst>
          <pc:spChg chg="mod">
            <ac:chgData name="ilham.nur@office.ui.ac.id" userId="516a4c74-4063-432c-b489-dfb1ca889df2" providerId="ADAL" clId="{60803A04-B70B-406E-A021-A1A34BEEBD2D}" dt="2022-10-12T11:18:25.576" v="261" actId="14100"/>
            <ac:spMkLst>
              <pc:docMk/>
              <pc:sldMasterMk cId="3206496400" sldId="2147483660"/>
              <pc:sldLayoutMk cId="3246099402" sldId="2147483669"/>
              <ac:spMk id="7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8:18.862" v="259"/>
            <ac:picMkLst>
              <pc:docMk/>
              <pc:sldMasterMk cId="3206496400" sldId="2147483660"/>
              <pc:sldLayoutMk cId="3246099402" sldId="2147483669"/>
              <ac:picMk id="8" creationId="{5C39ADF5-2846-74FD-D657-9E446B0AF591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8:32.585" v="264" actId="14100"/>
          <pc:sldLayoutMkLst>
            <pc:docMk/>
            <pc:sldMasterMk cId="3206496400" sldId="2147483660"/>
            <pc:sldLayoutMk cId="1915450988" sldId="2147483670"/>
          </pc:sldLayoutMkLst>
          <pc:spChg chg="mod">
            <ac:chgData name="ilham.nur@office.ui.ac.id" userId="516a4c74-4063-432c-b489-dfb1ca889df2" providerId="ADAL" clId="{60803A04-B70B-406E-A021-A1A34BEEBD2D}" dt="2022-10-12T11:18:32.585" v="264" actId="14100"/>
            <ac:spMkLst>
              <pc:docMk/>
              <pc:sldMasterMk cId="3206496400" sldId="2147483660"/>
              <pc:sldLayoutMk cId="1915450988" sldId="2147483670"/>
              <ac:spMk id="6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8:28.383" v="262"/>
            <ac:picMkLst>
              <pc:docMk/>
              <pc:sldMasterMk cId="3206496400" sldId="2147483660"/>
              <pc:sldLayoutMk cId="1915450988" sldId="2147483670"/>
              <ac:picMk id="7" creationId="{7CDE6BED-A11D-28B8-776D-B25168EFC94B}"/>
            </ac:picMkLst>
          </pc:picChg>
        </pc:sldLayoutChg>
        <pc:sldLayoutChg chg="addSp modSp mod">
          <pc:chgData name="ilham.nur@office.ui.ac.id" userId="516a4c74-4063-432c-b489-dfb1ca889df2" providerId="ADAL" clId="{60803A04-B70B-406E-A021-A1A34BEEBD2D}" dt="2022-10-12T11:18:40.719" v="267" actId="14100"/>
          <pc:sldLayoutMkLst>
            <pc:docMk/>
            <pc:sldMasterMk cId="3206496400" sldId="2147483660"/>
            <pc:sldLayoutMk cId="4284999630" sldId="2147483671"/>
          </pc:sldLayoutMkLst>
          <pc:spChg chg="mod">
            <ac:chgData name="ilham.nur@office.ui.ac.id" userId="516a4c74-4063-432c-b489-dfb1ca889df2" providerId="ADAL" clId="{60803A04-B70B-406E-A021-A1A34BEEBD2D}" dt="2022-10-12T11:18:40.719" v="267" actId="14100"/>
            <ac:spMkLst>
              <pc:docMk/>
              <pc:sldMasterMk cId="3206496400" sldId="2147483660"/>
              <pc:sldLayoutMk cId="4284999630" sldId="2147483671"/>
              <ac:spMk id="6" creationId="{00000000-0000-0000-0000-000000000000}"/>
            </ac:spMkLst>
          </pc:spChg>
          <pc:picChg chg="add mod">
            <ac:chgData name="ilham.nur@office.ui.ac.id" userId="516a4c74-4063-432c-b489-dfb1ca889df2" providerId="ADAL" clId="{60803A04-B70B-406E-A021-A1A34BEEBD2D}" dt="2022-10-12T11:18:34.075" v="265"/>
            <ac:picMkLst>
              <pc:docMk/>
              <pc:sldMasterMk cId="3206496400" sldId="2147483660"/>
              <pc:sldLayoutMk cId="4284999630" sldId="2147483671"/>
              <ac:picMk id="7" creationId="{26F89051-F0D2-B67E-2CC4-D95E26D6819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314C-879F-4858-8A85-5F55F8E57DC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06D4-C4F8-4624-9B83-E59F566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60EBF-E85A-4A8D-8A01-6DD04F914B3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5895" y="5990070"/>
            <a:ext cx="1706217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62B28A2-7772-27E7-522B-4AB03F3D2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B128-6C4E-4058-8504-F51FB79916F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2949" y="5977352"/>
            <a:ext cx="376030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E6BED-A11D-28B8-776D-B25168EFC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888-BC52-4F2E-ABC8-DE7322783FB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9695" y="5989637"/>
            <a:ext cx="392413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89051-F0D2-B67E-2CC4-D95E26D68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FD47-1463-47C5-9DC0-725B238D5B8F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8694" y="6004877"/>
            <a:ext cx="398506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BF5B6-171F-0C80-B3C7-05C2292E3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680-D294-4F86-B7BB-9D2C7729D1C1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5895" y="5969803"/>
            <a:ext cx="1706217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2E46BC-4E7E-83CE-E686-7A53C8138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047-FDD9-474E-94EE-A7B446625EDF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9361" y="5989637"/>
            <a:ext cx="412267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265B5-B601-1873-9535-7815FA5EF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9F8F-28C6-44F1-8DBB-4CADB0FB876F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7750" y="5980653"/>
            <a:ext cx="403878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748A2-094A-BF20-F8F2-122F3F919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17-1A5A-467E-8F53-1CAEE36A2E44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7750" y="5980547"/>
            <a:ext cx="403878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1F06-651E-96C3-E39F-4575D2EDC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1393-8228-4858-A891-84493A089058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2250" y="5955381"/>
            <a:ext cx="448840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58369-29D1-411A-88E4-25AF67FBDF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9A84-E1B8-4C99-88A7-65DA4F8A51B1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67083" y="5972158"/>
            <a:ext cx="457229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F4FA2-8D58-1BCE-DD69-DB3132478C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4A95-F4D9-4F23-8D77-E8FFE855A1D4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12296" y="5959748"/>
            <a:ext cx="389816" cy="365125"/>
          </a:xfrm>
        </p:spPr>
        <p:txBody>
          <a:bodyPr/>
          <a:lstStyle/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9ADF5-2846-74FD-D657-9E446B0AF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722" y="6414174"/>
            <a:ext cx="1880248" cy="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E770EC-A01A-4828-8E51-E223642BDEE2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6BDE863-94E8-4228-BC4C-083ADA1A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wires.com/computer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leap.com/general-management-principles-project-management-context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repo.com/fbadz/increasing-graph-indicating-progress-report-and-financia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wpixel.com/search/human%20resources" TargetMode="External"/><Relationship Id="rId4" Type="http://schemas.openxmlformats.org/officeDocument/2006/relationships/image" Target="../media/image5.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0497-30A7-79A4-12F7-7482403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DESAIN SISTEM INFORMASI MANAJEMEN PROYEK UNTUK MENGOPTIMASI ALOKASI PEKERJAAN DAN SUMBER DAYA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398C-804E-D6EB-709F-1508EFFF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69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PROPOSAL TESIS</a:t>
            </a:r>
          </a:p>
          <a:p>
            <a:r>
              <a:rPr lang="en-US" dirty="0"/>
              <a:t>Ilham Nur Pratama– 2106663282</a:t>
            </a:r>
          </a:p>
          <a:p>
            <a:r>
              <a:rPr lang="en-US" dirty="0"/>
              <a:t>PEMBIMBING UTAMA : Prof. Dr. Ir. M. </a:t>
            </a:r>
            <a:r>
              <a:rPr lang="en-US" dirty="0" err="1"/>
              <a:t>Dachyar</a:t>
            </a:r>
            <a:r>
              <a:rPr lang="en-US" dirty="0"/>
              <a:t>, </a:t>
            </a:r>
            <a:r>
              <a:rPr lang="en-US" dirty="0" err="1"/>
              <a:t>M.Sc</a:t>
            </a:r>
            <a:endParaRPr lang="en-US" dirty="0"/>
          </a:p>
          <a:p>
            <a:r>
              <a:rPr lang="en-US" dirty="0" err="1"/>
              <a:t>Fakultas</a:t>
            </a:r>
            <a:r>
              <a:rPr lang="en-US" dirty="0"/>
              <a:t> Teknik</a:t>
            </a:r>
          </a:p>
          <a:p>
            <a:r>
              <a:rPr lang="en-US" dirty="0"/>
              <a:t>Program Magister Teknik </a:t>
            </a:r>
            <a:r>
              <a:rPr lang="en-US" dirty="0" err="1"/>
              <a:t>Industri</a:t>
            </a:r>
            <a:endParaRPr lang="en-US" dirty="0"/>
          </a:p>
          <a:p>
            <a:r>
              <a:rPr lang="en-US" dirty="0" err="1"/>
              <a:t>Salemba</a:t>
            </a:r>
            <a:endParaRPr lang="en-US" dirty="0"/>
          </a:p>
          <a:p>
            <a:r>
              <a:rPr lang="en-US" dirty="0"/>
              <a:t>2022 </a:t>
            </a:r>
          </a:p>
        </p:txBody>
      </p:sp>
    </p:spTree>
    <p:extLst>
      <p:ext uri="{BB962C8B-B14F-4D97-AF65-F5344CB8AC3E}">
        <p14:creationId xmlns:p14="http://schemas.microsoft.com/office/powerpoint/2010/main" val="31882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BDFB-4592-D150-E5F7-8EFDFF2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DF65-2AEA-9004-2002-4264B6D8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en-US" dirty="0"/>
          </a:p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&amp; Batasan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F366-568F-9274-09B6-36B010F2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7A32-2464-05E3-7FFC-46DCDE77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128337"/>
            <a:ext cx="9875520" cy="135636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3272-E226-2093-71F5-AD9059AB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18810" y="1674613"/>
            <a:ext cx="3972267" cy="201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FD208-B9FD-5B4A-AB92-DB281F86560B}"/>
              </a:ext>
            </a:extLst>
          </p:cNvPr>
          <p:cNvSpPr txBox="1"/>
          <p:nvPr/>
        </p:nvSpPr>
        <p:spPr>
          <a:xfrm>
            <a:off x="1778609" y="3693459"/>
            <a:ext cx="3451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Sumber</a:t>
            </a:r>
            <a:r>
              <a:rPr lang="en-US" sz="900" dirty="0"/>
              <a:t> : </a:t>
            </a:r>
            <a:r>
              <a:rPr lang="en-US" sz="900" dirty="0">
                <a:solidFill>
                  <a:srgbClr val="F59E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— Attribution 3.0 </a:t>
            </a:r>
            <a:r>
              <a:rPr lang="en-US" sz="900" dirty="0" err="1">
                <a:solidFill>
                  <a:srgbClr val="F59E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Unported</a:t>
            </a:r>
            <a:r>
              <a:rPr lang="en-US" sz="900" dirty="0">
                <a:solidFill>
                  <a:srgbClr val="F59E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CC BY 3.0</a:t>
            </a:r>
            <a:endParaRPr lang="en-US" sz="9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C96C-583B-3CAA-9515-9AA6D61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743F1-6819-0246-BA9B-8984E9A87E77}"/>
              </a:ext>
            </a:extLst>
          </p:cNvPr>
          <p:cNvSpPr txBox="1"/>
          <p:nvPr/>
        </p:nvSpPr>
        <p:spPr>
          <a:xfrm>
            <a:off x="1518810" y="4034118"/>
            <a:ext cx="397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b="1" dirty="0" err="1"/>
              <a:t>jasa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(TI),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b="1" dirty="0" err="1"/>
              <a:t>pertumbuhan</a:t>
            </a:r>
            <a:r>
              <a:rPr lang="en-US" dirty="0"/>
              <a:t> </a:t>
            </a:r>
            <a:r>
              <a:rPr lang="en-US" b="1" dirty="0" err="1"/>
              <a:t>ekonomi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pesat</a:t>
            </a:r>
            <a:r>
              <a:rPr lang="en-US" dirty="0"/>
              <a:t> (Fink &amp; </a:t>
            </a:r>
            <a:r>
              <a:rPr lang="en-US" dirty="0" err="1"/>
              <a:t>Pinchovski</a:t>
            </a:r>
            <a:r>
              <a:rPr lang="en-US" dirty="0"/>
              <a:t>, 2020)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998DC-9D23-89D5-A00D-16BD54DDE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7131" y="1674613"/>
            <a:ext cx="3605082" cy="201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AF458-9A6C-2CBA-DFE4-CC72EDFEB1AA}"/>
              </a:ext>
            </a:extLst>
          </p:cNvPr>
          <p:cNvSpPr txBox="1"/>
          <p:nvPr/>
        </p:nvSpPr>
        <p:spPr>
          <a:xfrm>
            <a:off x="7297128" y="3834137"/>
            <a:ext cx="3605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Sumber</a:t>
            </a:r>
            <a:r>
              <a:rPr lang="en-US" sz="900" dirty="0"/>
              <a:t> :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93BD5-95C7-CDF4-CB56-06C83F62949B}"/>
              </a:ext>
            </a:extLst>
          </p:cNvPr>
          <p:cNvSpPr txBox="1"/>
          <p:nvPr/>
        </p:nvSpPr>
        <p:spPr>
          <a:xfrm>
            <a:off x="7113536" y="4205647"/>
            <a:ext cx="397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dirty="0" err="1"/>
              <a:t>memberikan</a:t>
            </a:r>
            <a:r>
              <a:rPr lang="en-US" dirty="0"/>
              <a:t>  yang </a:t>
            </a:r>
            <a:r>
              <a:rPr lang="en-US" dirty="0" err="1"/>
              <a:t>terbaik</a:t>
            </a:r>
            <a:r>
              <a:rPr lang="en-US" dirty="0"/>
              <a:t> pada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dilakukan oleh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proyek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16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3B7A-F015-5CC2-1E35-C2F5BCD7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14300"/>
            <a:ext cx="9875520" cy="135636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D1BF-1BDA-C9F5-5102-8138DBAF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E863-94E8-4228-BC4C-083ADA1A746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06743-D017-8167-8CCD-B2E61B03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7849" y="1470660"/>
            <a:ext cx="3106565" cy="282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EED0D6-40A6-C4C1-B6DF-1EED4D8C1635}"/>
              </a:ext>
            </a:extLst>
          </p:cNvPr>
          <p:cNvSpPr txBox="1"/>
          <p:nvPr/>
        </p:nvSpPr>
        <p:spPr>
          <a:xfrm>
            <a:off x="1414997" y="4605618"/>
            <a:ext cx="397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Dengan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b="1" dirty="0" err="1"/>
              <a:t>peningkatan</a:t>
            </a:r>
            <a:r>
              <a:rPr lang="en-US" dirty="0"/>
              <a:t> </a:t>
            </a:r>
            <a:r>
              <a:rPr lang="en-US" b="1" dirty="0" err="1"/>
              <a:t>permintaan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b="1" dirty="0" err="1"/>
              <a:t>tinggi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b="1" dirty="0" err="1"/>
              <a:t>proyek</a:t>
            </a:r>
            <a:r>
              <a:rPr lang="en-US" dirty="0"/>
              <a:t> dengan </a:t>
            </a:r>
            <a:r>
              <a:rPr lang="en-US" b="1" dirty="0" err="1"/>
              <a:t>kompleksitas</a:t>
            </a:r>
            <a:r>
              <a:rPr lang="en-US" dirty="0"/>
              <a:t> </a:t>
            </a:r>
            <a:r>
              <a:rPr lang="en-US" b="1" dirty="0" err="1"/>
              <a:t>tinggi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85E64-AAF9-204A-0C54-EBDA6CFFA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37588" y="1987364"/>
            <a:ext cx="3527934" cy="2306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14C78-BF66-ADB6-0FD4-8A5DC03533E0}"/>
              </a:ext>
            </a:extLst>
          </p:cNvPr>
          <p:cNvSpPr txBox="1"/>
          <p:nvPr/>
        </p:nvSpPr>
        <p:spPr>
          <a:xfrm>
            <a:off x="7015421" y="4605617"/>
            <a:ext cx="3972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Seiring</a:t>
            </a:r>
            <a:r>
              <a:rPr lang="en-US" dirty="0"/>
              <a:t> </a:t>
            </a:r>
            <a:r>
              <a:rPr lang="en-US" b="1" dirty="0" err="1"/>
              <a:t>waktu</a:t>
            </a:r>
            <a:r>
              <a:rPr lang="en-US" dirty="0"/>
              <a:t> </a:t>
            </a:r>
            <a:r>
              <a:rPr lang="en-US" b="1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juga </a:t>
            </a:r>
            <a:r>
              <a:rPr lang="en-US" b="1" dirty="0" err="1"/>
              <a:t>mengalami</a:t>
            </a:r>
            <a:r>
              <a:rPr lang="en-US" b="1" dirty="0"/>
              <a:t> </a:t>
            </a:r>
            <a:r>
              <a:rPr lang="en-US" b="1" dirty="0" err="1"/>
              <a:t>peningkatan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Resource Constraint Multiple Project Scheduling Problem (RCMPSP)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86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</TotalTime>
  <Words>171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Corbel</vt:lpstr>
      <vt:lpstr>Basis</vt:lpstr>
      <vt:lpstr>DESAIN SISTEM INFORMASI MANAJEMEN PROYEK UNTUK MENGOPTIMASI ALOKASI PEKERJAAN DAN SUMBER DAYA</vt:lpstr>
      <vt:lpstr>Outline</vt:lpstr>
      <vt:lpstr>Latar Belakang (1)</vt:lpstr>
      <vt:lpstr>Latar Belakang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SISTEM INFORMASI MANAJEMEN PROYEK UNTUK MENGOPTIMASI ALOKASI PEKERJAAN DAN SUMBER DAYA</dc:title>
  <dc:creator>Ilham Pratama</dc:creator>
  <cp:lastModifiedBy>Ilham Pratama</cp:lastModifiedBy>
  <cp:revision>1</cp:revision>
  <dcterms:created xsi:type="dcterms:W3CDTF">2022-10-12T11:13:26Z</dcterms:created>
  <dcterms:modified xsi:type="dcterms:W3CDTF">2022-10-12T12:49:49Z</dcterms:modified>
</cp:coreProperties>
</file>