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7D5A4-447D-410C-B380-46ACF0AABB6F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CF445-E9DB-4799-A74C-64A22E84EB7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276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F468-D746-4892-AFD0-837788DD979D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C86B-70FA-4A1D-A3A0-2CFC94C45F5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9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C94F-96C2-42EE-9BD6-446A9C1241B4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33BEC-2032-475D-8FAA-FC31B5CDC04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31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6050-3152-4E3D-98B3-5E4F62EF2515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56584-FF40-4A66-9849-D7D00136939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297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135D-EA59-4595-B372-3496B34175D4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EF10-EA37-4287-A2DD-0324E622A8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985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9B85-E944-4641-AEFB-36B7C377DEEB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729A1-3144-4789-B08B-4630D45785B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95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5EED6-C3F2-4499-AE4C-894CF180F445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46FB2-E98C-40D7-A5B9-69011A5B2BE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54438-2314-4259-8A13-2C507D802BA3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11577-8234-4B65-BD10-7A1C16AC306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553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46CD6-B368-40F7-8693-822E220557D3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E053-E32C-4605-B73F-3A43450F4E7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051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20A0C-D3AF-4184-9C95-69C9FAE4F6D3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54FB3-7D0D-4A55-B572-13DB828A609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48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87E-86D0-4AD8-91DE-FB5A98CB594D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3646A-7409-43D5-B735-BB284086DA9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607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B7CE53-5213-4A14-A278-4F876068733F}" type="datetimeFigureOut">
              <a:rPr lang="fr-FR"/>
              <a:pPr>
                <a:defRPr/>
              </a:pPr>
              <a:t>29/06/2015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3EF0A3-C230-404C-ACA8-1854EE3D615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04207"/>
            <a:ext cx="7772400" cy="1012825"/>
          </a:xfrm>
        </p:spPr>
        <p:txBody>
          <a:bodyPr/>
          <a:lstStyle/>
          <a:p>
            <a:r>
              <a:rPr lang="id-ID" sz="3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RECORD</a:t>
            </a:r>
            <a:endParaRPr lang="fr-CA" sz="38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614363"/>
          </a:xfrm>
        </p:spPr>
        <p:txBody>
          <a:bodyPr/>
          <a:lstStyle/>
          <a:p>
            <a:r>
              <a:rPr lang="id-ID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&amp; </a:t>
            </a:r>
            <a:r>
              <a:rPr lang="id-ID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I</a:t>
            </a:r>
            <a:endParaRPr lang="fr-CA" sz="2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2195736" y="2780928"/>
            <a:ext cx="3600400" cy="1069280"/>
          </a:xfrm>
        </p:spPr>
        <p:txBody>
          <a:bodyPr/>
          <a:lstStyle/>
          <a:p>
            <a:pPr marL="0" indent="0">
              <a:buNone/>
            </a:pPr>
            <a:r>
              <a:rPr lang="id-ID" sz="7200" dirty="0" smtClean="0">
                <a:solidFill>
                  <a:schemeClr val="bg1"/>
                </a:solidFill>
                <a:latin typeface="Century Gothic" pitchFamily="34" charset="0"/>
                <a:cs typeface="Aharoni" pitchFamily="2" charset="-79"/>
              </a:rPr>
              <a:t>Record</a:t>
            </a:r>
            <a:r>
              <a:rPr lang="id-ID" sz="6600" dirty="0" smtClean="0">
                <a:solidFill>
                  <a:schemeClr val="bg1"/>
                </a:solidFill>
                <a:latin typeface="Futura Md BT" pitchFamily="34" charset="0"/>
                <a:cs typeface="Aharoni" pitchFamily="2" charset="-79"/>
              </a:rPr>
              <a:t> </a:t>
            </a:r>
            <a:endParaRPr lang="fr-CA" sz="6600" dirty="0" smtClean="0">
              <a:solidFill>
                <a:schemeClr val="bg1"/>
              </a:solidFill>
              <a:latin typeface="Futura Md BT" pitchFamily="34" charset="0"/>
              <a:cs typeface="Aharoni" pitchFamily="2" charset="-79"/>
            </a:endParaRP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 bwMode="auto">
          <a:xfrm>
            <a:off x="5652120" y="2780928"/>
            <a:ext cx="1512168" cy="164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9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V Boli" pitchFamily="2" charset="0"/>
                <a:ea typeface="Gungsuh" pitchFamily="18" charset="-127"/>
                <a:cs typeface="MV Boli" pitchFamily="2" charset="0"/>
              </a:rPr>
              <a:t>?</a:t>
            </a:r>
            <a:r>
              <a:rPr lang="id-ID" sz="6600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Aharoni" pitchFamily="2" charset="-79"/>
              </a:rPr>
              <a:t> </a:t>
            </a:r>
            <a:endParaRPr lang="fr-CA" sz="6600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id-ID" dirty="0" smtClean="0"/>
              <a:t>Record</a:t>
            </a:r>
            <a:endParaRPr lang="fr-CA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id-ID" dirty="0" smtClean="0"/>
              <a:t>Teknik pembungkusan variable, dimana variable-variable (bisa berbeda tipedata) yang saling berkaitan(ketergantungan) dibungkus menjadi sebuah object</a:t>
            </a:r>
            <a:endParaRPr lang="fr-CA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id-ID" dirty="0" smtClean="0"/>
              <a:t>Record</a:t>
            </a:r>
            <a:endParaRPr lang="fr-CA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5148064" y="1600200"/>
            <a:ext cx="3995936" cy="452596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/>
              <a:t>p</a:t>
            </a:r>
            <a:r>
              <a:rPr lang="id-ID" sz="2400" dirty="0" smtClean="0"/>
              <a:t>ublic class</a:t>
            </a:r>
            <a:r>
              <a:rPr lang="id-ID" sz="2400" dirty="0" smtClean="0">
                <a:solidFill>
                  <a:srgbClr val="FF0000"/>
                </a:solidFill>
              </a:rPr>
              <a:t> Mahasiswa</a:t>
            </a:r>
            <a:r>
              <a:rPr lang="id-ID" sz="2400" dirty="0" smtClean="0"/>
              <a:t>(){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 smtClean="0"/>
              <a:t>}</a:t>
            </a:r>
            <a:endParaRPr lang="fr-CA" sz="24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627784" y="5722600"/>
            <a:ext cx="16921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Mahasiswa</a:t>
            </a:r>
            <a:endParaRPr lang="fr-CA" sz="2400" dirty="0" smtClean="0">
              <a:solidFill>
                <a:srgbClr val="FF000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123728" y="1340767"/>
            <a:ext cx="1008112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Nama</a:t>
            </a:r>
            <a:endParaRPr lang="fr-CA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593840" y="2199585"/>
            <a:ext cx="1008112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NRP</a:t>
            </a:r>
            <a:endParaRPr lang="fr-CA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1568008" y="3120557"/>
            <a:ext cx="1131784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Alamat</a:t>
            </a:r>
            <a:endParaRPr lang="fr-CA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1979712" y="4077072"/>
            <a:ext cx="1008112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IPK</a:t>
            </a:r>
            <a:endParaRPr lang="fr-CA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6084168" y="2047185"/>
            <a:ext cx="223224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String  </a:t>
            </a: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sNama</a:t>
            </a:r>
            <a:r>
              <a:rPr lang="id-ID" sz="2400" dirty="0" smtClean="0"/>
              <a:t>;</a:t>
            </a:r>
            <a:endParaRPr lang="fr-CA" sz="2400" dirty="0" smtClean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 bwMode="auto">
          <a:xfrm>
            <a:off x="6097196" y="2582110"/>
            <a:ext cx="187220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String  </a:t>
            </a: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sNRP</a:t>
            </a:r>
            <a:r>
              <a:rPr lang="id-ID" sz="2400" dirty="0" smtClean="0"/>
              <a:t>;</a:t>
            </a:r>
            <a:endParaRPr lang="fr-CA" sz="2400" dirty="0" smtClean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6084168" y="3142822"/>
            <a:ext cx="2304256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String  </a:t>
            </a: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sAlamat</a:t>
            </a:r>
            <a:r>
              <a:rPr lang="id-ID" sz="2400" dirty="0" smtClean="0"/>
              <a:t>;</a:t>
            </a:r>
            <a:endParaRPr lang="fr-CA" sz="2400" dirty="0" smtClean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6097196" y="3655261"/>
            <a:ext cx="2304256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int </a:t>
            </a: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iIPK</a:t>
            </a:r>
            <a:r>
              <a:rPr lang="id-ID" sz="2400" dirty="0" smtClean="0"/>
              <a:t>;</a:t>
            </a:r>
            <a:endParaRPr lang="fr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8982089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2209673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15209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15206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86" y="2209674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62" y="2215205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ce réservé du contenu 4"/>
          <p:cNvSpPr txBox="1">
            <a:spLocks/>
          </p:cNvSpPr>
          <p:nvPr/>
        </p:nvSpPr>
        <p:spPr bwMode="auto">
          <a:xfrm>
            <a:off x="3920518" y="2708920"/>
            <a:ext cx="1512168" cy="164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0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  <a:ea typeface="Gungsuh" pitchFamily="18" charset="-127"/>
                <a:cs typeface="MV Boli" pitchFamily="2" charset="0"/>
              </a:rPr>
              <a:t>?</a:t>
            </a:r>
            <a:r>
              <a:rPr lang="id-ID" sz="20000" dirty="0" smtClean="0">
                <a:solidFill>
                  <a:schemeClr val="bg1"/>
                </a:solidFill>
                <a:latin typeface="Arial Black" pitchFamily="34" charset="0"/>
                <a:ea typeface="Gungsuh" pitchFamily="18" charset="-127"/>
                <a:cs typeface="Aharoni" pitchFamily="2" charset="-79"/>
              </a:rPr>
              <a:t> </a:t>
            </a:r>
            <a:endParaRPr lang="fr-CA" sz="20000" dirty="0" smtClean="0">
              <a:solidFill>
                <a:schemeClr val="bg1"/>
              </a:solidFill>
              <a:latin typeface="Arial Black" pitchFamily="34" charset="0"/>
              <a:ea typeface="Gungsuh" pitchFamily="18" charset="-127"/>
              <a:cs typeface="Aharoni" pitchFamily="2" charset="-79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2209673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15209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15206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86" y="2209674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62" y="2215205"/>
            <a:ext cx="1584176" cy="39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148064" y="1600200"/>
            <a:ext cx="3995936" cy="452596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/>
              <a:t>p</a:t>
            </a:r>
            <a:r>
              <a:rPr lang="id-ID" sz="2400" dirty="0" smtClean="0"/>
              <a:t>ublic class Mahasiswa(){</a:t>
            </a:r>
          </a:p>
          <a:p>
            <a:pPr marL="0" indent="0">
              <a:buNone/>
            </a:pPr>
            <a:r>
              <a:rPr lang="id-ID" sz="2400" dirty="0" smtClean="0"/>
              <a:t>	String sNama;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String sNRP;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String  sAlamat;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int iIPK;</a:t>
            </a:r>
            <a:endParaRPr lang="id-ID" sz="2400" dirty="0"/>
          </a:p>
          <a:p>
            <a:pPr marL="0" indent="0">
              <a:buNone/>
            </a:pPr>
            <a:r>
              <a:rPr lang="id-ID" sz="2400" dirty="0" smtClean="0"/>
              <a:t>}</a:t>
            </a:r>
            <a:endParaRPr lang="fr-CA" sz="2400" dirty="0" smtClean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4856622" y="4545123"/>
            <a:ext cx="6744820" cy="97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400" dirty="0" smtClean="0"/>
              <a:t>Mahasiswa      arrMhs = </a:t>
            </a:r>
          </a:p>
          <a:p>
            <a:pPr marL="0" indent="0">
              <a:buFont typeface="Arial" charset="0"/>
              <a:buNone/>
            </a:pPr>
            <a:r>
              <a:rPr lang="id-ID" sz="2400" dirty="0" smtClean="0"/>
              <a:t>new Mahasiswa                 ;</a:t>
            </a:r>
            <a:endParaRPr lang="fr-CA" sz="2400" dirty="0" smtClean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6372200" y="4545123"/>
            <a:ext cx="576064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400" dirty="0" smtClean="0"/>
              <a:t>[]</a:t>
            </a:r>
            <a:endParaRPr lang="fr-CA" sz="2400" dirty="0" smtClean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7016294" y="5013177"/>
            <a:ext cx="2088232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400" dirty="0" smtClean="0"/>
              <a:t>[index]</a:t>
            </a:r>
            <a:endParaRPr lang="fr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4924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of record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340769"/>
            <a:ext cx="4896544" cy="792087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 smtClean="0"/>
              <a:t>Mahasiswa [] arrMhs = new Mahasiswa [</a:t>
            </a:r>
            <a:r>
              <a:rPr lang="id-ID" sz="2000" dirty="0" smtClean="0">
                <a:solidFill>
                  <a:srgbClr val="00B050"/>
                </a:solidFill>
              </a:rPr>
              <a:t>n</a:t>
            </a:r>
            <a:r>
              <a:rPr lang="id-ID" sz="2000" dirty="0" smtClean="0"/>
              <a:t>];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83768" y="1772816"/>
            <a:ext cx="46085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000" dirty="0" smtClean="0"/>
              <a:t>arrMhs[0]= new  Mahasiswa();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arrMhs[0].sNama=...;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arrMhs[0].sNRP=...;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arrMhs[0].sAlamat=...;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arrMhs[0].iIPK=...;</a:t>
            </a:r>
            <a:endParaRPr lang="id-ID" dirty="0" smtClean="0"/>
          </a:p>
          <a:p>
            <a:pPr marL="0" indent="0">
              <a:buFont typeface="Arial" charset="0"/>
              <a:buNone/>
            </a:pP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69184" y="4553744"/>
            <a:ext cx="46085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000" dirty="0" smtClean="0"/>
              <a:t>arrMhs[n-1]= new  Mahasiswa();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arrMhs[n-1].sNama=...;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arrMhs[n-1].sNRP=...;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arrMhs[n-1].sAlamat=...;</a:t>
            </a:r>
          </a:p>
          <a:p>
            <a:pPr marL="0" indent="0">
              <a:buFont typeface="Arial" charset="0"/>
              <a:buNone/>
            </a:pPr>
            <a:r>
              <a:rPr lang="id-ID" sz="2000" dirty="0" smtClean="0"/>
              <a:t>arrMhs[n-1].iIPK=...;</a:t>
            </a:r>
            <a:endParaRPr lang="id-ID" dirty="0" smtClean="0"/>
          </a:p>
          <a:p>
            <a:pPr marL="0" indent="0">
              <a:buFont typeface="Arial" charset="0"/>
              <a:buNone/>
            </a:pPr>
            <a:endParaRPr lang="id-ID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69184" y="3573016"/>
            <a:ext cx="2592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000" dirty="0" smtClean="0"/>
              <a:t>.</a:t>
            </a:r>
            <a:endParaRPr lang="id-ID" dirty="0" smtClean="0"/>
          </a:p>
          <a:p>
            <a:pPr marL="0" indent="0">
              <a:buFont typeface="Arial" charset="0"/>
              <a:buNone/>
            </a:pPr>
            <a:endParaRPr lang="id-ID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83768" y="3933056"/>
            <a:ext cx="2592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000" dirty="0" smtClean="0"/>
              <a:t>.</a:t>
            </a:r>
            <a:endParaRPr lang="id-ID" dirty="0" smtClean="0"/>
          </a:p>
          <a:p>
            <a:pPr marL="0" indent="0">
              <a:buFont typeface="Arial" charset="0"/>
              <a:buNone/>
            </a:pP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69184" y="4293096"/>
            <a:ext cx="2592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id-ID" sz="2000" dirty="0" smtClean="0"/>
              <a:t>.</a:t>
            </a:r>
            <a:endParaRPr lang="id-ID" dirty="0" smtClean="0"/>
          </a:p>
          <a:p>
            <a:pPr marL="0" indent="0">
              <a:buFont typeface="Arial" charset="0"/>
              <a:buNone/>
            </a:pPr>
            <a:endParaRPr lang="id-ID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41" y="1681926"/>
            <a:ext cx="840718" cy="211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21" y="4509120"/>
            <a:ext cx="840718" cy="211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9841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of record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r>
              <a:rPr lang="id-ID" sz="2400" dirty="0" smtClean="0"/>
              <a:t>for (int i=0 ; i&lt;arrMhs.length ;  i++){</a:t>
            </a:r>
          </a:p>
          <a:p>
            <a:pPr marL="0" indent="0">
              <a:buNone/>
            </a:pPr>
            <a:r>
              <a:rPr lang="id-ID" sz="2400" dirty="0"/>
              <a:t>	 </a:t>
            </a:r>
            <a:r>
              <a:rPr lang="id-ID" sz="2400" dirty="0" smtClean="0"/>
              <a:t>arrMhs[i].sNrp;</a:t>
            </a:r>
            <a:endParaRPr lang="id-ID" sz="2400" dirty="0"/>
          </a:p>
          <a:p>
            <a:pPr marL="0" indent="0">
              <a:buNone/>
            </a:pPr>
            <a:r>
              <a:rPr lang="id-ID" sz="2400" dirty="0" smtClean="0"/>
              <a:t>	 arrMhs[i].sNama;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 arrMhs[i].sAlamat;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 arrMhs[i].iIPK;</a:t>
            </a:r>
          </a:p>
          <a:p>
            <a:pPr marL="0" indent="0">
              <a:buNone/>
            </a:pPr>
            <a:r>
              <a:rPr lang="id-ID" sz="2400" dirty="0" smtClean="0"/>
              <a:t>}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40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294</TotalTime>
  <Words>136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Gungsuh</vt:lpstr>
      <vt:lpstr>Aharoni</vt:lpstr>
      <vt:lpstr>Arial</vt:lpstr>
      <vt:lpstr>Arial Black</vt:lpstr>
      <vt:lpstr>Calibri</vt:lpstr>
      <vt:lpstr>Century Gothic</vt:lpstr>
      <vt:lpstr>Futura Md BT</vt:lpstr>
      <vt:lpstr>MV Boli</vt:lpstr>
      <vt:lpstr>138</vt:lpstr>
      <vt:lpstr>ARRAY OF RECORD</vt:lpstr>
      <vt:lpstr>PowerPoint Presentation</vt:lpstr>
      <vt:lpstr>Record</vt:lpstr>
      <vt:lpstr>Record</vt:lpstr>
      <vt:lpstr>PowerPoint Presentation</vt:lpstr>
      <vt:lpstr>PowerPoint Presentation</vt:lpstr>
      <vt:lpstr>Array of record</vt:lpstr>
      <vt:lpstr>Array of record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Fajar</dc:creator>
  <cp:lastModifiedBy>fajar darmawan</cp:lastModifiedBy>
  <cp:revision>14</cp:revision>
  <dcterms:created xsi:type="dcterms:W3CDTF">2012-02-24T02:13:47Z</dcterms:created>
  <dcterms:modified xsi:type="dcterms:W3CDTF">2015-06-29T02:43:36Z</dcterms:modified>
</cp:coreProperties>
</file>