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8" r:id="rId3"/>
    <p:sldId id="259" r:id="rId4"/>
    <p:sldId id="303" r:id="rId5"/>
    <p:sldId id="257" r:id="rId6"/>
    <p:sldId id="304" r:id="rId7"/>
    <p:sldId id="305" r:id="rId8"/>
    <p:sldId id="306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Fira Code Light" panose="020B0809050000020004" pitchFamily="49" charset="0"/>
      <p:regular r:id="rId13"/>
      <p:bold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CA9A2-97E4-4818-85FD-5DFE62F18EAF}">
  <a:tblStyle styleId="{B71CA9A2-97E4-4818-85FD-5DFE62F18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5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2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6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2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Muhammad Ilham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5220600042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Know</a:t>
            </a:r>
            <a:r>
              <a:rPr lang="id-ID" dirty="0"/>
              <a:t> </a:t>
            </a:r>
            <a:r>
              <a:rPr lang="id-ID" dirty="0" err="1"/>
              <a:t>Your</a:t>
            </a:r>
            <a:br>
              <a:rPr lang="id-ID" dirty="0"/>
            </a:br>
            <a:r>
              <a:rPr lang="id-ID" dirty="0" err="1"/>
              <a:t>Device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15808" y="631038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</a:t>
            </a:r>
            <a:r>
              <a:rPr lang="id-ID" sz="3200" dirty="0" err="1"/>
              <a:t>ampilan</a:t>
            </a:r>
            <a:r>
              <a:rPr lang="id-ID" sz="3200" dirty="0"/>
              <a:t> Laptop</a:t>
            </a:r>
            <a:endParaRPr sz="3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ambar 4" descr="Sebuah gambar berisi teks, elektronik, komputer, etalase&#10;&#10;Deskripsi dibuat secara otomatis">
            <a:extLst>
              <a:ext uri="{FF2B5EF4-FFF2-40B4-BE49-F238E27FC236}">
                <a16:creationId xmlns:a16="http://schemas.microsoft.com/office/drawing/2014/main" id="{47279AB1-D240-474E-9018-B2F67100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83" y="1691188"/>
            <a:ext cx="3653034" cy="2409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Nama Seri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Asus </a:t>
            </a:r>
            <a:r>
              <a:rPr lang="id-ID" dirty="0" err="1"/>
              <a:t>Tuff</a:t>
            </a:r>
            <a:r>
              <a:rPr lang="id-ID" dirty="0"/>
              <a:t> </a:t>
            </a:r>
            <a:r>
              <a:rPr lang="id-ID" dirty="0" err="1"/>
              <a:t>Gaming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fx505DD</a:t>
            </a:r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CPU BITS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64 Bits (X64)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CPU </a:t>
            </a:r>
            <a:r>
              <a:rPr lang="id-ID" dirty="0" err="1"/>
              <a:t>Manufactures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AMD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(</a:t>
            </a:r>
            <a:r>
              <a:rPr lang="id-ID" sz="1100" dirty="0" err="1"/>
              <a:t>Advanced</a:t>
            </a:r>
            <a:r>
              <a:rPr lang="id-ID" sz="1100" dirty="0"/>
              <a:t> </a:t>
            </a:r>
            <a:r>
              <a:rPr lang="id-ID" sz="1100" dirty="0" err="1"/>
              <a:t>Micro</a:t>
            </a:r>
            <a:r>
              <a:rPr lang="id-ID" sz="1100" dirty="0"/>
              <a:t> </a:t>
            </a:r>
            <a:r>
              <a:rPr lang="id-ID" sz="1100" dirty="0" err="1"/>
              <a:t>Devices</a:t>
            </a:r>
            <a:r>
              <a:rPr lang="id-ID" sz="1100" dirty="0"/>
              <a:t>)</a:t>
            </a:r>
            <a:endParaRPr sz="1100" dirty="0"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CPU Models</a:t>
            </a:r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AMD </a:t>
            </a:r>
            <a:r>
              <a:rPr lang="en-ID" dirty="0" err="1"/>
              <a:t>Ryzen</a:t>
            </a:r>
            <a:r>
              <a:rPr lang="en-ID" dirty="0"/>
              <a:t> 5 3550H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Spesifikasi Laptop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judul 2">
            <a:extLst>
              <a:ext uri="{FF2B5EF4-FFF2-40B4-BE49-F238E27FC236}">
                <a16:creationId xmlns:a16="http://schemas.microsoft.com/office/drawing/2014/main" id="{1DD12824-F377-4C1B-9190-B13CCEEF7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1079071-F70B-4B66-9BF6-B6CE6A853EE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Ram </a:t>
            </a:r>
            <a:r>
              <a:rPr lang="id-ID" dirty="0" err="1"/>
              <a:t>Size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/0</a:t>
            </a:r>
            <a:r>
              <a:rPr lang="id-ID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 </a:t>
            </a:r>
            <a:r>
              <a:rPr lang="id-ID" dirty="0" err="1"/>
              <a:t>Slot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16 GB </a:t>
            </a:r>
            <a:r>
              <a:rPr lang="id-ID" dirty="0" err="1"/>
              <a:t>Speed</a:t>
            </a:r>
            <a:r>
              <a:rPr lang="id-ID" dirty="0"/>
              <a:t> 2400Hz</a:t>
            </a:r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VGA &amp; GPU Models</a:t>
            </a:r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/0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157208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NVIDIA </a:t>
            </a:r>
            <a:r>
              <a:rPr lang="en-ID" dirty="0" err="1"/>
              <a:t>Geforce</a:t>
            </a:r>
            <a:r>
              <a:rPr lang="en-ID" dirty="0"/>
              <a:t> GGTX 1050 3GB &amp; AMD Radeon Vega 8 Graphics 512 mb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3863346" y="327191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Hardishk</a:t>
            </a:r>
            <a:r>
              <a:rPr lang="id-ID" dirty="0"/>
              <a:t> </a:t>
            </a:r>
            <a:r>
              <a:rPr lang="id-ID" dirty="0" err="1"/>
              <a:t>Type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2960346" y="3271902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/0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3863346" y="378224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SSD 512 GB &amp; HDD 512 GB</a:t>
            </a:r>
            <a:endParaRPr sz="1100"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Spesifikasi Laptop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3587517" y="402507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judul 8">
            <a:extLst>
              <a:ext uri="{FF2B5EF4-FFF2-40B4-BE49-F238E27FC236}">
                <a16:creationId xmlns:a16="http://schemas.microsoft.com/office/drawing/2014/main" id="{579674A9-3779-4402-BBBA-67BAAE31B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Judul 10">
            <a:extLst>
              <a:ext uri="{FF2B5EF4-FFF2-40B4-BE49-F238E27FC236}">
                <a16:creationId xmlns:a16="http://schemas.microsoft.com/office/drawing/2014/main" id="{23C407B7-845F-4B15-BC98-1A2232FFC05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532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Screenshoot</a:t>
            </a:r>
            <a:r>
              <a:rPr lang="id-ID" dirty="0"/>
              <a:t> Spesifikasi Laptop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ambar 2">
            <a:extLst>
              <a:ext uri="{FF2B5EF4-FFF2-40B4-BE49-F238E27FC236}">
                <a16:creationId xmlns:a16="http://schemas.microsoft.com/office/drawing/2014/main" id="{7924DA1D-CBBF-4B40-97E4-09BC9992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75" y="1267341"/>
            <a:ext cx="6805924" cy="3211784"/>
          </a:xfrm>
          <a:prstGeom prst="rect">
            <a:avLst/>
          </a:prstGeom>
        </p:spPr>
      </p:pic>
      <p:sp>
        <p:nvSpPr>
          <p:cNvPr id="5" name="Tampungan Teks 4">
            <a:extLst>
              <a:ext uri="{FF2B5EF4-FFF2-40B4-BE49-F238E27FC236}">
                <a16:creationId xmlns:a16="http://schemas.microsoft.com/office/drawing/2014/main" id="{B2EBCF14-9F0F-4309-A784-34F7854F3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Screenshoot</a:t>
            </a:r>
            <a:r>
              <a:rPr lang="id-ID" dirty="0"/>
              <a:t> Spesifikasi Laptop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ambar 3" descr="Sebuah gambar berisi teks&#10;&#10;Deskripsi dibuat secara otomatis">
            <a:extLst>
              <a:ext uri="{FF2B5EF4-FFF2-40B4-BE49-F238E27FC236}">
                <a16:creationId xmlns:a16="http://schemas.microsoft.com/office/drawing/2014/main" id="{D6355117-5E5F-4F5E-BFED-B04D69C4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87" y="1598986"/>
            <a:ext cx="7164212" cy="2670628"/>
          </a:xfrm>
          <a:prstGeom prst="rect">
            <a:avLst/>
          </a:prstGeom>
        </p:spPr>
      </p:pic>
      <p:sp>
        <p:nvSpPr>
          <p:cNvPr id="10" name="Tampungan Teks 9">
            <a:extLst>
              <a:ext uri="{FF2B5EF4-FFF2-40B4-BE49-F238E27FC236}">
                <a16:creationId xmlns:a16="http://schemas.microsoft.com/office/drawing/2014/main" id="{271F1FA2-CD32-4806-BE5C-C5EF1579F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82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Screenshoot</a:t>
            </a:r>
            <a:r>
              <a:rPr lang="id-ID" dirty="0"/>
              <a:t> Spesifikasi Laptop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ambar 2">
            <a:extLst>
              <a:ext uri="{FF2B5EF4-FFF2-40B4-BE49-F238E27FC236}">
                <a16:creationId xmlns:a16="http://schemas.microsoft.com/office/drawing/2014/main" id="{0421B95A-C5AA-4D22-9134-96877EA2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81" y="1383170"/>
            <a:ext cx="2992476" cy="301675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81C12339-5AB9-4379-B020-EBF4B4440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39" y="1374150"/>
            <a:ext cx="3004660" cy="3016800"/>
          </a:xfrm>
          <a:prstGeom prst="rect">
            <a:avLst/>
          </a:prstGeom>
        </p:spPr>
      </p:pic>
      <p:sp>
        <p:nvSpPr>
          <p:cNvPr id="8" name="Tampungan Teks 7">
            <a:extLst>
              <a:ext uri="{FF2B5EF4-FFF2-40B4-BE49-F238E27FC236}">
                <a16:creationId xmlns:a16="http://schemas.microsoft.com/office/drawing/2014/main" id="{EC562EBF-23EC-42F8-AC30-E9E751A58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14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07" name="Google Shape;1207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8" name="Google Shape;1208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1" name="Google Shape;1211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2" name="Google Shape;1212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5" name="Google Shape;1215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6" name="Google Shape;1216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18" name="Google Shape;1218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9" name="Google Shape;1219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1" name="Google Shape;1221;p4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3" name="Google Shape;1223;p46"/>
          <p:cNvSpPr txBox="1">
            <a:spLocks noGrp="1"/>
          </p:cNvSpPr>
          <p:nvPr>
            <p:ph type="title"/>
          </p:nvPr>
        </p:nvSpPr>
        <p:spPr>
          <a:xfrm>
            <a:off x="5249258" y="1079831"/>
            <a:ext cx="3792000" cy="2385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6000" dirty="0" err="1"/>
              <a:t>Terima</a:t>
            </a:r>
            <a:br>
              <a:rPr sz="6000" dirty="0"/>
            </a:br>
            <a:r>
              <a:rPr lang="id-ID" sz="6000" dirty="0"/>
              <a:t>Kasih</a:t>
            </a:r>
            <a:endParaRPr sz="6000" dirty="0"/>
          </a:p>
        </p:txBody>
      </p:sp>
      <p:grpSp>
        <p:nvGrpSpPr>
          <p:cNvPr id="1225" name="Google Shape;1225;p46"/>
          <p:cNvGrpSpPr/>
          <p:nvPr/>
        </p:nvGrpSpPr>
        <p:grpSpPr>
          <a:xfrm>
            <a:off x="2057697" y="1224275"/>
            <a:ext cx="3028620" cy="2694948"/>
            <a:chOff x="964875" y="1173312"/>
            <a:chExt cx="3028620" cy="2694948"/>
          </a:xfrm>
        </p:grpSpPr>
        <p:sp>
          <p:nvSpPr>
            <p:cNvPr id="1226" name="Google Shape;1226;p46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46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46"/>
          <p:cNvGrpSpPr/>
          <p:nvPr/>
        </p:nvGrpSpPr>
        <p:grpSpPr>
          <a:xfrm>
            <a:off x="2057697" y="3679525"/>
            <a:ext cx="1355700" cy="678900"/>
            <a:chOff x="1040525" y="3679525"/>
            <a:chExt cx="1355700" cy="678900"/>
          </a:xfrm>
        </p:grpSpPr>
        <p:sp>
          <p:nvSpPr>
            <p:cNvPr id="1233" name="Google Shape;1233;p46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46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238" name="Google Shape;1238;p46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46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6"/>
          <p:cNvGrpSpPr/>
          <p:nvPr/>
        </p:nvGrpSpPr>
        <p:grpSpPr>
          <a:xfrm>
            <a:off x="4645458" y="3919227"/>
            <a:ext cx="440861" cy="441047"/>
            <a:chOff x="3552636" y="3919227"/>
            <a:chExt cx="440861" cy="441047"/>
          </a:xfrm>
        </p:grpSpPr>
        <p:sp>
          <p:nvSpPr>
            <p:cNvPr id="1247" name="Google Shape;1247;p46"/>
            <p:cNvSpPr/>
            <p:nvPr/>
          </p:nvSpPr>
          <p:spPr>
            <a:xfrm>
              <a:off x="3552636" y="3919227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653463" y="4020138"/>
              <a:ext cx="239200" cy="239225"/>
            </a:xfrm>
            <a:custGeom>
              <a:avLst/>
              <a:gdLst/>
              <a:ahLst/>
              <a:cxnLst/>
              <a:rect l="l" t="t" r="r" b="b"/>
              <a:pathLst>
                <a:path w="9568" h="9569" extrusionOk="0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3375722" y="800475"/>
            <a:ext cx="1710600" cy="263700"/>
            <a:chOff x="2282900" y="800475"/>
            <a:chExt cx="1710600" cy="263700"/>
          </a:xfrm>
        </p:grpSpPr>
        <p:sp>
          <p:nvSpPr>
            <p:cNvPr id="1250" name="Google Shape;1250;p4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53" name="Google Shape;1253;p46"/>
          <p:cNvCxnSpPr/>
          <p:nvPr/>
        </p:nvCxnSpPr>
        <p:spPr>
          <a:xfrm>
            <a:off x="5757247" y="932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4" name="Google Shape;1254;p4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99152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</Words>
  <Application>Microsoft Office PowerPoint</Application>
  <PresentationFormat>Peragaan Layar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5" baseType="lpstr">
      <vt:lpstr>Oswald</vt:lpstr>
      <vt:lpstr>Anaheim</vt:lpstr>
      <vt:lpstr>Roboto Condensed Light</vt:lpstr>
      <vt:lpstr>Arial</vt:lpstr>
      <vt:lpstr>Fira Code Light</vt:lpstr>
      <vt:lpstr>Fira Code</vt:lpstr>
      <vt:lpstr>How to Code Workshop by Slidesgo</vt:lpstr>
      <vt:lpstr>Know Your Device</vt:lpstr>
      <vt:lpstr>Tampilan Laptop</vt:lpstr>
      <vt:lpstr>Nama Seri</vt:lpstr>
      <vt:lpstr>Ram Size</vt:lpstr>
      <vt:lpstr>Screenshoot Spesifikasi Laptop</vt:lpstr>
      <vt:lpstr>Screenshoot Spesifikasi Laptop</vt:lpstr>
      <vt:lpstr>Screenshoot Spesifikasi Laptop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Device</dc:title>
  <dc:creator>Muhammad Ilham</dc:creator>
  <cp:lastModifiedBy>Muhammad Ilham Pratama</cp:lastModifiedBy>
  <cp:revision>3</cp:revision>
  <dcterms:modified xsi:type="dcterms:W3CDTF">2022-03-09T03:19:29Z</dcterms:modified>
</cp:coreProperties>
</file>