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7" r:id="rId4"/>
    <p:sldId id="275" r:id="rId5"/>
    <p:sldId id="256" r:id="rId6"/>
    <p:sldId id="257" r:id="rId7"/>
    <p:sldId id="258" r:id="rId8"/>
    <p:sldId id="260" r:id="rId9"/>
    <p:sldId id="262" r:id="rId10"/>
    <p:sldId id="263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6" r:id="rId19"/>
    <p:sldId id="277" r:id="rId20"/>
    <p:sldId id="278" r:id="rId21"/>
    <p:sldId id="259" r:id="rId2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B372-D440-4A4F-969F-12CF03FE5754}" type="datetimeFigureOut">
              <a:rPr lang="id-ID" smtClean="0"/>
              <a:t>03/07/2020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EB4C-45A3-44A5-BBB0-F4C1ED8651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271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B372-D440-4A4F-969F-12CF03FE5754}" type="datetimeFigureOut">
              <a:rPr lang="id-ID" smtClean="0"/>
              <a:t>03/07/2020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EB4C-45A3-44A5-BBB0-F4C1ED8651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859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B372-D440-4A4F-969F-12CF03FE5754}" type="datetimeFigureOut">
              <a:rPr lang="id-ID" smtClean="0"/>
              <a:t>03/07/2020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EB4C-45A3-44A5-BBB0-F4C1ED8651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416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B372-D440-4A4F-969F-12CF03FE5754}" type="datetimeFigureOut">
              <a:rPr lang="id-ID" smtClean="0"/>
              <a:t>03/07/2020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EB4C-45A3-44A5-BBB0-F4C1ED8651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381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B372-D440-4A4F-969F-12CF03FE5754}" type="datetimeFigureOut">
              <a:rPr lang="id-ID" smtClean="0"/>
              <a:t>03/07/2020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EB4C-45A3-44A5-BBB0-F4C1ED8651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074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B372-D440-4A4F-969F-12CF03FE5754}" type="datetimeFigureOut">
              <a:rPr lang="id-ID" smtClean="0"/>
              <a:t>03/07/2020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EB4C-45A3-44A5-BBB0-F4C1ED8651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931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B372-D440-4A4F-969F-12CF03FE5754}" type="datetimeFigureOut">
              <a:rPr lang="id-ID" smtClean="0"/>
              <a:t>03/07/2020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EB4C-45A3-44A5-BBB0-F4C1ED8651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546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B372-D440-4A4F-969F-12CF03FE5754}" type="datetimeFigureOut">
              <a:rPr lang="id-ID" smtClean="0"/>
              <a:t>03/07/2020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EB4C-45A3-44A5-BBB0-F4C1ED8651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634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B372-D440-4A4F-969F-12CF03FE5754}" type="datetimeFigureOut">
              <a:rPr lang="id-ID" smtClean="0"/>
              <a:t>03/07/2020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EB4C-45A3-44A5-BBB0-F4C1ED8651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988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B372-D440-4A4F-969F-12CF03FE5754}" type="datetimeFigureOut">
              <a:rPr lang="id-ID" smtClean="0"/>
              <a:t>03/07/2020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EB4C-45A3-44A5-BBB0-F4C1ED8651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726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B372-D440-4A4F-969F-12CF03FE5754}" type="datetimeFigureOut">
              <a:rPr lang="id-ID" smtClean="0"/>
              <a:t>03/07/2020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EB4C-45A3-44A5-BBB0-F4C1ED8651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380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8B372-D440-4A4F-969F-12CF03FE5754}" type="datetimeFigureOut">
              <a:rPr lang="id-ID" smtClean="0"/>
              <a:t>03/07/2020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0EB4C-45A3-44A5-BBB0-F4C1ED8651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029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567" y="1419879"/>
            <a:ext cx="6565900" cy="583293"/>
          </a:xfrm>
        </p:spPr>
        <p:txBody>
          <a:bodyPr>
            <a:noAutofit/>
          </a:bodyPr>
          <a:lstStyle/>
          <a:p>
            <a:pPr algn="l"/>
            <a:r>
              <a:rPr lang="en-US" sz="3200" smtClean="0">
                <a:latin typeface="Bebas" panose="020B0606020202050201" pitchFamily="34" charset="0"/>
              </a:rPr>
              <a:t>Bimingan Skripsi 2 &amp; 3 Juni 2020</a:t>
            </a:r>
            <a:endParaRPr lang="id-ID" sz="3200">
              <a:latin typeface="Bebas" panose="020B0606020202050201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567" y="2014965"/>
            <a:ext cx="3602106" cy="559294"/>
          </a:xfrm>
        </p:spPr>
        <p:txBody>
          <a:bodyPr>
            <a:normAutofit/>
          </a:bodyPr>
          <a:lstStyle/>
          <a:p>
            <a:pPr algn="l"/>
            <a:r>
              <a:rPr lang="en-US" sz="1800" smtClean="0">
                <a:latin typeface="Bebas" panose="020B0606020202050201" pitchFamily="34" charset="0"/>
              </a:rPr>
              <a:t>16524116 - Ilham rais</a:t>
            </a:r>
            <a:endParaRPr lang="id-ID" sz="1800">
              <a:latin typeface="Bebas" panose="020B0606020202050201" pitchFamily="34" charset="0"/>
            </a:endParaRPr>
          </a:p>
        </p:txBody>
      </p:sp>
      <p:sp>
        <p:nvSpPr>
          <p:cNvPr id="6" name="Flowchart: Terminator 5"/>
          <p:cNvSpPr/>
          <p:nvPr/>
        </p:nvSpPr>
        <p:spPr>
          <a:xfrm rot="19800000">
            <a:off x="8608681" y="3712902"/>
            <a:ext cx="4043742" cy="1166053"/>
          </a:xfrm>
          <a:prstGeom prst="flowChartTermina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Flowchart: Terminator 6"/>
          <p:cNvSpPr/>
          <p:nvPr/>
        </p:nvSpPr>
        <p:spPr>
          <a:xfrm rot="19800000">
            <a:off x="7902665" y="5337341"/>
            <a:ext cx="3933621" cy="1134298"/>
          </a:xfrm>
          <a:prstGeom prst="flowChartTermina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Flowchart: Terminator 7"/>
          <p:cNvSpPr/>
          <p:nvPr/>
        </p:nvSpPr>
        <p:spPr>
          <a:xfrm rot="19800000">
            <a:off x="7893716" y="580066"/>
            <a:ext cx="2179895" cy="628594"/>
          </a:xfrm>
          <a:prstGeom prst="flowChartTermina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Flowchart: Terminator 8"/>
          <p:cNvSpPr/>
          <p:nvPr/>
        </p:nvSpPr>
        <p:spPr>
          <a:xfrm rot="19800000">
            <a:off x="7567835" y="1413045"/>
            <a:ext cx="2120532" cy="611476"/>
          </a:xfrm>
          <a:prstGeom prst="flowChartTermina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/>
        </p:nvSpPr>
        <p:spPr>
          <a:xfrm>
            <a:off x="-457200" y="4295928"/>
            <a:ext cx="3289300" cy="32893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55" y="77200"/>
            <a:ext cx="1437645" cy="61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123825"/>
            <a:ext cx="10515600" cy="1325563"/>
          </a:xfrm>
        </p:spPr>
        <p:txBody>
          <a:bodyPr/>
          <a:lstStyle/>
          <a:p>
            <a:r>
              <a:rPr lang="en-US" smtClean="0"/>
              <a:t>Percobaan I pertama Gerakan tidak berbarengan 3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300"/>
            <a:ext cx="126492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123825"/>
            <a:ext cx="10515600" cy="1325563"/>
          </a:xfrm>
        </p:spPr>
        <p:txBody>
          <a:bodyPr/>
          <a:lstStyle/>
          <a:p>
            <a:r>
              <a:rPr lang="en-US" smtClean="0"/>
              <a:t>Percobaan 3 pertama Gerakan berbarengan 1</a:t>
            </a:r>
            <a:endParaRPr lang="id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700" y="1601788"/>
            <a:ext cx="12873036" cy="42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7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123825"/>
            <a:ext cx="10515600" cy="1325563"/>
          </a:xfrm>
        </p:spPr>
        <p:txBody>
          <a:bodyPr/>
          <a:lstStyle/>
          <a:p>
            <a:r>
              <a:rPr lang="en-US" smtClean="0"/>
              <a:t>Percobaan 3 pertama Gerakan berbarengan 2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2900"/>
            <a:ext cx="12573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123825"/>
            <a:ext cx="10515600" cy="1325563"/>
          </a:xfrm>
        </p:spPr>
        <p:txBody>
          <a:bodyPr/>
          <a:lstStyle/>
          <a:p>
            <a:r>
              <a:rPr lang="en-US" smtClean="0"/>
              <a:t>Percobaan 3 pertama Gerakan berbarengan 3</a:t>
            </a:r>
            <a:endParaRPr lang="id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1800"/>
            <a:ext cx="127635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123825"/>
            <a:ext cx="10515600" cy="1325563"/>
          </a:xfrm>
        </p:spPr>
        <p:txBody>
          <a:bodyPr/>
          <a:lstStyle/>
          <a:p>
            <a:r>
              <a:rPr lang="en-US" smtClean="0"/>
              <a:t>Percobaan 3 pertama Gerakan Tidak berbarengan 1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600200"/>
            <a:ext cx="126111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8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123825"/>
            <a:ext cx="10515600" cy="1325563"/>
          </a:xfrm>
        </p:spPr>
        <p:txBody>
          <a:bodyPr/>
          <a:lstStyle/>
          <a:p>
            <a:r>
              <a:rPr lang="en-US" smtClean="0"/>
              <a:t>Percobaan 3 pertama Gerakan Tidak berbarengan 2</a:t>
            </a:r>
            <a:endParaRPr lang="id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4200"/>
            <a:ext cx="126873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123825"/>
            <a:ext cx="10515600" cy="1325563"/>
          </a:xfrm>
        </p:spPr>
        <p:txBody>
          <a:bodyPr/>
          <a:lstStyle/>
          <a:p>
            <a:r>
              <a:rPr lang="en-US" smtClean="0"/>
              <a:t>Percobaan 3 pertama Gerakan Tidak berbarengan 3</a:t>
            </a:r>
            <a:endParaRPr lang="id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6900"/>
            <a:ext cx="127254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123825"/>
            <a:ext cx="10515600" cy="1325563"/>
          </a:xfrm>
        </p:spPr>
        <p:txBody>
          <a:bodyPr/>
          <a:lstStyle/>
          <a:p>
            <a:r>
              <a:rPr lang="en-US" smtClean="0"/>
              <a:t>Percobaan 3 pertama Gerakan Tidak berbarengan 3</a:t>
            </a:r>
            <a:endParaRPr lang="id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6900"/>
            <a:ext cx="127254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8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654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Gerakan tangan setelak melakukan kontraksi mengangkat barbel pada tangan kanan dan kiri</a:t>
            </a:r>
            <a:endParaRPr lang="id-ID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421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-320675"/>
            <a:ext cx="10515600" cy="1325563"/>
          </a:xfrm>
        </p:spPr>
        <p:txBody>
          <a:bodyPr/>
          <a:lstStyle/>
          <a:p>
            <a:r>
              <a:rPr lang="en-US" smtClean="0"/>
              <a:t>Percobaan </a:t>
            </a:r>
            <a:r>
              <a:rPr lang="en-US"/>
              <a:t>1</a:t>
            </a:r>
            <a:r>
              <a:rPr lang="en-US" smtClean="0"/>
              <a:t> Pada tangan kanan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609601"/>
            <a:ext cx="11963400" cy="597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8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155700"/>
            <a:ext cx="11150600" cy="4508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b="1"/>
              <a:t>Target Pengambilan data</a:t>
            </a:r>
            <a:endParaRPr lang="id-ID" sz="1400" b="0" smtClean="0">
              <a:effectLst/>
            </a:endParaRPr>
          </a:p>
          <a:p>
            <a:pPr marL="0" indent="0">
              <a:buNone/>
            </a:pPr>
            <a:r>
              <a:rPr lang="id-ID" sz="2000" smtClean="0"/>
              <a:t>Pengambilan </a:t>
            </a:r>
            <a:r>
              <a:rPr lang="id-ID" sz="2000"/>
              <a:t>data akan dilakukan untuk memenuhi pertanyaan berikut</a:t>
            </a:r>
            <a:r>
              <a:rPr lang="id-ID" sz="2000" smtClean="0"/>
              <a:t>.</a:t>
            </a:r>
            <a:endParaRPr lang="en-US" sz="2000" smtClean="0"/>
          </a:p>
          <a:p>
            <a:pPr marL="0" indent="0">
              <a:buNone/>
            </a:pPr>
            <a:endParaRPr lang="id-ID" sz="1400" b="0" smtClean="0">
              <a:effectLst/>
            </a:endParaRPr>
          </a:p>
          <a:p>
            <a:pPr fontAlgn="base"/>
            <a:r>
              <a:rPr lang="id-ID" sz="2000"/>
              <a:t>Bagaimana perbedaan data lengan kanan dan kiri pada satu bagian sensor?</a:t>
            </a:r>
          </a:p>
          <a:p>
            <a:pPr fontAlgn="base"/>
            <a:r>
              <a:rPr lang="id-ID" sz="2000"/>
              <a:t>bagaimana perbedaan pengambilan data dari keadaan otot saat telah melakukan kontraksi?</a:t>
            </a:r>
          </a:p>
          <a:p>
            <a:pPr fontAlgn="base"/>
            <a:r>
              <a:rPr lang="id-ID" sz="2000"/>
              <a:t>perbedaan dari pergerakan lekukan siku dan bahu</a:t>
            </a:r>
          </a:p>
          <a:p>
            <a:pPr fontAlgn="base"/>
            <a:r>
              <a:rPr lang="id-ID" sz="2000"/>
              <a:t>kalo misalnya diambil dari orang yang sehat dan biasa olahraga lengan seperti apa</a:t>
            </a:r>
          </a:p>
          <a:p>
            <a:pPr fontAlgn="base"/>
            <a:r>
              <a:rPr lang="id-ID" sz="2000" smtClean="0"/>
              <a:t>Bagaimana </a:t>
            </a:r>
            <a:r>
              <a:rPr lang="id-ID" sz="2000"/>
              <a:t>perbedaan data lengan kanan dan kiri pada satu bagian sensor?</a:t>
            </a:r>
          </a:p>
        </p:txBody>
      </p:sp>
    </p:spTree>
    <p:extLst>
      <p:ext uri="{BB962C8B-B14F-4D97-AF65-F5344CB8AC3E}">
        <p14:creationId xmlns:p14="http://schemas.microsoft.com/office/powerpoint/2010/main" val="31477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-320675"/>
            <a:ext cx="10515600" cy="1325563"/>
          </a:xfrm>
        </p:spPr>
        <p:txBody>
          <a:bodyPr/>
          <a:lstStyle/>
          <a:p>
            <a:r>
              <a:rPr lang="en-US" smtClean="0"/>
              <a:t>Percobaan </a:t>
            </a:r>
            <a:r>
              <a:rPr lang="en-US"/>
              <a:t>1</a:t>
            </a:r>
            <a:r>
              <a:rPr lang="en-US" smtClean="0"/>
              <a:t> Pada tangan kiri</a:t>
            </a:r>
            <a:endParaRPr lang="id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2" y="684390"/>
            <a:ext cx="11560175" cy="617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064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276224"/>
            <a:ext cx="11150600" cy="6048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1800" b="1"/>
              <a:t>Tujuan skripsi</a:t>
            </a:r>
            <a:endParaRPr lang="id-ID" sz="1800" b="0" smtClean="0">
              <a:effectLst/>
            </a:endParaRPr>
          </a:p>
          <a:p>
            <a:pPr marL="0" indent="0">
              <a:buNone/>
            </a:pPr>
            <a:r>
              <a:rPr lang="id-ID" sz="1800" b="0" smtClean="0">
                <a:effectLst/>
              </a:rPr>
              <a:t/>
            </a:r>
            <a:br>
              <a:rPr lang="id-ID" sz="1800" b="0" smtClean="0">
                <a:effectLst/>
              </a:rPr>
            </a:br>
            <a:r>
              <a:rPr lang="id-ID" sz="1800"/>
              <a:t>Karakterisasi subjek nya mau seperti apa?</a:t>
            </a:r>
            <a:endParaRPr lang="id-ID" sz="1800" b="0" smtClean="0">
              <a:effectLst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id-ID" sz="1800" smtClean="0"/>
              <a:t>mau </a:t>
            </a:r>
            <a:r>
              <a:rPr lang="id-ID" sz="1800"/>
              <a:t>mencari karakter tertentu dari otot tangan dalam kondisi tertentu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id-ID" sz="1800"/>
              <a:t>seperti, perbedaan tangan kanan dan Kiri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id-ID" sz="1800"/>
              <a:t>kondisi kesehatan dari otot itu sendiri (orang sehat dan sakit)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id-ID" sz="1800"/>
              <a:t>kondisi otot setelah melakukan olahraga</a:t>
            </a:r>
          </a:p>
          <a:p>
            <a:pPr marL="0" indent="0">
              <a:buNone/>
            </a:pPr>
            <a:r>
              <a:rPr lang="id-ID" sz="1800" b="0" smtClean="0">
                <a:effectLst/>
              </a:rPr>
              <a:t/>
            </a:r>
            <a:br>
              <a:rPr lang="id-ID" sz="1800" b="0" smtClean="0">
                <a:effectLst/>
              </a:rPr>
            </a:br>
            <a:r>
              <a:rPr lang="id-ID" sz="1800"/>
              <a:t>Karakterisasi sinyalnya mau seperti apa?</a:t>
            </a:r>
            <a:endParaRPr lang="id-ID" sz="1800" b="0" smtClean="0">
              <a:effectLst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id-ID" sz="1800" smtClean="0"/>
              <a:t>perbedaan </a:t>
            </a:r>
            <a:r>
              <a:rPr lang="id-ID" sz="1800"/>
              <a:t>karakter yang dimaksud?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id-ID" sz="1800"/>
              <a:t>perbedaan kenaikan potensial dari kontraksi otot (saat langsung dan berdasarkan histori)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id-ID" sz="1800"/>
              <a:t>noise dari otot?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id-ID" sz="1800"/>
              <a:t>hasil sinyal di input ke NN untuk dapat membedakan keadaan berdasarkan algoritma</a:t>
            </a:r>
          </a:p>
          <a:p>
            <a:pPr marL="0" indent="0">
              <a:buNone/>
            </a:pPr>
            <a:r>
              <a:rPr lang="id-ID" sz="1800" b="0" smtClean="0">
                <a:effectLst/>
              </a:rPr>
              <a:t/>
            </a:r>
            <a:br>
              <a:rPr lang="id-ID" sz="1800" b="0" smtClean="0">
                <a:effectLst/>
              </a:rPr>
            </a:br>
            <a:r>
              <a:rPr lang="id-ID" sz="1800"/>
              <a:t>Metode pemrosesan sinyal :</a:t>
            </a:r>
            <a:endParaRPr lang="id-ID" sz="1800" b="0" smtClean="0">
              <a:effectLst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id-ID" sz="1800" smtClean="0"/>
              <a:t>muscle </a:t>
            </a:r>
            <a:r>
              <a:rPr lang="id-ID" sz="1800"/>
              <a:t>evoked potential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id-ID" sz="1800"/>
              <a:t>Moving average </a:t>
            </a:r>
          </a:p>
          <a:p>
            <a:pPr marL="0" indent="0">
              <a:buNone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386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654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Gerakan berbarengan dan tidak berbarangan dari satu posisi sensor pertangan</a:t>
            </a:r>
            <a:endParaRPr lang="id-ID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79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61988"/>
            <a:ext cx="3619500" cy="831850"/>
          </a:xfrm>
        </p:spPr>
        <p:txBody>
          <a:bodyPr>
            <a:normAutofit/>
          </a:bodyPr>
          <a:lstStyle/>
          <a:p>
            <a:r>
              <a:rPr lang="en-US" sz="4800" smtClean="0"/>
              <a:t>Hasil Program</a:t>
            </a:r>
            <a:endParaRPr lang="id-ID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50" y="-571500"/>
            <a:ext cx="7937500" cy="79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123825"/>
            <a:ext cx="10515600" cy="1325563"/>
          </a:xfrm>
        </p:spPr>
        <p:txBody>
          <a:bodyPr/>
          <a:lstStyle/>
          <a:p>
            <a:r>
              <a:rPr lang="en-US" smtClean="0"/>
              <a:t>Percobaan I pertama Gerakan berbarengan</a:t>
            </a:r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0" y="1219200"/>
            <a:ext cx="12987336" cy="4329112"/>
          </a:xfrm>
        </p:spPr>
      </p:pic>
    </p:spTree>
    <p:extLst>
      <p:ext uri="{BB962C8B-B14F-4D97-AF65-F5344CB8AC3E}">
        <p14:creationId xmlns:p14="http://schemas.microsoft.com/office/powerpoint/2010/main" val="245106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123825"/>
            <a:ext cx="10515600" cy="1325563"/>
          </a:xfrm>
        </p:spPr>
        <p:txBody>
          <a:bodyPr/>
          <a:lstStyle/>
          <a:p>
            <a:r>
              <a:rPr lang="en-US" smtClean="0"/>
              <a:t>Percobaan I pertama Gerakan berbarengan 2</a:t>
            </a:r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135" y="1383195"/>
            <a:ext cx="12967978" cy="4322659"/>
          </a:xfrm>
        </p:spPr>
      </p:pic>
    </p:spTree>
    <p:extLst>
      <p:ext uri="{BB962C8B-B14F-4D97-AF65-F5344CB8AC3E}">
        <p14:creationId xmlns:p14="http://schemas.microsoft.com/office/powerpoint/2010/main" val="36302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123825"/>
            <a:ext cx="10515600" cy="1325563"/>
          </a:xfrm>
        </p:spPr>
        <p:txBody>
          <a:bodyPr/>
          <a:lstStyle/>
          <a:p>
            <a:r>
              <a:rPr lang="en-US" smtClean="0"/>
              <a:t>Percobaan I pertama Gerakan tidak berbarengan 1</a:t>
            </a:r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665766" cy="42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5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123825"/>
            <a:ext cx="10515600" cy="1325563"/>
          </a:xfrm>
        </p:spPr>
        <p:txBody>
          <a:bodyPr/>
          <a:lstStyle/>
          <a:p>
            <a:r>
              <a:rPr lang="en-US" smtClean="0"/>
              <a:t>Percobaan I pertama Gerakan tidak berbarengan 2</a:t>
            </a:r>
            <a:endParaRPr lang="id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5833"/>
            <a:ext cx="12712700" cy="423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8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197</Words>
  <Application>Microsoft Office PowerPoint</Application>
  <PresentationFormat>Widescreen</PresentationFormat>
  <Paragraphs>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Bebas</vt:lpstr>
      <vt:lpstr>Calibri</vt:lpstr>
      <vt:lpstr>Calibri Light</vt:lpstr>
      <vt:lpstr>Times New Roman</vt:lpstr>
      <vt:lpstr>Office Theme</vt:lpstr>
      <vt:lpstr>Bimingan Skripsi 2 &amp; 3 Juni 2020</vt:lpstr>
      <vt:lpstr> </vt:lpstr>
      <vt:lpstr> </vt:lpstr>
      <vt:lpstr>I. Gerakan berbarengan dan tidak berbarangan dari satu posisi sensor pertangan</vt:lpstr>
      <vt:lpstr>Hasil Program</vt:lpstr>
      <vt:lpstr>Percobaan I pertama Gerakan berbarengan</vt:lpstr>
      <vt:lpstr>Percobaan I pertama Gerakan berbarengan 2</vt:lpstr>
      <vt:lpstr>Percobaan I pertama Gerakan tidak berbarengan 1</vt:lpstr>
      <vt:lpstr>Percobaan I pertama Gerakan tidak berbarengan 2</vt:lpstr>
      <vt:lpstr>Percobaan I pertama Gerakan tidak berbarengan 3</vt:lpstr>
      <vt:lpstr>Percobaan 3 pertama Gerakan berbarengan 1</vt:lpstr>
      <vt:lpstr>Percobaan 3 pertama Gerakan berbarengan 2</vt:lpstr>
      <vt:lpstr>Percobaan 3 pertama Gerakan berbarengan 3</vt:lpstr>
      <vt:lpstr>Percobaan 3 pertama Gerakan Tidak berbarengan 1</vt:lpstr>
      <vt:lpstr>Percobaan 3 pertama Gerakan Tidak berbarengan 2</vt:lpstr>
      <vt:lpstr>Percobaan 3 pertama Gerakan Tidak berbarengan 3</vt:lpstr>
      <vt:lpstr>Percobaan 3 pertama Gerakan Tidak berbarengan 3</vt:lpstr>
      <vt:lpstr>II. Gerakan tangan setelak melakukan kontraksi mengangkat barbel pada tangan kanan dan kiri</vt:lpstr>
      <vt:lpstr>Percobaan 1 Pada tangan kanan</vt:lpstr>
      <vt:lpstr>Percobaan 1 Pada tangan kiri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 rais</dc:creator>
  <cp:lastModifiedBy>ilham rais</cp:lastModifiedBy>
  <cp:revision>10</cp:revision>
  <dcterms:created xsi:type="dcterms:W3CDTF">2020-07-02T07:33:19Z</dcterms:created>
  <dcterms:modified xsi:type="dcterms:W3CDTF">2020-07-03T15:49:21Z</dcterms:modified>
</cp:coreProperties>
</file>