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36" d="100"/>
          <a:sy n="136" d="100"/>
        </p:scale>
        <p:origin x="-112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18.3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216 39 424 0,'19'-20'32'0,"-19"20"25"16,0 0 24-16,0 0 45 0,0 0-10 0,0 0 17 15,0 0-5-15,0 0-64 0,0 0 44 0,0 0-66 16,0 0-2-16,0 0 48 0,0 0-21 16,0 0 1-16,0 0-13 0,0 20 26 0,0-1-5 15,-19 1-36-15,0-1-23 0,19 21-10 0,-20-22-9 16,0 22 8-16,20-20 3 0,-20-1-15 16,1 20 3-16,-1-19-1 0,20-1 8 0,-19 20 1 15,19-19-3-15,-19-1-9 0,19-19-4 0,0 20 9 16,0-20 4-16,0 20-8 0,0-20-71 0,0 0-50 15,0 0-73-15,0 19-18 0,0-38-8 0,0 19-5 16,0 0-14-16</inkml:trace>
  <inkml:trace contextRef="#ctx0" brushRef="#br0" timeOffset="263">21 0 1041 0,'0'0'37'0,"-20"0"8"0,20 19 54 15,0-19-50-15,0 0 47 0,0 0-27 0,0 0-45 16,0 20 65-16,20-20-74 0,-20 19 24 0,0-19-11 16,20 20 2-16,-20-1 12 0,19 1 8 0,-19 0-11 15,19 19-14-15,0-20-27 0,1 1-12 0,-1-1 17 16,1 1-1-16,20 19 2 0,-21-20 1 0,0-19-1 15,1 19-6-15,-1 1 2 0,-19-20-83 0,20 20-71 16,-1-20-11-16,-19 0-81 0,20 0-8 16,-20 19-7-16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40.4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22 831 0,'0'0'18'15,"0"0"26"-15,0-20 44 0,0 20 10 0,0 20-14 16,0-20 22-16,0 0-89 0,0 0 61 0,0 0-36 16,0 0 21-16,0 0-39 15,0 0-1-15,0 0-6 31,0-20-10-31,0 20-88 16,0 0-77-16,0 0-32 0,0 0-60 0,0 0-16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40.0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273 59 1459 0,'0'0'-24'0,"-20"0"24"16,20 0 18-16,0-20 40 0,0 20 48 0,0 0-11 15,0 0 8-15,0 0-9 0,0 0 2 16,0 0 15-16,0 0-11 0,0 20-10 0,0-20 3 16,0 19-1-16,0-19 8 0,0 19-16 0,-20-19-2 15,20 20-5-15,0-20-16 0,-19 19-4 0,19-19-23 16,0 20-24-16,0 0-10 0,-20-20 3 0,20 19-16 16,0 1 3-16,-20 0-2 0,20-1 4 0,0 1 3 15,0-1-27-15,-18 1-55 0,18-20-71 0,0 19-73 16,0 0-57-16,0-19-26 0,0 20-33 0,0-20 38 15,-20 0-21-15</inkml:trace>
  <inkml:trace contextRef="#ctx0" brushRef="#br0" timeOffset="229">0 19 2020 0,'0'0'22'0,"0"-19"42"0,0 19 45 16,0 0 42-16,0 19-1 0,18-19-15 0,-18 20-32 16,20-20-25-16,-1 20-20 0,1-1-28 0,0 0-11 15,0 1-7-15,-1-1-2 0,1 1 5 0,-2 0-12 16,2-1-11-16,0 1 6 0,-1 19-11 0,1-19-40 16,-20-1-56-16,20 1-68 0,0-1-76 0,-20 0-54 15,19 1-36-15,-1-1-18 0,-18 1-7 16</inkml:trace>
  <inkml:trace contextRef="#ctx0" brushRef="#br0" timeOffset="867">448 235 1140 0,'0'0'73'0,"0"-20"-29"0,0 20 42 16,0 0 2-16,0 0-49 0,0-20 51 0,0 20-37 15,0 0 4-15,0 0-18 0,0 0-15 0,0-19-13 16,21 19 3-16,-21 0-12 0,0 0-11 16,0 0 9-16,0-20 0 0,18 20 0 0,-18 0 9 0,19 0-3 15,-19 0-8-15,0 0 6 0,21 0-4 16,-21 0-4-16,19 0 2 0,-19 0-7 0,0 0 18 16,20 0-2-16,-20 20-3 0,19-20 2 0,-19 0-19 15,20 19 16-15,-20-19 1 0,0 20-4 0,0-20 9 16,20 20-11-16,-20-1-3 0,0-19 10 0,0 20-14 15,0-20 7-15,0 19 4 0,-20-19-2 0,20 20 6 16,0-20-6-16,0 19-4 0,0-19 8 0,0 0-4 16,0 19 2-16,-20-19-4 0,20 0-2 0,0 0 8 15,0 0-12-15,0 0 12 0,0 0-11 0,0 0-3 16,20 0 16-16,-20 0-8 0,0 0 11 16,0 0-5-16,0 0-6 0,20 0 2 0,-20 0 4 15,0 0 31-15,18 0 21 0,-18 0 18 0,0 0 2 16,0 0-20-16,0 0 3 0,0 0-11 0,0 0-18 15,0 0 7-15,0 0-17 0,0 0 6 0,60 59 2 16,-41-40-14-16,-19-19-5 0,0 20 17 0,0-20 7 16,0 20 6-16,0-20 1 0,0 19-23 0,0-19-8 15,0 0-11-15,-19 20-3 0,19-20-2 0,-20 0-5 16,20 0 3-16,-20 0 7 0,20 20-13 0,-20-20-1 16,20 0-33-16,-18 0-35 0,18 0-32 0,0 0-28 15,0 0-23-15,0 0-16 0,0 0-28 0,0 0-9 16,0 0 1-16,0 0-23 0,0 0 14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36.1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194 21 204 0,'0'0'24'0,"21"0"29"0,-21-18 6 16,0 18 19-16,0 0 7 0,0 0-23 16,0 0 12-16,0 0-4 0,0 0-10 0,0 0 32 0,0 0 16 15,0 0 4-15,0 0 29 0,0 18-81 0,0-18-4 16,0 20 7-16,0-20-48 0,19 20 44 15,-19-1-14-15,0 1-14 0,0 0 18 0,0-1 1 16,0 0-11-16,0 1-13 0,0 19-23 0,0-19 3 16,0-1-6-16,0 1-2 0,0 0 4 0,0-1-11 15,0 1 7-15,20-1 2 0,-20-19-63 0,0 20-62 16,0-20-18-16,0 19-102 0,0-19-10 0,0 0-20 16</inkml:trace>
  <inkml:trace contextRef="#ctx0" brushRef="#br0" timeOffset="367">18 61 1366 0,'0'0'-19'0,"-18"0"33"16,18 0 12-16,0 0 7 0,0 0 20 0,0 0 16 16,0 0 33-16,0 0-10 0,0-20 49 0,18 20-45 15,-18 0-39-15,21 0 52 0,-21 0-45 0,19 0-5 16,1 0-4-16,-1 0-48 0,1 0-4 0,-1-20 6 15,2 20-2-15,16 0-2 0,-16 0-3 0,-2 0-6 16,20 0 4-16,-19-18 9 0,18 18-2 0,-18 0-7 16,0 0 7-16,0 18-14 0,-1-18-40 0,1 0-64 15,-1 0-47-15,1 0-68 0,-20 0-37 0,19 0 28 16,-19 0-41-16,19 0-36 0</inkml:trace>
  <inkml:trace contextRef="#ctx0" brushRef="#br0" timeOffset="2633">527 335 563 0,'0'0'31'0,"0"0"-6"16,0 0 18-16,0 0 10 0,0 0-29 15,0 0 26-15,0 0-10 0,0 0 16 0,0 0 6 16,0 0-5-16,0 0 11 0,0 0-43 0,0 0 16 15,0 0-16-15,0 0-44 0,0 0 36 0,0 0-9 16,0 0 12 0,0 0 18-16,0 0 6 15,0 0-63-15,0 0 49 0,0-20-53 0,0 20 39 32,0-19-1-32,20-21 16 31,-20 40 22-16,20 0-51 1,-20 0 17-16,0 0 6 16,0 0 3-16,0 0 2 0,0 0-2 15,19 0-11-15,1 59-16 16,-20-59 49 0,0 20-4-16,0-20-12 0,0 0 14 0,0 19-43 15,-20-19-3-15,20 20-2 0,0-20-7 0,0 19 5 16,0-19 17-16,-19 19 21 0,19-19-10 0,0 0-6 15,-20 20 0-15,20-20 9 0,0 0 4 0,0 0 12 16,0 0 22-16,0 0-22 0,0 0 28 0,0 0 13 16,0 0-42-16,0 0 11 0,-20 0-29 0,20 0-12 15,0 0 11-15,0 0-11 0,0 0-4 16,0 0-3-16,0 0 4 0,0 0-9 0,0 0 3 16,0 0-3-16,0 0-9 0,0 0 3 0,0 0 6 15,20 0 3-15,-20 0 47 0,0 0 16 0,0 0-4 16,0 0-4-16,0 0-48 0,0 0-15 0,0-20 6 15,0 20-8-15,0 0 8 0,20 0-1 0,-20 0-2 16,0 0 9-16,19 0-6 0,-19 0 4 0,20-19-5 16,-20 19 3-16,19 0-2 0,-19 0-11 0,19 0 6 15,-19 0-65-15,19 0-50 0,-19 0-55 0,20 19-75 16,0-19-14-16,-20 0-19 0,20 0-4 16,-20 0-6-16,19 0-12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43.5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18 100 1148 0,'-20'-20'6'0,"20"20"23"16,0 0-21-16,0 0 64 0,0 0-66 0,0-19 68 15,0 19-44-15,0 0-60 0,0 0 63 0,0-20-86 16,0 20 72-16,20 0-9 0,-20-19 3 0,0 19-9 15,19 0-2-15,-19 0 7 0,20-20-5 0,-20 20 9 16,0 0-9-16,19 0 1 0,-19 0 3 0,0 0-12 16,19 20 8-16,-19-20 5 0,20 0-9 0,-20 19 0 15,0-19-2-15,0 20-7 0,20-20 3 16,-40 19 14-16,20-19-10 0,0 20 6 0,0-20-16 16,-20 19 3-16,20 0 62 0,0-19 21 0,-19 20 31 15,19-20 30-15,-19 19-28 0,19-19-5 0,0 20 20 16,0-20-29-16,0 0-12 0,-20 0-21 0,20 0-23 15,0 0-7-15,0 0-18 0,0 0 0 0,0 19-17 16,0-19-9-16,0 0 9 0,0-19 8 0,0 19-8 16,20 0 5-16,-20 0 7 0,0 0-16 0,19 0 13 15,-19 0 6-15,19 0-64 0,1-20-64 0,-20 20-54 16,20 0-89-16,0 0-23 0,-1 0 14 16,20 0-32-16,-20 0-4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44.0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24 1596 0,'0'0'50'16,"-20"0"22"-16,20-20 28 0,0 20 28 0,0 0-19 15,0 0-3-15,0 0-21 0,0 0-13 0,0 20-26 16,0-20-23-16,0 0-4 0,0 0-19 0,0 0-3 15,0 0 1-15,0 0 9 0,20 0-2 0,-20 0 2 16,0 0 2-16,20 0-6 0,0 0 6 0,-20 0-11 16,19 0 9-16,0 0-12 0,1 0 3 0,-1-20 4 15,1 20-9-15,-1 0 5 0,2 0-1 16,18 0 3-16,-20 20-11 0,0-20-1 0,1 0-18 16,-1 0 6-16,1 0 24 0,-1 0-2 0,2 0 16 15,-21 0-7-15,19 20-16 0,-19-20 7 0,20 0-8 16,-20 0 6-16,0 19 6 0,0-19 3 0,18 19 4 15,-36-19-12-15,18 20 8 0,0-20 68 0,0 19-4 16,-20-19 23-16,1 20 3 0,19-20-73 0,-21 0 7 16,2 20-17-16,-1-1-14 0,1-19 6 0,-1 20-13 15,1 0-1-15,0-20 0 0,-1 19 3 0,1 1 12 16,-2-20-12-16,2 19-81 0,-1-19-41 16,20 0-94-16,0 0-66 0,-19 0-1 0,19 0 1 15,0 0 10-15,0 0-14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45.3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99 1416 0,'0'-20'21'15,"0"20"39"-15,0 0 42 0,19 0 31 0,-19 0 6 16,0-20-25-16,0 20-24 0,0 0 3 0,0-19-22 15,0 19-4-15,19 0 0 0,-19 0-29 0,0 0 23 16,0 0-4-16,0 0-12 0,0 0-14 0,0 0-20 16,0 0 1-16,19-20-7 0,-19 20 10 0,0 0-18 15,0 0-4-15,0 0 9 0,0 0-4 0,20-20 14 16,-20 20-15-16,0 0 3 0,0 0 0 0,20 0 0 16,-20 0 10-16,0 0-12 0,0 0 11 0,0 0-13 15,0 0 11-15,0 20-10 0,0-20-2 16,20 0 8-16,-40 0 2 0,20 20 4 0,0-20-4 15,0 19-7-15,0-19-15 0,0 20 17 0,-20-20 0 16,20 20 7-16,0-1-14 0,-20-19 0 0,20 19-8 16,0 1 11-16,-19-20 13 0,19 19-9 0,0-19 2 15,0 0-11-15,-19 0 4 0,19 0-7 0,0 0 7 16,0 0-2-16,0 0 15 0,0 0-4 0,0 0-1 16,19 0 11-16,-19 0-14 0,0 0 12 0,0 0-5 15,19 0-12-15,-19 0-9 0,20 0 4 0,-20 0 5 16,20 0 3-16,0 0 11 0,-20 0-11 15,19 0 12-15,-19 0 4 0,20 20 1 0,-20-20 28 16,0 0-11-16,0 0 38 0,20 0 26 0,-20 0-27 16,0 0 20-16,0 0-29 0,0 20-28 0,-20-20 1 15,20 0-23-15,0 19-15 0,0-19-5 0,-20 20 10 16,20-20-8-16,-19 20 1 0,19-20-11 0,-20 0-64 16,20 0-43-16,-20 0-83 0,20 0-78 0,0 0-58 15,-20 0-49-15,20 0-5 0,0 0-51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44.5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410 0 1400 0,'0'0'10'0,"0"0"39"0,0 0 53 16,0 0 33-16,-20 0 46 0,20 0 3 0,0 0-37 15,-20 0 10-15,20 20-28 0,0-20-30 0,-20 19 28 16,2 2-25-16,18-3-6 0,-20 2-5 0,0 0-47 16,1-1-14-16,19 1-20 0,-20 0-15 0,1-1 0 15,-2 20-3-15,2-20-2 0,1 1 8 0,18-20-72 16,-20 20-55-16,20-1-81 0,-20 1-91 0,20-20-31 16,0 20-32-16,0-20 10 0,0 19-27 15</inkml:trace>
  <inkml:trace contextRef="#ctx0" brushRef="#br0" timeOffset="196">0 20 1762 0,'19'0'53'16,"-19"-20"60"-16,0 20 41 0,0 0 37 0,18 0-14 16,-18 0-33-16,21 20-27 0,-2-20-28 0,1 19-33 15,-1 2-27-15,1-21-17 0,0 18-9 0,18 2-13 16,-19 19 12-16,2-19-2 0,-2 0 0 0,20-1 8 15,-19 0-60-15,0 1-77 0,-2-1-67 16,2 1-98-16,-20-20-53 0,20 20-28 0,0-20 2 16,-20 19-18-16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42.7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233 100 767 0,'0'0'20'15,"0"0"18"-15,0 0 49 0,0-19 23 0,0 19 7 16,0 0-42-16,0 0 35 0,0 19-38 0,0-19-8 16,0-19 66-16,0 38-62 0,0-38 32 0,0 38 4 15,0-19-31-15,0 0-6 0,21 20-8 0,-21-20-28 16,0 20-10-16,0-1-14 0,0 20-10 0,0-20 6 16,0 1 3-16,0 19 1 0,0-19-9 0,0 0 0 15,0 19-1-15,0-20 1 0,0 1 0 16,19 18 13-16,-19-18-15 0,0-20-14 0,0 19-63 15,0 1-83-15,0-20-54 0,0 0-3 0,0 0-38 16,0 19-3-16,0-19 5 0</inkml:trace>
  <inkml:trace contextRef="#ctx0" brushRef="#br0" timeOffset="280">20 178 1467 0,'0'0'19'16,"0"-19"35"-16,0 19 22 0,0 0 2 0,0-19 21 16,-20 19-12-16,40 0-9 0,-20 0 16 0,0 0-31 15,0-20-24-15,20 20-16 0,-1 0-14 0,-19 0-9 16,18-20-2-16,2 20 8 0,19 0-6 0,-19-19-4 15,0 19 8-15,0 0 3 0,17-20-4 0,-16 20-1 16,18-20 5-16,-20 20-46 0,21-18-69 0,-20 18-64 16,-2 0-99-16,22 0-24 0,-21-21-7 0,1 21-16 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46.6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20 493 0,'0'0'37'16,"0"0"25"-16,0-20 27 0,0 20 44 0,0 0-8 16,0 0 11-16,0 0-34 0,0 0 33 0,0 0-41 15,0 0 2-15,0 0 38 0,0 0-44 0,0 0 49 16,0 0-23-16,0 0-13 0,0 0-28 0,0 20-34 16,0-20-16-16,0 0-18 0,0 19 0 0,19-19 2 15,-19 20-14-15,0-1 8 0,0-19-3 16,0 20-5-16,0-1 14 0,0-19-4 0,0 19-28 15,0 1-76-15,0-20-78 0,0 19-61 0,0-19-45 16,0 20 34-16,0-20-2 0,0 19-28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46.9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0 1382 0,'-19'20'-36'16,"19"-20"64"-16,0 0-32 0,0 20 2 0,0-20 46 16,0 19-70-16,0 1 33 0,0-1 1 0,0 0-14 15,0-19 4-15,0 20 8 0,0-20-8 0,0 19 10 16,0-19-24-16,0 20-68 0,0-20-14 0,0 0-72 15,0 19-47-15,0-19-12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47.1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1123 0,'0'19'18'0,"0"-19"-3"15,0 20-5-15,0-1 1 0,0 0-22 0,0-19 7 16,20 20 4-16,-20-1-51 0,0 1-56 0,0 0-71 16,0-1-67-16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40.7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1206 0,'0'0'80'0,"0"59"-40"0,0-59 21 16,0 0 13-16,0 0 9 0,0 0-20 16,0 0-15-16,0 0-18 0,0 19-13 0,0-38-26 31,0 19-27-31,0 0-55 15,0 0-63-15,0 0-26 0,0 0-76 0,0 0-19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48.5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0 984 0,'0'0'39'16,"0"0"33"-16,0 0 0 0,0 0 62 0,0 0-26 16,0 0 23-16,0 0 24 0,0 0-41 0,0 0 1 15,0 0-43-15,0 0 0 0,0 0-6 0,0 0-16 16,0 20-9-16,0-20-23 0,0 20-13 0,0-1-3 16,0-19-6-16,0 20 4 0,0 0-7 0,0-2 7 15,0 3 4-15,20-2-6 0,-20 0 4 0,0 1-43 16,0-20-82-16,0 19-64 0,0 1-86 15,0-20-32-15,19 19-16 0,-19 1-29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48.7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20 137 1140 0,'0'-19'12'0,"0"0"-2"0,-20-2 5 15,40 21 8-15,-20-19-13 0,0 19 5 0,0-20-1 16,0 20-18-16,20-19 13 0,-20 19-63 0,0 0-28 16,19 0-48-16,-19-20-67 0,20 20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47.9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20 501 0,'19'0'39'0,"-19"-20"33"0,0 20 23 16,0 0 32-16,0 0 0 0,0 0 12 0,0 0-39 16,0 0 13-16,0 0-35 0,0 0-42 15,0 0 26-15,0 20-15 0,0-20 5 0,0 0-5 16,0 19-6-16,0 0-23 0,0 1-14 0,0-1 2 16,0 1 27-16,0-1-11 0,0 20 9 0,-19 1-4 15,19-21-23-15,0 21-4 0,0-2-7 0,0-18 3 16,0-1 0-16,0 21 4 0,19-21 6 0,-19 1 3 15,0 0-13-15,0-2 4 0,0 3 2 0,20-21-2 16,-20 19 0-16,0 0 2 0,19-19-2 0,-19 0 0 16,0 20 7-16,20-20-11 0,-20 0-3 0,19 0 0 15,-19 19-6-15,21-19 15 0,-21 0-2 16,18 20-76-16,-18-20-40 0,19 0-45 0,-19 0 5 16,21 19-1-16,-2-19 6 0,-19 0-27 0,20 0-51 15,-1 0 18-15</inkml:trace>
  <inkml:trace contextRef="#ctx0" brushRef="#br0" timeOffset="292">39 410 1408 0,'0'-19'-13'0,"-19"19"34"0,19 0 26 16,0 0 40-16,0-20 34 0,-20 20-23 0,20 0-3 15,0 0-26-15,0 0-22 0,0 0-5 0,0 0 19 16,20 0-22-16,-20 0 2 0,0 0 0 0,19 0-48 16,-19 0 12-16,0-20 2 0,18 20-7 0,-18 0 2 15,21 0-2-15,-2 0-5 0,-19 0 3 0,20-19 9 16,-1 19-7-16,-19 0-34 0,20 0-94 0,-1 0-69 15,2 0-83-15,-3 0-39 0,1 0 12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50.6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332 42 540 0,'0'0'21'0,"0"-20"18"16,0 20 12-16,0 0 20 0,0 0-8 0,0 0-5 15,0 0 2-15,0 0-18 0,-19-19 13 0,19 19 5 16,0 0-11-16,0 0 9 0,0 0-25 0,0 0 2 16,-20 0-33-16,20 0 61 0,0 0-67 0,-20 0 55 15,20 0-26-15,-20 0-73 0,20 19 68 0,0-19-41 16,-19 0 59-16,19 20 2 0,-20-20-10 0,20 19-30 15,0-19 17-15,-18 20-9 0,18-1 18 16,0 1 6-16,-20 0 5 0,20-20 4 0,0 19-4 16,0 1-9-16,0 0-28 0,0-1 11 0,0 1 11 15,0-20 4-15,0 19 7 0,0 0-7 0,0 1-19 16,0-1-5-16,20 1 7 0,-20-20-9 0,0 19 29 16,18 1 15-16,-18-1-10 0,20 2 3 0,-20-2-10 15,0 0 0-15,19-19 0 0,-19 20 9 0,20 0-11 16,-20-1-25-16,20 0 9 0,-20 1-9 0,0-20 0 15,0 19 34-15,0-19 0 0,0 20 5 0,0-20 0 16,0 0-32-16,0 20-11 0,-20-20 8 0,20 19-13 16,-20-19 18-16,1 0-2 0,19 0-7 15,-20 0 7-15,2 20-16 0,-2-20 11 0,1 0-4 0,-2 0 4 16,2 20-4-16,-1-20-3 0,1 0-4 16,-1 0-2-16,1 0 17 0,19 18 22 0,-19-18 12 15,19 0-6-15,-20 0-3 0,20 0-43 0,0 0 10 16,0 0 4-16,0 0-2 0,0 0 14 0,0 0-21 15,0 0 7-15,0 0-5 0,0 0-2 0,0 0 14 16,0 0-18-16,0 0 6 0,0 0 10 0,0 0-5 16,0 0 9-16,0 0 17 0,0 0-6 0,0 0 15 15,0 21-9-15,0-21-9 0,0 0 13 0,20 0 18 16,-20 19 14-16,0-19-12 0,0 19-16 0,0-19-27 16,0 20-10-16,0-1 8 0,0 1-2 0,19-1-3 15,-19 1 9-15,19-1-13 0,-19 1 4 16,0 19-3-16,20-19-7 0,-20 0 18 0,19-1-6 15,1 20 3-15,-1-20-3 0,-19 1-9 0,21-1 7 16,-2 1-2-16,-19 0 4 0,20-1 0 0,-2 0 1 16,2 2-3-16,-1-2-5 0,-19 1 0 0,20-1 3 15,0-19-1-15,0 19 8 0,-1 1-3 0,-19-20-6 16,20 19 4-16,-2-19 0 0,2 20 0 0,0-1 4 16,-1-19-30-16,-19 20-64 0,20-20-41 0,0 0-59 15,-20 0-21-15,20 0-2 0,-20 0-37 0,19 0 41 16,-19 0-57-16,0 0-24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52.4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101 0 1248 0,'0'0'76'0,"0"0"-15"0,0 0 48 15,0 0 41-15,0 0-40 0,0 0 34 0,0 0 2 16,0 19-14-16,-20-19-27 0,20 0 6 0,0 19-24 16,0-19-25-16,0 20-15 0,-19-1-28 0,19 1-21 15,0-1-1-15,-20 1 1 0,20 0 4 0,-20-1-14 16,20 1 5-16,0-20-77 0,0 20-71 0,-20-20-100 16,20 19-105-16,0-19-5 0,0 0-55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51.8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 98 799 0,'0'0'30'0,"0"0"43"0,0 0 8 16,0 0 29-16,0 0 4 0,0 0-83 15,0 0 68-15,0 0-64 0,-19-19 50 16,19 19 12-16,0 0-13 0,0 0 3 16,0 0 1-16,0 0-46 0,0 0 7 0,-39 117 2 15,39-117-22-15,-19 97 23 0,19-77-21 0,19 0-15 16,-19 19 12-16,20-19-6 0,-20-1-3 0,19 1-3 15,0-20-12-15,1 19-8 0,0-19 11 0,0 0-10 16,-1 0 8-16,1-19-3 0,-1 19-9 0,0-20 12 16,20 1-1-16,-19-21-1 0,0 21 1 0,-1-21-6 15,-19 1-3-15,20 20 12 0,-20-20 9 0,0 20-4 16,0-20-1-16,-20 18-4 0,20 2-11 0,0 0 8 16,-19-1-29-16,-1 0-57 0,0 20-26 0,0-19-61 15,1 19-7-15,0 0-15 0,0 0 41 16,-1 0-1-16,1-20-23 0,19 20 16 0,-20 0-86 15</inkml:trace>
  <inkml:trace contextRef="#ctx0" brushRef="#br0" timeOffset="1350">218 0 728 0,'0'0'33'0,"0"0"21"16,0 0 25-16,0 0 34 0,0 0-23 0,0 0 11 15,0 0-68-15,0 0 54 0,0 0-37 0,0 0-22 16,0 0 54-16,0 0-46 0,-38 20 16 16,38-20-2-16,0 0-12 0,0 0-9 15,-39 39-31 1,39-39-14 0,-60 39-71-16,60-20-61 0,0-19-33 0,0 0-73 15,0 0 7-15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31.0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235 19 936 0,'0'0'53'0,"0"20"4"0,0-40 4 15,0 40 23-15,0-20-75 0,0 0 66 0,-19 0-50 16,38 20 5-16,-38-20 43 0,19 0-62 0,0 19 72 16,0-19 6-16,0 20-11 0,0-1-13 0,19-19-23 15,-19 19-36-15,0 1-12 0,0 0 3 0,0-1 3 16,0 1-4-16,0 0 9 0,0-1-5 0,0 1-11 16,0-1 15-16,0 1-9 0,20-1 8 15,-20 0-32-15,0 1-62 0,0-20-56 0,0 19-47 16,0-19-42-16,0 0 4 0,19 0-14 0</inkml:trace>
  <inkml:trace contextRef="#ctx0" brushRef="#br0" timeOffset="356">19 98 1348 0,'0'0'34'16,"0"0"11"-16,-19 0 0 0,19-20 15 0,0 20-28 15,0 0 2-15,0 0 16 0,0 0 9 0,0 0-4 16,0-19 14-16,19 19-16 0,-19 0-20 0,0 0 28 15,21 0 2-15,-21-20-11 0,19 20 2 0,-19 0-24 16,20 0-35-16,-1 0 12 0,1-20-2 0,0 20-10 16,-20 0 10-16,18 0-1 0,2 0-4 15,0-19 2-15,0 19-8 0,-1 0 6 0,1 0-5 16,-1 0 14-16,1 19 0 0,-1-19-45 0,0 0-74 16,1 0-72-16,0 0-77 0,-20 20 24 0,20-20 1 15,-1 0-26-15,-19 0-4 0</inkml:trace>
  <inkml:trace contextRef="#ctx0" brushRef="#br0" timeOffset="1769">607 390 485 0,'0'0'21'0,"0"0"8"0,0 0 12 15,0 0 24-15,0 0-16 0,0 0 26 0,0 0-5 16,0 0 2-16,0 0 1 0,0 0-18 0,0 0-8 16,0 0-22-16,0 0-9 15,0 0 7-15,0 0-21 16,18-19-15 15,-18 19 18-31,20 0 7 0,-20 0-8 16,0 0 8-16,0 0-12 0,19 19-8 0,-19-19 46 31,0 0-7-15,0 0-33-16,0 0 31 0,0 0 24 15,0 0-11-15,0 0-4 0,-57 79-55 16,37-79 78-16,20 19-61 0,0-19 32 15,-20 20 21-15,20-20 12 0,0 0 11 0,0 0 7 16,0 0-17-16,0 0-31 0,0 0-1 0,0 0-5 16,0 0-7-16,0 0 64 15,0 0-4-15,0 0-3 0,0 0-10 16,0 0-44-16,20-20-21 16,18 1 10-1,-38 19-12-15,0 0-11 0,20 0 9 16,-20 0-30-16,19 0-81 0,-19 0-65 0,0 0-73 15,20 0-56-15,-20 0 37 0,0 0-23 0</inkml:trace>
  <inkml:trace contextRef="#ctx0" brushRef="#br0" timeOffset="25043">625 390 249 0,'0'0'32'0,"0"0"27"0,0 0-10 15,0 0 9-15,0 0-14 0,0 0-19 0,0 0 12 16,0 0 4-16,0 0-20 0,0 0-15 15,0 0-26 1,0 0 58 0,0 0-7-1,0 0-1-15,0 0 15 0,0 0-21 0,0 0 2 16,0 0 4-16,0 0-10 0,0 0 8 0,0 0 10 16,0 0 11-16,0 0-3 0,0 0 5 15,0 0-18-15,0 0-14 0,0 0 1 0,0 0 9 16,0 0-4-16,0 0-6 0,0 0 29 0,0 0-6 15,20 20-19 1,-20-20 17-16,0 0-2 0,0 0 4 16,0 0-25-16,0 0 2 0,0 0 0 0,0 0-12 15,0 0 12-15,0 0-1 0,0 0 16 16,0 0-4-16,0 0 1 0,0 0-12 0,0 0-2 16,0 0 12-16,0 0 4 0,0 0 4 0,0 0-11 15,0 0 1-15,0 0 4 0,0 0-2 0,0 0 7 16,0 0-5-16,0 0 0 0,0 0 3 0,0 0 8 15,0 0-17-15,0 0 3 16,0 0-28-16,0 0 30 0,0 0 15 0,0 0-6 16,0 0 5-16,0 0-16 0,0 0-10 0,0 0 5 15,0 0-6-15,0 0 20 0,0 0 3 16,0 0-9-16,0 0-1 0,-58 0-23 0,58 0-7 16,0 0 17-1,-20 0-22 1,-39 39-14-1,59-39-9 1,0 0-83-16,0 0-76 0,0 0-94 0,0 0-84 0,0 0 34 16,0 0-67-16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58.5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20 1148 0,'0'0'23'0,"0"0"42"0,0 0-26 0,0 0 35 15,0 0 0-15,-19 0-10 0,19 0 52 16,0 0-20-16,0 0-9 0,0 0-14 0,19 0-21 16,-19 0-1-16,0 0-15 0,0 0 36 0,0 0-1 15,19-20-14-15,-19 20 0 0,0 0-52 0,20 0-5 16,-20 0-5-16,19 0 5 0,-19 0-5 0,21 0-2 15,-2 0 7-15,1 0-7 0,-1 0 14 0,0 0-2 16,1 0 2-16,-1 0 2 0,-19 0-11 0,20 20 2 16,-1-20-41-16,2 0-75 0,-21 0-71 0,19 0-67 15,-19 0 14-15,0 0-30 0,20 0 8 0,-20 0 7 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58.7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1223 0,'0'0'37'0,"0"19"5"0,0-19 32 16,0 0 28-16,0 0 0 0,20 0 4 0,-20 20-5 15,0-1-24-15,0-19-33 0,0 19-19 0,0 1-16 16,0-1-9-16,19 1-7 0,-19-1 12 16,0 1-17-16,0 19 15 0,0-19-1 0,0-20 0 15,0 20-57-15,0-1-74 0,20 1-75 0,-20-20-55 16,0 0-39-16,0 0-10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57.0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 0 1198 0,'-20'0'27'0,"20"19"-19"0,0-38 81 0,0 19-64 16,0 0 17-16,0 19 34 0,0-19-86 0,0 20 91 15,0-20-40-15,0 20-7 0,0-1-1 0,0 1-25 16,0-1-3-16,0 0-10 0,0 20 5 0,0-19 5 16,0 0-3-16,0-1-4 0,0 21 10 0,20-21-12 15,-20 1 6-15,0-20-2 0,0 19-8 16,0 0-44-16,0 1-67 0,0-20-43 0,0 19-76 15,0-19-45-15,0 0-16 0</inkml:trace>
  <inkml:trace contextRef="#ctx0" brushRef="#br0" timeOffset="351">20 0 1240 0,'0'0'69'0,"0"0"-7"0,-20 0 3 0,20 0 20 15,0 0-62-15,0 0 64 0,0 0 12 0,20 0-20 16,-20 0 54-16,18 0-47 0,-18 0-14 0,20 0-4 16,0 0-64-16,0 0 6 0,-1 0-1 0,1 0-5 15,19 0 5-15,-20 0-9 0,20 0-4 16,-19 0 6-16,19 0 5 0,-19 0-3 0,18 0 6 16,-19 0 3-16,21 0-3 0,-20 0-29 0,-1 0-113 15,1 0-82-15,0 0-113 0,-2 0-29 0,2 0 20 16</inkml:trace>
  <inkml:trace contextRef="#ctx0" brushRef="#br0" timeOffset="783">586 313 903 0,'0'0'55'0,"0"-20"29"0,0 20 42 15,0 0-21-15,0 0-10 0,0 0-13 0,0 0 7 16,0 0 38-16,0 0-12 0,0 0-5 0,0 0-37 16,0 0-28-16,0 0-23 0,0 0-11 0,0 20 40 15,0-20 13-15,0 19-19 0,0-19 3 0,0 19-43 16,0 1-1-16,0-1 6 0,0 1-6 0,0-1-6 15,0 1-5-15,0 0 12 0,0-1-7 0,0-19 4 16,0 20-50-16,0 0-78 0,0-20-76 0,0 19-93 16,0-19-25-16,20 20-25 0,-20-20 17 0</inkml:trace>
  <inkml:trace contextRef="#ctx0" brushRef="#br0" timeOffset="935">566 156 1206 0,'0'-20'-2'16,"0"20"-5"-16,0-19 7 0,0 19-16 0,0 0 14 16,0-19 2-16,0 19 2 0,0 0 11 0,0 0 7 15,0 0-42-15,20 0-40 0,-20 0-46 0,20 0-89 16,-20 0-26-16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41.8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21 501 0,'0'0'-8'0,"0"0"31"0,0 0 16 15,0 0 26-15,0 0 11 0,0 0-9 0,-20 0-9 16,20 0-22-16,0 0 10 0,0 20-8 0,0-20 15 16,0 0 5-16,0 0 9 0,0 0-17 0,0 19-19 15,0-19-15-15,0 0-20 0,0 0 17 0,0 20-17 16,0-20 54-16,0 0-52 0,0 0 38 0,0 0-34 16,0 0 4-16,0 0-10 0,0 19 32 0,0-38-3 15,0 38-46-15,0-38 58 0,0 19-69 16,0 0 47-16,0 0 4 0,0 0-4 0,0 0 6 15,0 0 7-15,0 0-11 0,0 0 8 0,0 0-18 16,0 0-5-16,0 0 4 0,0 0-4 0,0-20-2 16,-20 20 11-16,20 0-5 0,0-19 3 0,0 19 6 15,0-20-8-15,0 20 3 0,0 0-1 0,0-19-7 16,0 19 1-16,0 0-1 0,0 0-4 0,0 0 4 16,0 0 0-16,0 0-6 0,0 0-7 0,0 0-86 15,20 0-13-15,-20 19-103 0,0-19-74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02.2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292 21 744 0,'0'0'29'15,"20"-20"9"-15,-20 20 10 0,0 0 22 0,0 0 4 16,0 0 10-16,0 0-2 0,0 0-45 0,0 0 56 16,20 0-70-16,-20 0 4 0,0 0 44 0,0 0-26 15,0 0 26-15,0 0-15 0,0 0 20 16,0 0-2-16,0 0-32 0,0 0 13 0,0 0-15 16,0 0-15-16,0 0 6 0,0 0 5 0,0 0 11 15,20 0-8-15,-20 0 3 0,0 0-12 0,0 0 9 16,0 0 7-16,0 0-7 0,0 0-9 0,0 0-7 15,0 0 2-15,0 0 6 16,0 0 6-16,0 0-4 0,0 0 21 0,0 0-9 16,0 0-12-16,0 0 3 0,0 0-3 15,0 0-7-15,0 0 1 0,0 0-5 16,0 0-8-16,0 0 32 16,0 0 15-16,0 0 5 15,0 0 10-15,0 0-38 0,0 0-6 0,0 0-5 16,0 0-4-16,0 0 1 0,0 0-4 15,0 0-5-15,-60 20-14 32,-76 38-12-17,136-39-1 1,-20-19 12-16,1 20 5 0,0-20 2 0,19 20 4 16,-20-1-14-16,1-19 3 0,19 19-2 0,-20-19 2 15,20 21 2-15,-19-21-7 0,19 0 2 0,-20 0-2 16,20 19 3-16,0-19 0 0,0 0-1 0,0 0-15 47,0 0 11-47,0 0 27 15,0 0-28 1,0 0-12 0,0 0 33-1,0 0 10 1,0 0 32-16,0 0 16 0,0 0 3 15,0 0-10-15,20 0-54 0,38 39-18 16,-38-39 8-16,-1 0 8 0,0 19-1 0,1-19 9 16,0 0-19-16,0 20 1 0,19-20 2 0,-20 19-3 15,0-19 11-15,20 20-8 0,-19-20-11 0,0 0 1 16,-1 19 8-16,-19-19 4 0,20 0-2 0,-20 0 5 16,20 0 0-16,-20 0-12 0,0 0 9 0,0 0 1 15,0 0-3-15,0 0 36 0,0 0 24 0,0 0-8 16,0 0-3-16,0 0-12 0,0 0-29 15,0 0 0-15,0 0 2 0,0 0-23 0,0 0 11 16,0 0 2-16,0 0-8 0,0 0 16 0,0 0-8 16,0 0-8-16,0 0 5 0,0 0 3 0,0 0-5 15,0 0 5-15,0 0 10 0,0 0-23 0,0 0 8 16,0 0 5-16,0 0-8 0,0 0 16 0,0 0-3 16,0 0 3-16,0 0-8 0,0 0 8 0,0 0-5 15,0 0-3-15,0 0 2 0,0 0-18 16,0 0 29-1,0 0-31 1,0 0 39 0,0 0-39 15,0 0 20-31,0 0 19 31,0 0-44-15,0 0 31-1,0 0 8 17,0 0-43-17,0 0 22 1,0 0 26 0,0 0-26-1,0 0-11 16,0 0 19-31,0 0-4 32,0 0-6-1,0 0-9-15,0 0 21-1,0 0 11-15,0 0-34 31,0 0 10-31,0 0-39 0,0 0 0 0,0 0-2 16,0 0-31-16,0 0 16 0,0 0-34 0,0 0-60 16,0 0-24-16,0 0-72 0,0 0-86 15,0 0-63-15,0 0-22 0,0 0-62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03.8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20 1066 0,'0'0'41'0,"0"-20"72"16,0 20-17-16,0 0 20 0,0 0 12 0,0 0-43 16,0 0 53-16,0 0 19 0,0 0-22 0,0 0-30 15,20 0-16-15,-20 0-27 0,0 0 9 0,0 20 2 16,0-20-14-16,0 19-7 0,0 1-41 0,0 0-1 16,0-1-13-16,0 1 11 0,0-20-8 15,0 20 2-15,0-1 7 0,20 1-20 0,-20-1 11 16,0 0 0-16,0-19-97 0,0 20-69 0,19-20-90 15,-19 19-109-15,0-19 49 0,0 0-47 0,0 0 10 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04.0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 1922 0,'0'-19'13'0,"0"19"5"15,0-20 9-15,0 20-1 0,0-20-19 0,20 20 0 16,-20 0-5-16,0-19 2 0,0 19-6 16,0 0-18-16,20 0-73 0,-20 0-73 0,0 0-72 15,20 0-31-15,-20 0-36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03.1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371 39 1332 0,'-19'0'31'0,"19"0"31"0,0 0 46 16,0 0 32-16,-20 0 14 0,20 0-7 0,0 0-7 16,-20 0-10-16,20 0-2 0,0 0 6 0,-18 19-30 15,18 1 6-15,0-20-10 0,-20 19-14 0,1 1 2 16,19 19-28-16,-21-20-38 0,2 2-20 0,19 18-5 15,-20-20-7-15,1 20 15 0,19-20 6 0,-20 20-9 16,1-19 6-16,19 0-8 0,-19-1 0 0,19 1-5 16,0-20-62-16,-20 20-60 0,20-20-82 0,0 0-90 15,0 0-34-15,0 19-33 0,0-19 44 0,0-19 15 16,0 19 17-16</inkml:trace>
  <inkml:trace contextRef="#ctx0" brushRef="#br0" timeOffset="264">19 20 1544 0,'0'0'59'0,"0"0"31"0,0 0 45 0,-19-20 27 15,19 20-24-15,0 0 20 0,19 0 1 16,-19 0-15-16,0 0-3 0,0 20-30 0,20-20-25 15,-1 19-7-15,-19-19-25 0,21 19-24 0,-2 1-17 16,1-1-8-16,-1 21-15 0,0-21 10 0,1 0-3 16,-1 21 6-16,1-20 2 0,-1 18-10 0,2-18 7 15,-2-1-9-15,-19 20-89 0,20-19-45 0,-2 0-96 16,-18-1-84-16,20 1 6 0,-20-20-55 0,0 20 34 16,20-20-1-16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0.8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58 1165 0,'0'0'25'0,"0"0"-19"0,0 0 80 16,0 0-4-16,0 0-16 0,0 0 51 0,0-19-52 15,0 19 11-15,0 0 16 0,0-19-44 0,0 19-13 16,0-20-15-16,20 20-20 0,-20 0 9 0,0 0-4 16,20 0-5-16,-20 0 4 0,0 0-1 0,20 0-8 15,-1 0 12-15,-19 0-12 0,20 0 10 0,-20 0-1 16,19 0-1-16,-19 0 3 0,19 0-26 0,-19 0-70 16,20 20-36-16,-20-20-71 0,0 0-26 0,19 0-11 15,-19 0-43-15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1.0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1132 0,'0'0'22'0,"0"0"41"0,0 19-28 0,0-19 47 15,0 0-15-15,0 20-37 0,0-20 34 16,0 20-51-16,0-1-5 0,0-19-3 0,0 20-3 16,20 0-2-16,-20-1 2 0,0 0-2 0,0 1-2 15,0-1-11-15,0-19-78 0,0 20-5 0,0-20-97 16,0 19-56-16,0-19-10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1.4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62 1231 0,'0'0'52'0,"0"-20"-18"0,0 20 21 16,0 0 15-16,0 0-51 0,0 0 34 0,0 0 30 16,0 0 6-16,0 0 10 0,0-19 0 0,0 19-41 15,20 0-16-15,-20 0-15 0,18 0-25 0,-18 0 3 16,20 0-8-16,0 0 8 0,-20-20 6 0,19 20-16 16,1 0 5-16,-20 0 0 0,20 0-2 0,0 0 9 15,-20 0 4-15,19 0-13 0,-1 0 9 0,3 0-7 16,-21 0-7-16,19 0 11 0,-19 0-28 0,0 0-38 15,20 0-68-15,-20 0-36 0,0 20-43 0,0-20 0 16,0 0-17-16,0 0-27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05.7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215 100 641 0,'0'0'47'0,"20"-59"25"0,-20 59 20 16,0 0 36-16,0 0-38 0,0 0-5 0,0 0-42 15,0 0 39-15,0 0-34 0,0-19 11 0,0 19 23 16,0 0-48-16,0 0 66 0,0 0-15 0,0 0 16 15,0 0 14-15,0 0-23 0,0-20 12 0,0 20 1 16,0 0-25-16,0 0-19 0,0 0 25 0,0 0-17 16,0 0-8-16,0 0 3 0,0 39-33 0,0-39 5 15,0 0-9-15,0 138-5 0,0-119-20 0,0 20-2 16,0-20-2-16,0 20 11 0,-20-19-9 0,20 19 7 16,0-19-4-16,0 0-5 0,0-1 4 0,0 0-7 15,0 1-7-15,0-20-55 0,0 19-81 0,0-19-79 16,20-19-60-16,-20 19-1 0,0 0 13 0,0-20 36 15,0 1-16-15,0 19-18 0</inkml:trace>
  <inkml:trace contextRef="#ctx0" brushRef="#br0" timeOffset="1233">21 81 462 0,'-21'0'9'0,"21"0"38"15,0 0 27-15,0 0 29 0,0 0 13 0,0 0 7 16,0 0-19-16,0 0-8 0,0 0 20 0,0 0-70 16,0 0 2-16,0 0-8 0,0 0-48 0,0 0 46 15,0 0 13-15,0 0 3 0,0 0 8 0,21 0 30 16,-21-20-5-16,0 20-7 0,18 0-5 0,-18 0-44 15,19 0-31-15,-19-20 41 0,21 20 4 0,-2 0 14 16,1 0 15-16,-1 0-55 0,1-19-15 0,0 19-4 16,-2 0-9-16,2 0 11 0,0 0 10 0,19-20-5 15,-19 20 0-15,-1 0 4 0,1 0-2 0,-1 0-11 16,0 0 11-16,1 0-11 0,-20 0 4 16,20 0-7-16,-20 0-4 0,0 0 7 0,0 0-61 15,0 0-43-15,0 0-74 0,20 0-84 0,-20 0 16 16,0 0-28-16,0 0-7 0</inkml:trace>
  <inkml:trace contextRef="#ctx0" brushRef="#br0" timeOffset="4502">547 315 863 0,'0'0'26'15,"0"0"23"-15,0 0 28 0,0 0 9 0,0 0-8 16,0 20-49-16,0-20 57 0,0 0-50 0,-20 0 13 16,20 19 33-16,0-19-61 0,0 0 72 0,0 0-6 15,0 20-2-15,0-20-15 0,0 20-26 0,0-20-24 16,0 19-2-16,0 0-16 0,0 1-2 16,0-1 9-16,0-19-13 0,0 20 11 0,0-1-1 15,0-19-6-15,0 20 5 0,20-20-3 0,-20 0-15 16,0 0-67-16,0 19-61 0,-20-19-73 0,40 0-50 15,-20 0-16-15,0 0-13 0</inkml:trace>
  <inkml:trace contextRef="#ctx0" brushRef="#br0" timeOffset="4666">527 217 879 0,'0'0'-6'0,"0"-19"14"0,0 0-12 15,0 19 8-15,0-20 8 0,0 20-6 0,0-19 0 16,20 19 2-16,-20 0-4 0,0-21-2 0,0 21-8 16,0 0-46-16,0 0-48 0,20 0-46 0,-20 0-35 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3.1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 1215 0,'0'-19'48'0,"0"19"-2"16,0 0 32-16,0 0 5 0,0 0-23 0,0 0-7 15,0 0-29-15,0 0 35 0,0 0-20 0,0 19 11 16,0-19 1-16,20 20-42 0,-20-20-7 0,0 19-2 15,0 1-9-15,0 0 9 0,0-20-4 0,0 19-29 16,0 1-65-16,0 0-68 0,0-1-58 0,0-19-50 16,19 19-31-16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3.2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 1374 0,'0'-20'6'0,"0"0"5"0,0 20-1 16,0-19-10-16,0 19 2 0,0 0-2 0,0 0 5 16,0 0 12-16,18 0-15 0,-18 0 0 0,0 0-57 15,20 0-8-15,-20 0-63 0,0 0-72 0,0 0-26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54.7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97 485 0,'0'0'23'0,"0"0"46"0,0-20 17 0,0 20 25 16,0 0 0-16,0 0-7 0,0 0-23 0,0 0-11 15,0 0-17-15,0 0 2 0,0 0-43 0,0 0 49 16,0 0-57-16,0 0 13 0,0 0 0 0,0 0-65 16,0 20 103-16,0-20-112 0,-19 0 107 0,19 19-50 15,0 1 3-15,0-20-1 0,0 20 0 0,0-1-8 16,0 1-1-16,0 0 14 0,0-20-67 0,0 19 124 16,0 1-117-16,0-1 108 0,0 1-59 0,0-1 12 15,0-19-8-15,0 20-2 0,19-20 4 0,-19 19-6 16,0-19 0-16,0 0 1 0,20 0 5 15,-20 0-6-15,0 0 9 0,20 0 3 0,-20 0-8 16,0 0-9-16,19 0-34 0,-19-19-52 0,20 19 60 16,-20-20-77-16,20 20 89 0,-20-19-8 0,20-1 9 15,-20 1 24-15,18-1-6 0,-18 1-2 0,0-1-2 16,20 0 10-16,-20 20 10 0,0-19-6 0,0-1-2 16,0 20-16-16,0 0 6 0,0-20 10 0,0 20-10 15,0 0 20-15,0 0-4 0,0 0-16 0,0 0 23 16,0 0-30-16,0 0 9 0,0 20 6 0,0-20-6 15,0 0 14-15,0 20-6 0,0-1 46 0,0-19-19 16,0 20 22-16,0 0-16 0,0-1-47 0,0 1 8 16,0-1-15-16,0 1 21 0,0-20 13 0,0 19-13 15,0 1-6-15,0-20-2 0,0 19-78 16,0-19-43-16,19 0-56 0,-19 0-62 0,0 0 35 16</inkml:trace>
  <inkml:trace contextRef="#ctx0" brushRef="#br0" timeOffset="304">316 116 363 0,'0'20'26'0,"0"0"-5"0,0-20 12 0,0 19 19 15,0-19-9-15,0 20 19 0,0 0-5 16,0-1-20-16,0-19-10 0,0 20 17 0,0-1 0 15,0-19 26-15,0 20-6 0,0-1 8 0,0-19-7 16,0 20-26-16,0-20 2 0,0 0-35 0,0 0-2 16,-18 0 9-16,18-20 10 0,0 20-33 0,0-19 30 15,0 19-5-15,0-20-50 0,0 1 64 0,0 19-42 16,0-20 11-16,0 1 39 0,0-1-62 0,18 20 36 16,-18-20-17-16,0 1 8 0,0 19-8 0,20-20 24 15,-20 0-34-15,0 20 12 0,20-19 10 0,-20 19-44 16,0 0-23-16,19-20-67 0,-19 20-38 0,20 0-23 15,-20 0-7-15</inkml:trace>
  <inkml:trace contextRef="#ctx0" brushRef="#br0" timeOffset="772">590 97 759 0,'0'0'18'15,"0"0"20"-15,0 0 14 0,-19-20 37 0,38 20-18 16,-38 20-26-16,19-20 8 0,0 0-32 0,0 0-7 16,-20 0 17-16,20 0-24 0,0 0 5 0,-19 0 1 15,19 0-7-15,0 19 55 0,0-19-76 16,-20 0 68-16,20 0-59 0,0 0 0 0,0 20 6 16,0-20 2-16,0 0-9 0,0 20 35 0,-19-20 14 15,19 19-66-15,0-19 72 0,-21 20-92 0,21 0 54 16,0-20-3-16,0 19-16 0,-18 1 3 0,18-20-5 15,0 19 7-15,0 1 9 0,0-20-1 0,0 19-11 16,0-19 5-16,0 0-4 0,18 20 6 0,-18-20-3 16,0 0 3-16,21 0 11 0,-21 0-15 0,0 0 12 15,0 0-8-15,19 0-2 0,-19 0 15 0,0-20-11 16,0 20 5-16,20-19-7 0,-20 19 8 0,0-20-4 16,19 20-2-16,-19-19-2 0,0-1-12 0,20 20 8 15,-20-19 0-15,0-1 6 0,0 20 2 16,0-20 6-16,19 20-10 0,-19-19-4 0,0 19 4 15,0 0-10-15,0 0 10 0,0 0 0 0,0 0-2 16,0 0 6-16,0 0 4 0,0 0 3 0,0 0 1 16,0 0-7-16,0 19-7 0,0-19 2 0,0 20-9 15,0 0 11-15,0-20-8 0,0 19-3 0,0 1 5 16,0-1-4-16,0-19 10 0,0 20-73 0,21-1 14 16,-21-19-56-16,0 0-59 0,18 0 9 0,-18 20-27 15,0-20-15-15</inkml:trace>
  <inkml:trace contextRef="#ctx0" brushRef="#br0" timeOffset="1137">805 116 815 0,'0'0'30'0,"0"-19"12"0,0 19 37 15,0 0 11-15,0 0-18 0,-20 0 38 0,20 0-112 16,0 0 62-16,-18 19-72 0,18-19 12 0,0 0 4 15,-20 0 3-15,20 0-12 0,-20 0 5 0,20 20 9 16,0-20-14-16,-19 0 3 0,19 0-17 0,0 20 7 16,0-20-5-16,0 0 13 0,-20 19 0 0,40-19 0 15,-20 0 10-15,0 0-8 0,0 0 21 16,0 20-19-16,19-20-2 0,-19 0 0 0,20 0-15 16,-20 0 25-16,20 20-10 0,-20-20 4 0,18 0 8 15,-18 0-14-15,20 19 10 0,-1-19-1 0,-19 20-16 16,20-20 38-16,-20 0 1 0,20 19 34 0,-20-19-45 15,0 20 21-15,0-20-57 0,20 0 21 0,-20 19 0 16,0-19 5-16,0 20-13 0,0-20 3 0,0 0 8 16,0 0-1-16,-20 19 2 0,20-19-6 0,0 0-6 15,-20 0 0-15,20 0 6 0,0 0-5 0,-20 0-37 16,20 0 0-16,0 0-44 0,0 0-63 0,0 0-34 16,-19 0-45-16,19 0-25 0</inkml:trace>
  <inkml:trace contextRef="#ctx0" brushRef="#br0" timeOffset="1346">980 175 720 0,'0'0'13'0,"21"0"11"0,-21 0-4 16,0 20 2-16,0-20-14 0,0 20-18 0,0-20 6 15,0 19 0-15,0-19 8 0,0 20-2 16,0-20 0-16,0 19 0 0,0-19-6 0,0 20-10 16,19-1-20-16,-19-19-50 0,0 0-25 0,-19 20-33 15</inkml:trace>
  <inkml:trace contextRef="#ctx0" brushRef="#br0" timeOffset="1509">1001 58 1140 0,'0'-19'25'0,"0"19"35"0,0 0-39 0,0-20 56 16,0 20-85-16,0 0 14 0,0 0 1 0,0 0-18 15,0 0 24-15,0 0-9 0,0 0-8 0,0 0 4 16,19 0-11-16,-19 0-20 0,0 0-69 16,0 0-92-16,0-19-61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3.7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 0 1434 0,'-20'0'19'0,"20"0"43"0,0 0 31 15,0 0 22-15,0 0-14 0,-19 0-39 0,19 0-26 16,0 19-32-16,0-19 10 0,0 0-21 16,-20 19 5-16,20-19 2 0,0 20 2 0,-19-20 9 15,19 19-9-15,0-19 1 0,-19 20-72 0,19-20-41 16,0 0-84-16,-20 0-34 0,20 0-37 0,0 0-52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2.5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275 77 952 0,'0'0'53'0,"0"0"15"0,0 0 35 15,19 0-23-15,-38 0-17 0,38 0 7 16,-38 0-6-16,19 0 67 0,0 0-7 0,0 0 24 0,19 0 4 16,-19 0-2-16,0 0 16 0,0 0-24 15,-19 0-20-15,19 20-31 0,0-20-16 0,0 19 8 16,0-19-12-16,-20 20-17 0,20 0-20 0,0-1-34 16,-19 21 5-16,19-21 3 0,-20 1-6 0,20 18 6 15,-20-18-18-15,0 19 10 0,20-20 0 0,-19 1-15 16,19 19-49-16,-19-19-55 0,19 0-56 0,-20-20-61 15,20 19-8-15,0-19-28 0,0 0-30 0,-19 0 13 16,19 19-22-16,0-38-10 0</inkml:trace>
  <inkml:trace contextRef="#ctx0" brushRef="#br0" timeOffset="248">20 58 1544 0,'0'-20'48'16,"0"20"33"-16,-20-19 27 0,20 19 33 0,0-19-15 16,0 19 11-16,0 0 32 0,20 19-7 0,-20-19-24 15,0 0-38-15,0 19-42 0,20 1-36 0,-20-1 5 16,20 1-8-16,-1-1-11 0,1 1 4 0,-20 19-12 16,19-20 2-16,1 21-12 0,-1-20 6 0,0 18 6 15,1-18 1-15,-20 19-1 0,20-20-46 16,0 1-76-16,-20 0-87 0,19-1-63 0,-19-19-49 15,20 0-33-15,-20 20 14 0,19-20-11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5.2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1273 0,'0'0'-11'0,"0"0"77"0,0 0-11 16,0 20 11-16,0-20 23 0,0 0-63 16,0 20 19-16,0-20-10 0,0 19-12 0,0 1-16 15,0-20-13-15,0 20 8 0,0-1-11 0,19 0 11 16,-19-19 0-16,0 20-60 0,0-1-61 0,0-19-33 15,0 20-102-15,20-20-57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5.3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79 1281 0,'-20'-21'16'0,"20"21"1"0,0-19-4 16,0 19 17-16,0-19-26 0,0 19 9 15,0 0-2-15,0-20-11 0,20 20 12 0,-20 0-60 16,20 0 8-16,-20 0-98 0,19 0-72 0,-19 0-23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5.8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20 1528 0,'0'0'-9'0,"0"0"24"0,0 0 43 0,0-20 45 15,0 20 52-15,0 0 19 0,0 0-27 0,0 0-16 16,0 0-7-16,20 0-11 0,-20 0-8 0,0 0-31 16,20 0-34-16,-20 0-35 0,19 0 0 0,-19 0 0 15,19 0 0-15,1 0 5 0,-1 0-6 0,1 0-4 16,-1 0 5-16,-19 0 2 0,21 0-14 0,-2 20 7 16,1-20-12-16,-1 0-77 0,-19 0-34 0,19 0-95 15,-19 0-92-15,20 0-17 0,-20 0-6 0,0 0-26 16,19 0-7-16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6.0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0 1895 0,'0'0'31'0,"-20"0"30"0,20 0 11 0,0 19 16 15,0 1-33-15,0-20-32 0,0 19-7 0,0 1-16 16,20 19-2-16,-20-19 9 0,0-1-10 0,0 1-3 16,0 0-20-16,20-1-91 0,-20 0-78 0,0 1-81 15,0-1-41-15,0-19-28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4.6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 42 936 0,'0'0'57'16,"0"0"38"-16,0-19-1 0,0 19 46 0,0 0-37 15,0 0 13-15,0 0 7 0,0 0 0 0,0 19-1 16,0-19-21-16,0 0-2 0,0 20-29 0,0-1-13 15,0 1-17-15,0-1 1 0,0 1-17 0,0 19-22 16,0-20 3-16,0 21-24 0,0-20 12 0,0 18 9 16,20-18-2-16,-20 19 12 0,0-20-37 0,0 1-82 15,0 0-84-15,0-20-78 0,0 19-77 16,0 1 41-16,0-20-43 0</inkml:trace>
  <inkml:trace contextRef="#ctx0" brushRef="#br0" timeOffset="264">20 62 2075 0,'-20'0'34'0,"20"-20"14"16,0 20 9-16,0 0-4 0,0 0-33 0,0 0 22 15,0 0 5-15,20 0 4 0,-20 0-2 0,20 0-30 16,-2 0-16-16,-18 0-1 0,40 0 10 0,-21 0-15 16,1 0 10-16,19-19 5 0,-19 19-4 0,18 0 11 15,-18 0-10-15,19 0-4 0,-19 0-99 0,-1-19-53 16,1 19-94-16,-1 0-61 0,0 0-11 0,1 0 7 16,0 0 7-16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7.7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20 927 0,'0'0'67'0,"0"0"47"0,0 0-9 15,0 0 37-15,0 0-47 0,0 0 0 0,-38-20 40 16,38 20-24-16,0 0 11 0,0 0-16 0,0 0-4 15,0 0 12-15,0 0-27 0,0 0 0 16,0 0-10-16,0 0-22 0,0 0 16 0,0 0-14 16,0 0-16-16,0 0 0 0,0 0-14 0,0 0-15 15,0 0 5-15,97 40 10 32,20 38-23-17,-97-78-9-15,0 20 8 0,-1-20-3 0,1 19-2 16,-20-19 7-16,19 19 0 0,-19-19 9 0,0 0 1 15,19 0-10-15,-19 20-5 0,0-20 2 0,0 0 3 16,0 0 52-16,-19 0 0 0,19 0 23 0,0 0 2 16,-19 0-21-16,-1 0 14 0,20 19-11 0,-19-19-13 15,-1 0-22-15,-20 0-13 0,21 0-27 0,1 0 14 16,-3 20-3-16,2-20-11 0,-1 0 14 16,-19 0-6-16,19 19-5 0,0-19 8 0,20 0-2 15,-18 0-80-15,-2 20-61 0,20-20-74 0,-20 0-87 16,20 0-23-16,0 0-33 0,0 0-19 0,0 0 14 15,0-20 18-15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9.6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19 1485 0,'0'0'0'0,"0"0"14"0,0 0 47 0,0-19 19 16,0 19 34-16,0 0 9 0,0 0-20 0,0 0 12 15,0 0-5-15,0 0 5 0,0 0 26 0,0 19-20 16,0-19 38-16,0 0-6 0,0 0-43 0,0 0-1 15,-20 19-54-15,20-19-17 0,0 0 0 0,0 20-15 16,20-20-3-16,-20 19-15 0,0 1-12 0,0-1 4 16,0 1-5-16,0 0 8 0,0-1 0 0,0 1-10 15,19-20-43-15,-19 39-76 0,0-39-69 16,0 19-83-16,0-19-66 0,0 20-44 0,0-20 9 16,0 0-30-16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9.8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39 2093 0,'0'0'36'0,"0"0"26"0,0 0 5 0,0 0 4 16,0 0-38-16,0-39-38 15,0 39-18-15,0 0-66 0,0 0-91 16,0 0-105-16,0 0-29 0,0 0-20 0,0 0-18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53.9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175 273 264 0,'0'0'26'0,"0"-19"30"15,0 19 16-15,0 0 17 0,0 0 2 16,0-20-19-16,0 20 11 0,0 0-11 0,0 0-22 16,-19 0 4-16,19 0-13 0,0 0 16 0,0 0-6 15,-19 0-12-15,19 0-6 0,0 0-19 0,-19 20 7 16,19-20-19-16,0 0 27 0,-20 19-22 0,20-19 20 15,-20 20-17-15,20 0-5 0,-20-20-5 0,20 19-3 16,-19 1-1-16,19 0 21 0,-20-1-1 0,20 1-24 16,0-1 33-16,0 1-40 0,-19-20 22 0,19 19 45 15,0 1 8-15,0-20-18 0,0 19 14 0,19-19-60 16,-19 0 6-16,0 0 5 0,0 19-7 0,0-19 0 16,20 0-9-16,-20 0 4 0,0 0-1 15,0 21 12-15,19-21 0 0,-19 0-6 0,0 0 0 16,20 0-4-16,-20 0 0 0,0 0 6 0,20 0-6 15,-20 0 13-15,20 0-9 0,-20-21 6 0,0 21 5 16,19 0-16-16,-19 0-60 0,0 0-17 0,19-19-58 16,-19 19-54-16,0 0 1 0,19 0-61 0,-19 0 15 15</inkml:trace>
  <inkml:trace contextRef="#ctx0" brushRef="#br0" timeOffset="280">195 39 641 0,'0'0'53'0,"0"-19"29"0,0 19 32 16,0-20 36-16,0 20-20 0,-20 0-54 0,20 0-5 16,0 0-36-16,0 0-30 0,0 0 37 0,0 0-16 15,-19 20 1-15,19-20-3 0,0 0-11 0,0 19-9 16,0 1-6-16,0 0 8 0,0-1-8 0,0 1 2 15,0-1 36-15,0 1-3 0,0 19 14 0,0-20-8 16,0 0-26-16,0 1-6 0,0 19-9 0,0-19 4 16,0-1-9-16,19 1 9 0,-19 19 3 0,0-19-3 15,0-1 0-15,0 1-43 0,20-20-76 0,-20 19-13 16,0 1-82-16,0-20-37 0,20 19 6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1:18.7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470 99 1501 0,'0'0'10'0,"0"0"64"16,0-20 47-16,0 20 46 0,0 0 30 0,-21 0-5 16,21 0-11-16,0 0-10 0,0 20 9 0,-19-20-39 15,19 0 1-15,-20 19-2 0,20 0-18 16,-19-19 14-16,19 20-29 0,-20-1-2 0,0 20-10 0,20-19-36 16,-18 19 8-16,-2-20-43 0,1 21-22 15,19-20 6-15,-21 18-13 0,2-18 10 0,19-1-2 16,-20 1-3-16,20-1-6 0,-19 1-15 0,19 0-69 15,0-1-80-15,-20-19-65 0,20 20-79 0,-19-20-38 16,19 0-22-16,0 0-22 0,0 20-5 0,0-20 57 16,0-20 25-16,0 20 8 0</inkml:trace>
  <inkml:trace contextRef="#ctx0" brushRef="#br0" timeOffset="229">20 20 2351 0,'0'0'63'0,"-20"-20"68"0,20 20 45 0,0 0 17 15,0 0-31-15,20 0-21 0,-20 20-21 0,19-20 10 16,-19 20-24-16,19-1-40 0,1 1-24 0,-1 0-24 16,2 18-4-16,18-18 2 0,-20 19-8 0,20 0-8 15,-20 0 8-15,20-20-19 0,1 21 0 0,-20-1-23 16,-2-20-88-16,22 20-57 0,-21 0-78 0,-19-19-77 15,20 0-38-15,-1-1-62 0,-19-19-40 16,21 20-3-16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22.2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292 58 775 0,'0'0'36'0,"0"0"43"16,19-19 14-16,-19 19 15 0,0 0-24 0,0 0-11 16,0 0-48-16,0 0 59 0,0 0-29 0,0 0-14 15,0 19 44-15,0-19-51 0,-37 39 22 16,37-19 14-16,-20-1-6 0,20 1-16 0,-20 0-13 16,1 19-21-16,-1-20-12 0,20 1-11 0,-20-1 11 15,0 20-2-15,1-19 5 0,19-20-21 31,0 0-32-31,0 0-62 0,0 0-84 0,0 0-39 16,0 0-31-16,-18 58-23 0</inkml:trace>
  <inkml:trace contextRef="#ctx0" brushRef="#br0" timeOffset="516">98 39 454 0,'0'-20'31'0,"0"20"33"0,0 0 37 0,0 0 13 15,0 0-5-15,0 0-2 0,0 0-23 0,-20 0-4 16,20 0-1-16,0-19-60 0,0 19 58 0,0 0-26 15,0 0-11-15,0 0 36 0,0 0-69 0,0 0 29 16,0 0-1-16,0 0 26 0,0 0 30 0,0 0 15 16,0 0 14-16,20 0-17 0,-20 0-3 0,0 19-17 15,20-19-14-15,-20 20-7 0,18-20-38 0,-18 19-3 16,19 1-10-16,1-1-6 0,-20 1 2 0,20 19-7 16,0-19 3-16,-1-2-6 0,1 3 10 0,-20 18 5 15,20-20-22-15,-2 1 13 0,1-1-8 0,2 1 3 16,-21-1 7-16,19 0-10 0,1-19 7 15,-20 20-9-15,0-20-2 0,19 0-84 0,-19 20-50 16,0-20-82-16,20 0-62 0,-20 0 58 0,0 0-46 16,0 0-5-16,0 0-6 0</inkml:trace>
  <inkml:trace contextRef="#ctx0" brushRef="#br0" timeOffset="2319">0 586 287 0,'0'0'17'16,"0"0"11"-16,0 0 18 0,0 0 9 0,0 0-8 15,0-20 3-15,0 20-11 0,0 0 9 0,0 0 23 16,0 0 2-16,0 0 1 0,0 0-12 0,0 0-26 15,0 0-1-15,0 0 12 0,0 20 12 0,0-40-6 16,0 40-13-16,0-20-28 0,0 0-21 0,0-20 16 16,0 20-14-16,0 0 10 0,0 0 7 0,0 0-22 15,0 0 14-15,0-19 2 0,19 19-9 0,-19 0 10 16,0 0-7-16,0-20 0 0,0 20-5 0,0 0 12 16,20 0 3-16,-20-19-4 0,0 19 5 0,0 0-7 15,0 0 8-15,19-20-16 0,-19 20 10 0,0 0-2 16,20 0-25-16,-20 0 23 0,0-19 0 15,0 19-10-15,20 0 20 0,-20 0 0 0,0 0-16 16,20 0 21-16,-20 0-3 0,18 0-12 0,-18 0-4 16,0 0 0-16,19 0-7 0,-19-20 14 0,0 20 7 15,20 0 2-15,-20 0 62 0,0 20-45 0,0-20 5 16,20 0-15-16,-20 0-53 0,0 0 46 0,0 0 3 16,0 0-6-16,0 0-5 0,20 19-4 0,-20-19 0 15,0 0 0-15,0 0 11 0,0 20-11 0,0-20 8 16,0 0-2-16,19 0-16 0,-19 0 4 0,0 19-7 15,0-19 15-15,0 0 6 0,0 0-10 16,0 0 2-16,0 0-4 0,0 0-3 0,0 20 16 16,20-20-11-16,-20 0 4 0,0 0-6 0,0 0 10 15,0 0-6-15,0 0 7 0,0 19 1 0,0-19-8 16,20 0 4-16,-20 0-6 0,0 0 6 0,0 0-10 16,0 20 10-16,0-20-10 0,0 0-5 0,18 0 3 15,-18 0 1-15,0 0 1 0,0 19 8 0,0-19 9 16,0 0-15-16,19 0 8 0,-19 0-2 0,0 0-6 15,0 0 10-15,0 0-6 0,0 0-2 0,0 0 4 16,0 0 0-16,0 0 5 0,21 0-1 16,-21 0-4-16,0 0-4 0,0 0 0 0,0 0 2 15,0 0-6-15,19 0 10 0,-19 0-8 0,0 0-5 16,0 0 15-16,20 0-8 0,-20 0 9 0,0 0 8 16,0 0-19-16,19 0 10 0,-19-19-8 0,0 19-9 15,20 0 13-15,-20 0-2 0,0-20 0 0,20 20 11 16,-20 0-7-16,0 0-4 0,0 0 0 0,18-19-15 15,-18 19 11-15,20 0 4 0,-20 0 6 0,0-20 4 16,19 20-10-16,-19 0-4 0,21-19-6 0,-21 19 3 16,0 0 14-16,19-20-3 0,-19 20 9 0,0 0-11 15,0-19 9-15,20 19-11 0,-20 0 2 0,0 0 8 16,0 0-12-16,0-20-8 0,0 20-51 0,0 0 4 16,0 0-74-16,19 0-58 0,-19 0-33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26.3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40 903 0,'0'0'38'0,"0"0"17"0,0 0 21 0,0 0 10 16,0 0-34-16,0 0-29 0,-20-19 26 16,20 19-11-16,0-21-32 15,0 21-25 1,0 0 40 0,0 0-44-16,0 0-109 15,0 0 12-15,0 0-124 0,0 0 21 0</inkml:trace>
  <inkml:trace contextRef="#ctx0" brushRef="#br0" timeOffset="203">42 79 1434 0,'-20'39'6'0,"20"-39"17"0,0 0 9 0,0 0 7 0,0 0-5 15,0 0-41 1,0 0 27 0,0 0-118-16,0 0 0 15,0 0-64-15,0 0-78 0,0 0-4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29.5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0 887 0,'0'0'51'0,"0"0"22"15,0 0 42-15,19-18-24 0,-19 18 5 0,0 0-33 16,0 0-35-16,0 0 33 0,0 0-3 16,0 0-4-16,0 0 11 0,0 0-15 15,0 0-11-15,0 0-1 0,0 0-8 0,0 0 21 16,-39 58-13-16,39-58-9 0,0 20-15 0,0-1-10 15,0 1-4-15,0-20-2 0,0 19-5 0,0-19-11 16,0 0-2 0,0 0-40-1,0 0-42-15,0 0-22 0,59 39-18 0,-59-39 6 16,0 0 89-16,0 0-32 0,0 0 37 0,0 0-3 16,38-39 51-16,21-19-10 15,-59 38 0-15,20 1 10 0,-20 19 4 16,0-21 59-16,0 21-11 0,0 0 16 0,0 0 33 15,0 0-21-15,0 0 20 0,0 0-35 0,0 0-34 16,20 40-17-16,-1 38-24 16,-19-58-3-1,0-1-58-15,0 0-32 0,0 1-85 16,0 0-42-16,0-1-22 0,0-19-71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28.4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 19 1140 0,'19'0'10'0,"-19"-19"48"0,0 19-37 16,0 0 72-16,0 0-28 0,0 0-40 0,0 0 43 16,-19 19-60-16,19-19 22 0,0 0 0 0,0 20 22 15,0-20-4-15,0 19 9 0,0 1-18 0,0 0-14 16,0-20-12-16,0 18-15 0,-20 3 12 0,20-2-10 16,0 1 5-16,0-1 1 0,0 1-1 0,0-1-14 15,-18 1 2-15,18-20 7 0,0 19-63 0,0 0-27 16,18-19-75-16,-18 20-42 0,0-20-4 15,0 0-33-15,20 0-13 0</inkml:trace>
  <inkml:trace contextRef="#ctx0" brushRef="#br0" timeOffset="309">233 98 927 0,'-19'0'38'0,"19"0"3"0,0 0 21 0,-21-20 1 0,21 20-13 15,-19 20-40-15,1-20 49 0,18 0-38 16,-20 0-4-16,0 0 52 0,1 0-50 0,19 18 62 16,-20-18 11-16,20 0 8 0,-20 21 2 0,20-21 2 15,0 19-8-15,-19-19-4 0,19 20-1 0,0-1-32 16,-20-19-22-16,20 20-8 0,0-20-26 0,0 19 1 15,0 1-1-15,0-20-15 0,0 19 17 0,0 0-3 16,20-19-2-16,-20 20-7 0,19-20-9 0,-19 0-56 16,20 20-63-16,-20-20-64 0,20 0-82 0,-20 0 27 15,19 0-3-15,1 0-1 0,0 0 2 16</inkml:trace>
  <inkml:trace contextRef="#ctx0" brushRef="#br0" timeOffset="528">390 0 1082 0,'0'0'35'0,"0"0"36"0,0 0-21 16,0 0 10-16,0 0-20 0,0 0-28 0,0 19 24 16,0-19-6-16,0 0-2 0,-21 20-3 0,21-1-6 15,0-19-6-15,0 20-4 0,0 0-11 0,0-2 0 16,0 3 12-16,0-2-14 0,0 1 2 0,0 19 6 15,-19-20-17-15,19 1-12 0,0-1-51 0,0 0-25 16,0 1-50-16,0 0-47 0,0-1-24 16</inkml:trace>
  <inkml:trace contextRef="#ctx0" brushRef="#br0" timeOffset="677">330 215 1298 0,'0'-20'21'15,"-18"20"0"-15,18-19 4 0,0 19-10 0,0 0-13 16,0 0-4-16,18-20-4 0,-18 20 12 0,0 0-23 16,20 0-52-16,-20-19-12 0,19 19-63 0,2 0-40 15,-21-21-4-15,19 21-51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27.6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39 408 0,'0'0'9'0,"0"-20"9"0,0 20 28 16,0 0 18-16,0 0 20 0,0 0 7 0,0 0-6 15,0 0-7-15,0 0 15 0,0-19 8 0,0 19 8 16,0 0-30-16,0 0-18 0,0 0-9 0,-20 0-35 16,20 19 30-16,0-19-24 0,0 0-2 0,0 0 18 15,0 20-3-15,0-20 25 0,-20 19-9 0,20 1-10 16,0-1-20-16,0 1-5 0,0 0 12 0,0-2-12 16,0 3 14-16,0-2-22 0,0 1-15 15,0-1 6-15,0 1-5 0,0-1 3 0,0-19 2 16,0 20-9-16,20-1 14 0,-20-19-10 0,0 19 1 15,0-19 4-15,20 0-5 0,-20 0 1 0,0 0-1 16,18 0 7-16,-18 0-4 0,0 0 4 0,20 0 3 16,-20-19-1-16,0 19-4 0,19-19 11 0,-19-1-11 15,0 20-2-15,20-19 7 0,-20-1-12 0,0 1 7 16,0-1 0-16,19 1 2 0,-19 19-6 0,0-21 6 16,0 3 3-16,0-2 3 0,21 20 1 0,-21-20-9 15,0 20 7-15,0-19-14 0,0 19 9 0,0 0 5 16,0 0-7-16,0 0-2 0,0 0-1 0,0 0-8 15,0 0 5-15,0 19 1 0,0-19 3 0,0 20 11 16,0 0-7-16,0-2 0 0,0 3-2 16,0-2-8-16,0-19 8 0,19 20 0 0,-19-1 0 15,0 1 8-15,0-1-12 0,20 1 0 0,-20-20-5 16,0 19 7-16,19-19-1 0,-19 0 6 0,19 0 3 16,-19 0-10-16,0 0 8 0,20 0 3 0,-20-19-1 15,0 19-1-15,19-20-7 0,-19 1 0 0,0-1-3 16,0 1 1-16,20-1 2 0,-20 1 4 0,0-2-5 15,0 3-30-15,0-2-36 0,0 20-23 0,0-20-47 16,19 1 11-16,-38-1 31 0,19 20-32 0,0-19 25 16,0 19-31-16,0 0-31 0,0 0 19 15,0 0-18-15,0 0 40 0</inkml:trace>
  <inkml:trace contextRef="#ctx0" brushRef="#br0" timeOffset="584">498 137 416 0,'0'0'13'0,"0"0"-9"0,0 0 31 0,0-20 1 16,0 20-8-16,0 0 24 0,0 0-15 0,0 0 16 15,0-20 2-15,0 20-5 0,0 0 10 0,0 0-6 16,0 0 21-16,0 0-1 0,0 0-9 0,0-19-1 16,0 19-35-16,0 0-4 0,0 0-15 0,-19 0 20 15,19 0-41-15,0 0 72 0,0 0-71 0,-20 19 35 16,20-19-17-16,0 0-10 0,0 0 40 0,-19 20-66 16,19-20 77-16,-20 20-47 0,20-20 30 0,0 18 4 15,-19-18 0-15,19 21-23 0,0-21 4 0,-19 19 9 16,19 1-24-16,0-20 11 0,0 19-4 0,0-19-16 15,0 20 12-15,0-1-7 0,0-19-2 0,0 20-5 16,0-20 4-16,0 19 3 0,0-19-5 16,0 19 10-16,19-19 1 0,-19 20-8 0,0-20 6 15,19 0-6-15,-19 0-7 0,0 0 18 0,20 0-3 16,-20 0-4-16,19 0 9 0,-19-20-22 0,0 20 10 16,20-19 3-16,-20 19 3 0,19-19 5 0,-19-1-10 15,0 20 0-15,21-19-20 0,-21-1 1 0,0 1 2 16,0-1 12-16,19 20 7 0,-19-19 8 0,0-2-1 15,0 3-7-15,0 18 2 0,0-20 0 0,0 20-2 16,0 0 0-16,18 0 0 0,-18-20 6 0,0 20-1 16,0 20 4-16,0-20-7 0,-18 0 4 15,18 0 7-15,0 0 11 0,0 20 13 0,0-20-5 16,0 18 7-16,0 3-15 0,0-21 5 0,0 19-27 16,0 1-5-16,0-1 3 0,0 1-11 0,0-1 14 15,0 1-8-15,0-20 1 0,0 19-1 0,0 0-8 16,0 1-43-16,0-20-76 0,0 20-14 0,0-20-53 15,18 19-11-15,-18-19 32 0,0 0-48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30.7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81 214 431 0,'0'0'38'0,"38"-18"15"0,-38 18 47 0,0 0 12 15,0 0-17-15,0 0 18 0,0 0-36 0,0 0 5 16,0 0 9-16,0-20-46 0,0 20 5 0,0 0-1 16,0 0-24-16,0 0 37 0,0 0-4 15,0 0 15-15,0 0 4 0,-38 0-11 0,38 0 10 16,0 0-14-16,0 0 0 0,0 0 5 0,0 0-11 16,-60 59-9-16,41-40-13 0,19 1-11 0,0-1-18 15,0-19 4-15,0 20-5 0,0-1-6 0,0 1 2 16,0-1-11-16,0 0 2 0,0-19 13 0,19 20 1 15,-19 0-1-15,0-20 1 0,21 19-19 0,-21-19 10 16,19 0-41-16,-19 0-56 0,20 0-57 0,-2 0-50 16,2-19-21-16,-20 19 23 0,20-20 15 0,-1 20-31 15,1-20-4-15</inkml:trace>
  <inkml:trace contextRef="#ctx0" brushRef="#br0" timeOffset="197">237 0 1206 0,'0'0'54'16,"0"0"-16"-16,0 0 15 0,0 20 16 0,0-20-19 16,0 19 29-16,-19 1-1 0,19 19-2 0,0-20-39 15,0 20-8-15,0-19-14 0,0 18-11 0,0-17 5 16,0 18-9-16,0-20 4 0,0 20-8 0,0-19 0 16,0-1 6-16,0 0-9 0,0 1 7 0,0 0-30 15,0-1-57-15,0-19-73 0,0 20-19 0,0-20-22 16,0 0 7-16,19 0 30 0,-19 0-34 0</inkml:trace>
  <inkml:trace contextRef="#ctx0" brushRef="#br0" timeOffset="729">471 254 532 0,'0'0'23'16,"0"0"16"-16,0 0 20 0,0-19 9 0,0 19 2 15,0 0-8-15,0 0-4 0,0-21 1 16,0 21-12-16,0 0 10 0,-19 0 5 0,19 0 19 16,0-18-44-16,0 18 39 0,-21 0-38 0,21 0-21 15,0 0 31-15,-18 0-52 0,18 0 34 0,0 0 0 16,-19 0 8-16,19 0 23 0,0 0-14 0,-21 0-10 15,21 18 0-15,-19-18-24 0,19 21 0 0,0-21-4 16,-20 19 0-16,20-19 0 0,0 20-2 0,0-1 30 16,0-19-8-16,-19 20 2 0,19-1 11 0,0 1-15 15,0-1-2-15,0 0 8 0,0 1-20 0,19-20-6 16,-19 20 0-16,0-1-27 0,0-19 17 0,0 20-8 16,20-20 3-16,-20 20 16 0,19-20-14 15,-19 0-1-15,21 0 0 0,-21 0 1 0,19 0-12 16,-1-20-27-16,-18 20-8 0,21-20-37 0,-21 20-15 15,19-19 16-15,-19-1 5 0,20 0 31 0,-20 1 8 16,19 0 11-16,-19-1 2 0,0 1 5 0,0-1 14 16,0 20 60-16,0-19-47 0,20-1-6 0,-20 1 50 15,0-2-92-15,0 21 48 0,0 0 10 0,0-18-12 16,0 18 53-16,0 0 36 0,0 0-2 0,0 0-33 16,0 0-9-16,0 18-30 0,0-18-11 0,0 21 3 15,0-21 6-15,0 19-9 0,-20 1-2 0,20-1 6 16,0 20-12-16,0-19 1 0,0-1 14 0,0 0-15 15,0 1-36-15,0 0-52 0,20-1-72 16,-20-19-31-16,0 20-22 0,0-20-3 0,0 20 6 16</inkml:trace>
  <inkml:trace contextRef="#ctx0" brushRef="#br0" timeOffset="960">686 117 911 0,'0'0'38'0,"0"0"15"0,0 0 38 15,0 0-42-15,0 0 26 0,-19 0-48 0,19 20 13 16,0-1 27-16,0-19-59 0,0 20 39 16,0 0-58-16,0-2 21 0,0 3 1 0,0-2-5 15,0 1-1-15,0 19-7 0,0-20-5 0,-20 1-3 16,20-1-16-16,0 20-57 0,0-19-9 0,0-1-52 15,20-19-36-15,-20 20 6 0,0 0-69 0</inkml:trace>
  <inkml:trace contextRef="#ctx0" brushRef="#br0" timeOffset="1114">647 332 1332 0,'0'-19'23'0,"-20"19"9"0,20-20 17 0,0 20 4 16,0-19-28-16,0 19-10 0,0 0-13 0,0-20-4 15,0 20-2-15,20 0 12 0,-20 0-27 0,0 0-49 16,20 0-32-16,-20 0-47 0,19 0-30 0,-19 0-16 16,20 0-32-16</inkml:trace>
  <inkml:trace contextRef="#ctx0" brushRef="#br0" timeOffset="1637">900 254 855 0,'0'0'42'16,"0"0"15"-16,0 0 20 0,0 0 9 0,0 0-26 15,0-19-52-15,0 19 51 0,0 0-82 0,0 0 55 16,0 0-11-16,0 0-13 0,0 0 36 0,-18-21-59 16,18 21 59-16,0 0-53 0,0 0 31 0,0 0-8 15,-20 0-7-15,20 0-16 0,0 0 13 0,0 0 3 16,0-18-7-16,-19 36 12 0,19-18 1 0,0 0-15 15,0 0 2-15,-20 0-2 0,20 0 4 0,0 21 7 16,-20-21-1-16,20 0 3 0,0 19-9 0,-19-19 15 16,19 20 4-16,0-20 13 0,-20 19 12 15,20-19-16-15,0 20 9 0,0-20-11 0,-20 19-4 16,20 1-3-16,0-20-3 0,0 19-7 0,0-19-4 16,0 19-2-16,0 1-5 0,0-20-5 0,0 20-4 15,0-20 5-15,20 19 4 0,-20-19-3 0,0 0 1 16,20 0 7-16,-20 20-5 0,0-20-5 0,19 0 3 15,-19-20-59-15,20 20-15 0,0 0 1 0,-20 0-4 16,19-19 30-16,-19 19 3 0,20-20 48 0,-20 20-63 16,0-20 74-16,18 1-49 0,-18 19 21 0,0-19 7 15,0-1 8-15,20 1-8 0,-20-1 8 0,0 20 6 16,0-19-4-16,0-1 1 0,0 20-5 16,0-19-9-16,0 19 18 0,0-21 5 0,0 21 5 0,0 0 26 15,0 0-62-15,0 0 63 0,0 0-65 16,0 21 35-16,-20-21-5 0,20 19 1 0,0-19-7 15,0 20 3-15,0-1-6 0,0 1-6 0,0-1 16 16,0 1-14-16,0-1 4 0,20 0-2 0,-20 1-59 16,0-20 28-16,0 20-42 0,0-20-52 0,0 19 16 15,20-19-75-15,-20 0 15 0,0 0-1 0,20 0 7 16</inkml:trace>
  <inkml:trace contextRef="#ctx0" brushRef="#br0" timeOffset="2016">1038 235 641 0,'0'0'11'0,"0"0"27"0,0 19 23 16,0-19 25-16,0 20 21 0,-20-20-34 0,20 19-10 16,0 1-16-16,0-1-7 0,0 1-32 0,0-1 46 15,0 0-62-15,0 1 35 0,0-20-19 0,0 20 1 16,0-1-13-16,0-19 0 0,0 0-13 0,0 20 2 15,0-20 5-15,0 0 8 0,0 0 4 0,0 0 9 16,0 0-3-16,20-20-8 0,-20 20 0 0,0 0 10 16,0-19-16-16,0 19 2 0,0-20 14 15,19 0-16-15,-19 1 10 0,0 0-14 0,0-1 1 16,19 1-14-16,-19 19 21 0,0-20 13 0,0 1-20 16,20-1 16-16,-20 20-1 0,0-19-15 0,0 19 15 15,20 0 1-15,-20 0-9 0,0 0 14 0,0 0 7 16,20 0-4-16,-20 19 26 0,0-19-57 0,0 20 55 15,0-20-47-15,0 19 27 0,0 1-3 0,19-1-3 16,-19 1-11-16,0-1 4 0,0 0-8 0,-19-19 0 16,19 20-10-16,0 0-28 0,0-1 23 0,0-19-93 15,0 20-1-15,19-20-9 0,-19 20-59 0,0-20 44 16,0 0-53-16</inkml:trace>
  <inkml:trace contextRef="#ctx0" brushRef="#br0" timeOffset="2540">1331 293 1074 0,'0'-19'29'0,"0"19"39"0,0 0-31 0,0 0 62 15,0 0-45-15,-19 0-37 0,19-20 49 0,0 20-34 16,-20 0 32-16,20 0 5 0,0 0-10 0,0 0-18 15,0 0-6-15,-20 0 5 0,20 0-3 0,0 0-17 16,0 20 2-16,-20-20-8 0,20 0 10 16,0 19 6-16,0-19-1 0,-19 20 2 0,19-1-16 15,0-19 5-15,0 20-13 0,0-1-2 0,0 0-5 16,0-19-3-16,0 20 3 0,0 0 0 0,0-1 0 16,0-19-2-16,0 20-5 0,19-20-4 0,-19 20 7 15,0-20 1-15,20 0-23 0,-20 0-36 0,20 0-16 16,-20 0-41-16,0 0-3 0,20 0 38 0,-20-20-8 15,19 20 24-15,-19-20 22 0,0 1 35 0,0 19-41 16,20-20 83-16,-20 0-60 0,0 1 38 0,0 0-1 16,19-1-6-16,-19 20 5 0,0-19-18 15,0-1 3-15,0 1 6 0,0 19 0 0,0-20 10 16,0 20-2-16,0 0-8 0,0 0 33 0,0 0-22 16,0 0 45-16,0 0-52 0,-19 0 43 0,19 0-32 15,0 20 33-15,0-20 4 0,19 19 5 0,-38-19-3 16,38 20-4-16,-19-1 0 0,0 1-13 0,0-1 5 15,0 0-1-15,0 21 19 0,0-21 9 0,0 1 26 16,0 0-16-16,-19-1-18 0,19 20 10 0,0-19-11 16,-20-1 14-16,20 1-6 0,-19-1-19 0,-1 1-31 15,0-20-13-15,0 20 2 0,1-2-15 0,-1-18-39 16,20 0-40-16,-19 0-53 0,0 21-69 0,19-21-28 16,-20 0-48-16,20 0-19 0,-19-21-44 15</inkml:trace>
  <inkml:trace contextRef="#ctx0" brushRef="#br0" timeOffset="3093">334 176 1323 0,'0'0'-5'0,"0"0"31"0,0 0 10 15,-19 0-4-15,19 0 0 0,-20 0-28 0,1 0-12 16,19 0 6-16,-19 0-7 0,19 0 3 0,-20 0-1 15,20 0-41-15,-19 0-9 0,19 20-63 0,0-20-80 16,0 0-62-16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35.9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0 121 586 0,'0'0'35'15,"0"0"12"-15,0 0 13 0,0 0 5 0,0 0-29 16,0 0 2-16,0 0-10 0,37-20 0 0,-37 20 3 16,0 0 10-16,0 0 3 0,0 0 5 0,0 0-10 15,0 0-12-15,0 0 6 0,20-19-14 0,-20 19-2 16,40-59 31 0,-40 59 11-1,0 0-13 1,0 0 7-16,39-20-30 0,-39 20 9 15,0 0 9-15,0 0 2 0,0 0-8 0,0 0 17 16,0 0 2-16,0 0-8 0,38 0-6 0,-38 0-14 16,0 0 5-16,0 0 18 0,0 0-2 0,0 0-4 15,0 0-17-15,59 59-39 0,-59-59 38 16,0 0-43 0,39 39 2-16,-19-19 23 15,0-20-3-15,-20 0-6 16,0-20 9-16,18 20-10 0,-18 0-1 0,20-19 11 15,-20 19-20-15,19 0-50 0,-19-20-66 0,21 20-101 16,-21 0-51-16,19-20-42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35.0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19 641 0,'0'0'35'0,"0"0"33"0,0 0 28 0,0 0 45 15,0 0-27-15,0 0 12 0,0 0-32 0,0-19-18 16,0 19 15-16,0 0-4 0,0 0 30 0,0 0 2 15,0 0 7-15,0 0-7 0,0 0 11 0,20 0-3 16,-20 19-6-16,0-19-8 0,0 0-27 0,0 0-17 16,0 20-24-16,0-20-13 0,20 19 2 0,-20 1-2 15,0-20-10-15,19 19-8 0,-19 1-11 0,0-1-1 16,20 0 6-16,-20 1-8 0,20-20 4 0,-20 19-8 16,0 2-1-16,18-21-2 0,-18 19-75 15,19 0-64-15,-19-19-90 0,21 0-79 0,-21 0-33 16,0 20 32-16,19-20 3 0,-19-20 16 0,20 20 7 15</inkml:trace>
  <inkml:trace contextRef="#ctx0" brushRef="#br0" timeOffset="189">273 39 1493 0,'0'19'17'0,"0"-19"50"15,0 20 34-15,-18-1 51 0,18-19 10 0,0 39-19 16,-20-20-34-16,20 1-44 0,0-1-31 0,-20 21-27 15,20-21-2-15,0 21-17 0,-19-21 15 0,19 1-3 16,0 19 2-16,-20-20 5 0,20 1-19 16,0-1-30-16,0 1-60 0,0 0-76 0,0-20-48 15,0 19-54-15,0-19 9 0,0 20-12 0,0-20-27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36.6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0 960 0,'0'0'70'15,"0"0"54"-15,0 20-27 0,0-20 39 0,0 0-41 16,0 0-21-16,0 0 40 0,0 0-11 0,0 0-19 16,0 0-17-16,0 0 0 0,0 0-22 0,0 0-9 15,0 0-11 1,0 0-29-16,0 0-12 15,0 0-7-15,0 0-61 0,0 0-64 16,0 0-88-16,0-20 8 0,0 20-22 0,0 0-7 16,0 0 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01.5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0 1091 0,'0'0'16'0,"0"0"42"0,0 0-27 15,0 19 65-15,0-19-41 0,0 20-28 0,0-20 24 16,0 19-62-16,0 1 30 0,0-1-13 0,0 0 3 16,0 1 1-16,0 19-10 0,0-19-8 0,0-1 12 15,0 21-17-15,0-21 13 0,0 1 7 0,0 19-7 16,0-20 8-16,0-19-81 0,0 20-13 0,0-20-73 15,0 19-100-15,20-19 25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36.7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1306 0,'0'0'42'0,"0"0"9"0,0 0 17 0,0 39 11 0,0-39-40 16,0 0-11-16,0 0-6 16,0 0-7-16,0 0-45 15,0 0-62-15,0 0-47 0,0 0-46 0,0 0-44 16,0 0-3-16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41.7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 0 1366 0,'0'0'40'0,"0"0"50"15,0 0 34-15,0 0 30 0,0 0-24 0,0 0-34 16,0 20-10-16,0-20-20 0,0 19-7 0,0-19-4 16,-20 20-25-16,20-1-6 0,0 0-3 0,0 1-12 15,-20 20 3-15,20-21-17 0,0 0-4 0,0 1 4 16,0 0 1-16,0-1 4 0,0 1-69 0,0-1-76 15,0-19-76-15,20 20-81 0,-20-20 30 16,0 19-7-16,0-19 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38.7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20 214 100 0,'0'0'2'0,"0"0"0"0,0 0-8 16,0 0 8-16,0 0-22 16</inkml:trace>
  <inkml:trace contextRef="#ctx0" brushRef="#br0" timeOffset="530">118 195 439 0,'0'0'29'0,"0"0"21"0,0 0 30 0,0 0 26 15,0 0-21-15,0 0-1 0,0 0-24 0,0 0-7 16,0 0 21-16,0 0-31 0,0 0 21 0,0 0-15 16,0-19-53-16,0 19 90 0,0 0-50 15,0 0 25-15,-40 0-2 0,21 0-33 16,19 19 15-16,-20 0-18 0,20 1-14 0,-19 0 41 15,19-1-6-15,-20 1 6 0,20-1 4 0,0 1-34 16,0-1-14-16,0 1-1 0,0-1-3 0,39 99-4 47,-19-118-7-47,-20 0 7 0,19 0-3 16,-19 0-68-16,21 0-52 0,-21-20-28 0,19 20-22 15,1 0 18-15,-20-19-9 0,19 19-3 0,-19-20-52 16</inkml:trace>
  <inkml:trace contextRef="#ctx0" brushRef="#br0" timeOffset="782">235 19 1115 0,'0'0'45'0,"0"0"20"0,0 0 28 0,0 0 27 16,0-19-2-16,0 38-3 0,-20-19-8 0,20 0-21 15,0 0-35-15,0 20-2 0,0-20-13 0,0 19-7 16,0-19-9-16,0 20 3 0,0-1 16 0,-19 0 2 16,19 1 0-16,0-1-16 0,0 21-29 0,0-21 1 15,0 1 3-15,0 0-2 0,0-1 7 0,0 1-5 16,-20-1-5-16,40 1-2 0,-20-1-2 0,0 1-3 16,0-20-51-16,0 19-58 0,0 1-64 0,0-20-80 15,19 0 14-15,-19 20-18 0,0-20 32 16,0 0 9-16</inkml:trace>
  <inkml:trace contextRef="#ctx0" brushRef="#br0" timeOffset="1201">352 195 775 0,'0'0'30'0,"0"0"26"0,0 0 56 15,0-19 6-15,0 19 6 0,0 0-41 0,0 0-22 16,0 0 9-16,0 0-10 0,0 0 34 0,0 0-9 15,0 0-15-15,0 0-27 0,0 19-12 0,0-19-13 16,0 0 2-16,0 0 9 0,-19 19-13 16,19-19-14-16,0 20 7 0,0-20-16 0,0 20 5 15,0-20 2-15,0 19-2 0,0-19-1 0,0 20 3 16,0-1 3-16,0-19-15 0,0 20 12 0,0-20-6 16,19 19 8-16,-19-19-2 0,0 0-13 0,0 20 15 15,20-20-31-15,-20 0-58 0,0 0-5 0,19 0-40 16,-19 0-26-16,20 0 103 0,-20 0-43 0,20-20 48 15,-20 20 17-15,20-19-52 0,-20 19 55 0,18-20-21 16,-18 1 20-16,20-1 25 0,-20 1 4 0,0-1 6 16,19 20 7-16,-19-20-1 0,0 1-12 15,0 19-2-15,0-19 10 0,0 19-10 0,0 0 30 16,0 0 29-16,0 0 40 0,0 0-29 0,0 0 53 16,0 0-77-16,0 0-44 0,0 0 23 0,0 19-62 15,0 0 47-15,0-19 5 0,0 20-3 0,0 0-10 16,0-1 2-16,0 1-4 0,0-1 11 0,0 1-9 15,0-1 6-15,0 1-31 0,0-1-24 0,0-19-58 16,0 20-54-16,20-20-40 0,-20 0-12 0,0 0 14 16</inkml:trace>
  <inkml:trace contextRef="#ctx0" brushRef="#br0" timeOffset="1481">644 214 688 0,'21'0'29'0,"-42"20"-5"0,21-20 14 16,0 0 0-16,0 20-8 0,0-1 10 0,0-19-6 16,0 20 15-16,0-1-17 0,0 1-3 0,0-1 6 15,0-19-21-15,0 20 9 0,0-1 5 0,0-19 35 16,0 0-24-16,0 20 43 0,0-20-29 0,-19 0-41 16,19 0 39-16,0 0-64 0,0-20 24 0,0 20-5 15,0 0-14-15,0-19 14 0,0-1 22 0,0 20-3 16,0-19-1-16,0-1-5 0,0 20-23 0,0-19 2 15,19-1 4-15,-19 1-4 0,0 19 8 16,0-20-10-16,21 20 6 0,-21-20 0 0,19 20-12 16,-19-19-18-16,0 19-53 0,20 0-18 0,-20 0-36 15,20-19-35-15,-20 19 7 0,19 0-27 0,1 0-14 16</inkml:trace>
  <inkml:trace contextRef="#ctx0" brushRef="#br0" timeOffset="1909">997 214 783 0,'0'0'20'0,"0"0"54"0,0 0 14 16,0 0 24-16,0-19 30 0,0 19-88 0,0 0 17 15,0 0-20-15,0 0-45 0,-20 0 50 0,20-19-22 16,0 19 20-16,0 0 4 0,-20 0-8 16,20 0 4-16,0 0-21 0,-19-21-5 0,19 21-10 15,-19 0-5-15,19 0-2 0,-20 21-2 0,20-21 20 16,-19 0-5-16,19 0 3 0,-20 19-7 0,20-19-11 15,-19 19-4-15,19-19-7 0,-21 20 8 0,21-20-3 16,-19 20-8-16,19-1 14 0,0-19 0 0,0 20-4 16,0-1-1-16,0-19-8 0,0 20-5 0,0-1 0 15,0-19 2-15,0 20 5 0,19-20-10 0,-19 19-3 16,21-19 10-16,-21 0-2 0,19 0 5 0,-19 0 7 16,20 0-10-16,-1-19-2 0,-19 19 5 0,20 0 0 15,-1-20-3-15,-19 20 1 0,19-19 2 16,1-1-3-16,-20 1 5 0,20 19 11 0,-20-20-8 15,0 1 6-15,20-1 0 0,-20 20-21 0,0-20 6 16,0 1 6-16,0 19-3 0,0 0 17 0,0-19-1 16,0 19-6-16,0 0 7 0,0 0-5 0,0 19-3 15,0-19 1-15,0 0-7 0,0 19-2 0,0-19-3 16,0 20 1-16,0 0 6 0,-20-1-6 0,20-19-1 16,0 20-28-16,0-1-30 0,0 1-55 0,0-1-56 15,0-19 3-15,0 20-36 0,20-20-3 0,-20 19 18 16,0-19-48-16</inkml:trace>
  <inkml:trace contextRef="#ctx0" brushRef="#br0" timeOffset="2275">1232 176 1066 0,'0'-21'28'0,"0"21"56"15,0 0 6-15,0-19 8 0,0 19-5 0,0 0-22 16,0 0 11-16,-20 0-6 0,20 0-26 0,0 0-24 15,0 0-13-15,-19 0 1 0,19 0-1 0,-20 0-11 16,20 19 0-16,0-19-2 0,-20 0 9 0,20 21-3 16,-20-21 1-16,20 19-5 0,-19-19-11 0,19 19 3 15,0-19 6-15,0 0-3 0,0 20 6 0,0-20-1 16,0 0-2-16,0 0 2 0,19 20 9 16,-19-20-6-16,20 0-18 0,-20 0 6 0,20 19 0 15,-20-19 3-15,20 0 10 0,-20 20 1 0,19-20-3 16,1 0-1-16,-20 0 3 0,0 19-2 0,18-19-10 15,-18 0 19-15,0 0-13 0,20 20 47 0,-20-20 9 16,0 0-9-16,-20 19 14 0,20-19-52 0,0 20-9 16,0-20 0-16,0 0-5 0,-18 19-2 0,18-19 5 15,-20 0-9-15,20 0-41 0,-19 20-15 0,19-20-32 16,0 0-48-16,0 0-5 0,-20 0 10 0,20 0-24 16,0 0 10-16,0-20 12 0,0 20-32 0,0 0 21 15,20-19-7-15,-20 19 6 0</inkml:trace>
  <inkml:trace contextRef="#ctx0" brushRef="#br0" timeOffset="2431">1369 254 728 0,'19'0'39'0,"-19"0"46"0,0 0 49 16,0 0 13-16,0 0-27 0,0 0-48 0,0 0-42 16,0 19-7-16,0-19-11 0,0 0 8 0,0 20-18 15,0-1 6-15,0 1-1 0,0-20-9 0,0 19 12 16,0 1-60-16,0-1-32 0,0 1-64 0,0 0-57 15,-19-20-27-15,38 19-42 0</inkml:trace>
  <inkml:trace contextRef="#ctx0" brushRef="#br0" timeOffset="2554">1369 176 1074 0,'0'-21'20'0,"0"2"7"0,0 19 8 0,0-20 13 15,0 1-62-15,0 0 20 0,0 19 2 0,0-20-6 16,0 20-2-16,19-19-51 0,-19 19-78 0,0 0-69 15,19 0-28-15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42.3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174 117 1140 0,'0'-21'37'0,"0"21"-33"16,-18 0 72-16,18 0-47 0,0-19 7 0,0 19-1 15,-19 0-73-15,19 0 47 0,0 0-43 0,0-20 32 16,0 20 6-16,0 0 8 0,0 0 14 16,-21 0 7-16,21-19-1 0,0 19-10 0,-19 0-14 15,19 0-10-15,0 0-3 0,0 0 10 0,-20 0-3 16,20 19 8-16,0-19-3 0,-19 0 1 0,19 20 1 15,-20-20-3-15,20 0 9 0,0 19-15 0,-19 2-6 16,19-21 1-16,0 19 18 0,-19 0 26 0,19-19 0 16,0 20-3-16,0 0-25 0,0-20-18 0,0 19 9 15,0 1-4-15,0-20 2 0,0 19 2 0,0-19-8 16,0 20 2-16,19-20 2 0,-19 0-7 0,0 0 1 16,19 19 3-16,-19-19-6 0,20 0 11 0,-20-19 3 15,19 19-14-15,-19 0 20 0,20 0-16 16,-20-20-4-16,19 20 7 0,-19-19-32 0,21 19 10 15,-21-20 9-15,19 1-11 0,-19 19 32 0,18-20-6 16,-18 0-8-16,0 1 7 0,0 19-3 0,0-19 0 16,21-2 1-16,-21 21 5 0,0-19-4 0,0 19 4 15,0 0 13-15,0-20-9 0,0 20 15 0,0 0-1 16,0 20-12-16,0-20 13 0,0 0-21 0,0 0-3 16,0 19 8-16,0-19-3 0,0 21-3 0,0-2 8 15,0-19-5-15,0 19 0 0,0 1 6 16,0 0-6-16,0-20-2 0,0 19 2 0,0-19-4 15,0 20-17-15,0-20-45 0,0 0-3 0,0 19-15 16,0-19-10-16,19 0 12 0,-19 0-14 0,20-19-5 16,-20 19 31-16,0 0 14 0,19-20 19 0,-19 20 9 15,20-19-7-15,-20 19 29 0,20-20-6 0,-20 20 6 16,0 0 10-16,20-20-14 0,-20 20 3 0,0-19 3 16,0 19-2-16,0 0 10 0,18 0-2 0,-18 0 7 15,0 0 17-15,0 0-10 0,0 0 3 0,0 0 3 16,0 0-26-16,0 0 2 0,0 19 0 0,0-19-6 15,0 0 2-15,0 20-2 0,0-20 8 0,0 20 0 16,0-20 6-16,20 0-6 0,-20 0-27 0,0 0-12 16,0 0-25-16,19 0 0 0,-19 0-3 0,0 0-15 15,0 0 1-15,20-20 15 0,-20 20 10 0</inkml:trace>
  <inkml:trace contextRef="#ctx0" brushRef="#br0" timeOffset="245">449 19 454 0,'0'0'48'0,"0"-20"37"0,0 20 43 0,0 0 27 15,0 0-26-15,0 0 0 0,0 0-76 0,0 0 26 16,0 20-33-16,0-20-12 0,0 19 25 0,0 0-29 16,-20 1 36-16,20-1-2 0,0 2 14 0,0-2-13 15,0 20-14-15,0-19-2 0,0-1 26 0,0 20 1 16,-19-19 3-16,19-1-5 0,0 1-24 0,0 19 1 16,0-19-5-16,-20-1-23 0,20 1-3 15,0-1-3-15,-20 1-10 0,20-20 4 0,-19 19-4 0,19-19-4 16,-20 0-3-16,20 0-12 0,-18 0-4 15,18-19-7-15,-20 19-23 0,20 0-23 0,0-20-33 16,0 1-33-16,0-1-18 0,0 20-4 0,0-19-17 16,0-1 27-16,0 0-11 0,0 20-19 0,20-19 17 15,-20-1-40-15,18 1 2 0</inkml:trace>
  <inkml:trace contextRef="#ctx0" brushRef="#br0" timeOffset="1078">566 117 493 0,'0'0'13'0,"20"-21"38"15,-20 21 25-15,0 0 3 0,19 0 14 0,-19-19-31 16,0 19-7-16,0 0 11 0,0 0-21 16,20-20 21-16,-20 20 21 0,0 0-73 0,0 0 74 15,0-19-44-15,0 19-31 0,0 0 70 0,0 0-59 16,0 0 21-16,18 0-2 0,-36 0-11 0,18 0-15 16,0 0-6-16,0 0-13 0,0 0 8 0,0 0-12 15,0 0 8-15,0 0 11 0,-20 0-15 0,20 0 13 16,0 0 8-16,0 0 5 0,-19 0 3 0,19 0 3 15,0 0-14-15,-20 0-1 0,20 19 21 0,0-19 1 16,0 0 7-16,-20 0 10 0,20 20-14 16,0-20-7-16,-19 19-8 0,19-19 4 0,0 21 17 15,-20-2-3-15,20-19 1 0,0 19-15 0,0 1-26 0,-20-20-6 16,20 20 10-16,0-1-13 0,0-19 8 16,0 20-2-16,20-20-12 0,-20 19 8 0,0-19-3 15,0 20 2-15,20-20 3 0,-20 0-7 0,0 0 2 16,19 0 3-16,-19 0-8 0,20 0-40 0,0-20-27 15,-20 20-22-15,19 0-13 0,-19-19 24 0,20-1 7 16,-20 20 14-16,18-19 9 0,-18-1 15 0,20 20 24 16,-20-20 6-16,0 1 15 0,0 19 2 0,20-19-9 15,-20 19 7-15,0-21-4 0,0 21 4 0,0-19 6 16,0 19-3-16,0 0 3 0,0 0 9 0,0 0-9 16,0 0 31-16,0 0 3 0,0 0-1 15,0 0 2-15,0 0-35 0,0 0 3 0,0 19-7 16,0-19 3-16,20 21-3 0,-20-21-4 0,0 19-5 15,0-19 0-15,0 19-36 0,0-19-17 0,19 20-35 16,-19-20 20-16,20 20-47 0,-20-20 34 0,0 0 4 16,19 19-49-16,-19-19 69 0,20 0-47 0,-20 0 10 15,19-19 21-15,-19 19-11 0,19 0 14 0,1-20 18 16,-20 20-7-16,20-20 32 0,-20 20 27 0,20-19 7 16,-20 0 1-16,0 19 7 0,0-21 24 0,19 21 8 15,-19-19 28-15,0-1 32 0,0 20-28 0,0 0 41 16,0-19 30-16,0 19-14 0,0 0 2 0,0 0-5 15,0 0-95-15,0 0 32 0,0 19-38 16,0-19-27-16,0 20 54 0,-19-20-50 0,19 19 40 0,0 2 1 16,0-2 15-16,0 0 8 0,0-19-20 15,0 20-3-15,0 0-30 0,0-1-4 0,0 1 1 16,0-20-16-16,0 19 10 0,0-19-17 0,19 20 11 16,-19-20-2-16,0 0-3 0,0 0 1 0,0 0-10 15,0 0 10-15,0 0-7 0,0-20 2 0,0 20-21 16,0-19-5-16,0 19-4 0,0-20 5 0,20 1 19 15,-20 19 9-15,0-20 18 0,0 0-6 0,19 20-4 16,-19-19-8-16,0 0-11 0,19-2 19 0,-19 21 15 16,20 0-7-16,-20-19 5 0,0 19-2 0,19 0-14 15,-19 0 8-15,20 0 7 0,-20 0 3 0,20 19 9 16,-20-19-2-16,20 0-3 0,-20 21-6 16,0-21-7-16,19 19 7 0,-19 0-9 0,0 1-2 15,0-20 1-15,20 20-5 0,-20-1-18 0,0-19-31 16,0 20-59-16,0-1-4 0,0-19-36 0,19 20-20 15,-19-20 13-15,0 19-37 0,0-19-13 0</inkml:trace>
  <inkml:trace contextRef="#ctx0" brushRef="#br0" timeOffset="1609">1387 117 680 0,'0'0'8'0,"0"0"17"16,0 0 25-16,0-21 28 0,0 21 7 0,0 0 2 15,0 0-5-15,0 0 3 0,0 0-40 0,-20 0 30 16,20 0-37-16,0 0-15 0,-20 0 34 0,20 0-61 16,0 0 21-16,-19 0-15 0,19 0-6 0,0 0 8 15,0 0 3-15,-20 0-7 0,20 0 0 0,0 0 8 16,-20 0 7-16,20 0 25 0,-19 0 18 0,19 0-6 15,0 0 2-15,-19 0-19 0,19 0 1 0,0 0 17 16,-19 0 0-16,19 21-7 0,0-21-8 16,0 19-4-16,-20-19-12 0,20 19 3 0,0-19-12 15,0 20-11-15,0-20 5 0,0 20 2 0,0-20-7 16,0 19 5-16,0-19-16 0,0 20 7 0,20-20 6 16,-20 19-6-16,0-19 4 0,19 0 0 0,-19 0-6 15,19 20-5-15,-19-20 0 0,19 0-25 0,-19 0-21 16,20 0-25-16,-20 0-28 0,20-20-16 0,-20 20 20 15,19 0 6-15,-19-19-6 0,20 19 87 0,-20 0-54 16,20-20 42-16,-20 1 35 0,0 19-60 0,20-20 68 16,-20 0-16-16,0 1 7 0,0 19 7 0,0-19-10 15,18-2 11-15,-18 2-7 0,0 19-17 16,-18-20 62-16,18 20-41 0,0 0 32 0,0 0 29 16,0 0-54-16,0-19 23 0,0 38-20 0,0-19-6 15,0 0-3-15,0 0 6 0,0 20-2 0,0-20-6 16,0 19 2-16,0 2-3 0,0-21 1 0,0 19-18 15,0 0 5-15,0 1-9 0,18-20-32 0,-18 20-25 16,0-1 3-16,0 1-34 0,20-20-24 0,-20 19-1 16,0-19-51-16,19 20-14 0,-19-20-7 0</inkml:trace>
  <inkml:trace contextRef="#ctx0" brushRef="#br0" timeOffset="1945">1581 155 895 0,'0'-19'46'15,"0"19"20"-15,0 0 47 0,0-19-6 0,0 19-19 16,0 0-21-16,0 0-31 0,0 0 31 0,-18 0-23 16,18 19 10-16,0-19-9 0,0 19-14 0,0-19-3 15,0 20-4-15,0 0 3 0,0-20-12 0,0 19-6 16,0 1 6-16,0-1-17 0,0 1 13 0,0-1-13 16,0-19 0-16,0 20 8 0,0-1-17 0,0-19 11 15,0 0-8-15,0 0-3 0,18 0 2 0,-18 0 0 16,0 0-4-16,0-19-7 0,20 19-24 0,-20-20-12 15,0 1 0-15,20-1 0 0,-20 20 24 16,19-19 11-16,-19-1 12 0,20 1 5 0,-20-1 4 16,19 0 2-16,-19 1 2 0,21 19 5 0,-21-19 1 15,0 19 55-15,19 0 15 0,-19 0 18 0,18 0 25 16,-18 0-23-16,21 0-4 0,-21 19-10 0,19-19-18 16,-19 19-20-16,0 1-27 0,20-20-10 0,-20 20-6 15,0-1-10-15,0 1-4 0,0-1-9 0,19-19-73 16,-19 20-63-16,0-20-79 0,0 19-93 0,0-19 1 15,0 0-60-15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45.9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195 101 439 0,'0'0'42'0,"0"0"22"0,0 0 36 0,0-39 1 16,0 39 6-16,0 0 23 0,0 0-26 15,0 0 39-15,0 0-45 0,0 0-24 0,0 0-2 16,20-19 3-16,-20 19 42 0,0 0-2 0,0 0 13 16,0 0-28-16,0 0 7 0,0 0-7 0,0 0 2 15,0 0-16-15,0 0-34 0,0 0-20 0,0 0-3 16,0 39-32 0,18 19 3-16,-18-18 7 0,0-21-4 15,0 0 6-15,0 1-11 0,0 0-5 0,0-1 5 16,0 1-3-16,0-1-2 0,0 1-31 0,0-1-84 15,0-19-68-15,0 19-81 0,0-19-50 0,0 0 5 16,0 0-22-16,20 0 0 0</inkml:trace>
  <inkml:trace contextRef="#ctx0" brushRef="#br0" timeOffset="380">19 62 1256 0,'0'-19'65'0,"-19"19"5"0,19 0 31 0,0 0 38 16,0 0-40-16,0 0 13 0,0 0-14 0,0 0-31 16,0 0-20-16,0 0-6 0,0 0-12 15,0 0-10-15,0 0-1 0,19 0 3 0,-19 0 62 16,0 0-2-16,20 0-2 0,-20 0-4 0,20 0-70 16,-2 0 12-16,-18 0-10 0,19 0-2 0,2 0 2 15,-2 0-5-15,1 0 7 0,19 0-4 0,-19-20 7 16,-2 20-17-16,2 0 8 0,-1 0-13 0,2 0-42 15,-2-19-61-15,1 19-78 0,-1 0-72 0,1 0-65 16,-1 0 22-16,0 0-32 0,-19 0-9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47.5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78 960 0,'0'0'43'0,"0"0"31"16,0 0 46-16,0 0-35 0,0 0-4 0,20-19-21 15,-20 19-30-15,0 0 42 0,0 0-24 0,0 0-3 16,0 0-23-16,0 0 4 0,0-40-20 16,0 21-65 15,0 19-51-31,0 0 11 0,0 0-62 0,0 0-1 15,0 0 1-15,0 0-34 0,0 0 4 0</inkml:trace>
  <inkml:trace contextRef="#ctx0" brushRef="#br0" timeOffset="163">40 98 1231 0,'0'0'61'0,"0"0"-8"0,0 0 6 0,0 0 8 15,0 39-65-15,0-39-18 16,0 0-54 0,0 0 17-16,0 0-78 0,0 0-61 0,0 0 12 15,0 0-89-15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49.2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14 142 540 0,'0'0'43'0,"0"0"21"0,0 0 25 0,0 0 16 16,0 0-29-16,0 0-29 0,0 0-11 15,0 0 15-15,0 0-18 0,0 0 14 0,0 0-12 16,0 0-16-16,-19-39 10 16,19 39 0-16,0-19-27 31,0 19-18-15,0 0-5-16,19-39 21 15,-19 39 4-15,20 0 0 0,-20 0-4 16,0 0 3-16,0-20-16 0,20 20 32 0,-20 0-30 15,0 0 38-15,18 0-45 0,-18 0 79 16,0-19-17-16,20 19-17 0,-20 0 43 0,0 0-91 16,19 0 42-16,-19 0 7 0,0 0-3 0,21 0 16 15,-21 0-18-15,0 0-1 0,0 0-9 0,0 0 2 16,19 0-9-16,-19 0 7 0,0 0-4 0,0 19-3 16,0-19-1-16,0 0-1 0,20 20-4 0,-20-20-4 15,0 0 8-15,0 19-13 0,0-19 5 0,0 20-1 16,0-20-1-16,0 19 6 0,19-19 2 0,-19 19-9 15,0-19 14-15,0 0 0 0,20 0 0 0,-20 0-3 16,0 20-4-16,0-20 26 0,19 0 27 0,-19 0 17 16,0 0-11-16,19 0-21 0,-19 0-3 0,0 0 1 15,20 0 2-15,-20 0-2 0,20 0-25 0,-20-20-6 16,0 20-1-16,20 0-2 0,-20 0 3 16,19-19 0-16,-19 19-3 0,0 0 7 0,20-19-6 15,-20 19-3-15,19 0 0 0,-19-20-36 0,19 20-42 16,-19 0-68-16,0 0-81 0,0 0 11 0,0 0-62 15,20-19-14-15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54.9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0 1074 0,'0'0'18'0,"0"0"26"0,0 0 54 0,0 0-17 16,0 0-7-16,0 0 11 0,0 0-25 0,0 0 31 16,0 0 9-16,0 0-6 0,0 20-25 0,0-20-11 15,0 0-13-15,0 0-32 0,0 20-6 0,-20-1-5 16,20-19-4-16,0 20 2 0,0-1 6 0,0 1 1 15,0-20 0-15,0 19-7 0,0 0-9 0,0 1 0 16,0-1-64-16,0 2-61 0,0-21-40 0,0 19-58 16,0 0 58-16,0 1 19 0,0-20 16 0,0 20 49 15,0-20-5-15,20 0 52 0,-20 19 27 0,0-19 12 16,0 0 6-16,0 0-8 0,19 0 0 0,-19 0 2 16,0 0 0-16,0 0 8 0,0 0 38 15,20 0 9-15,-20 0-3 0,0 0 6 0,19 0-32 16,-19 0 10-16,19-19 9 0,-19 19-9 0,20 0-1 15,-20 0-23-15,19 0-8 0,-19 0 6 0,20-20-12 16,-20 20 4-16,20 0-6 0,-20 0 8 0,20-20-9 16,-20 20 1-16,19 0 33 0,-19-19-34 0,20 19 26 15,-20 0-13-15,0-19-22 0,0-2 30 0,19 21-16 16,-19-19 22-16,0 19-10 0,0-20-8 0,0 1 11 16,0 19-24-16,-19-19 26 0,19 19 13 0,0 0 28 15,0-20-19-15,-20 20 87 0,20 0-50 16,-19 0 24-16,19-19 49 0,0 19-55 0,-20 0 60 0,20 0-9 15,0 0-6-15,0 19-6 0,0-19-6 16,0 0-48-16,-20 20-10 0,20-20-29 0,0 19-17 16,-20 0 12-16,20 1-10 0,0-20-9 0,0 19-5 15,0 2-16-15,0-2 9 0,0 0-3 0,0-19 6 16,0 20-3-16,20-20-10 0,-20 20-9 0,0-1-80 16,20-19-61-16,-20 0-72 0,20 20-62 0,-20-20-10 15,19 0 19-15,1 0 13 0,-20 0 4 0,19 0 7 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55.3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158 215 1231 0,'0'-19'42'0,"-20"19"-11"0,20 0 14 16,0 0 16-16,0 0-14 0,-20 0 21 0,20-19 1 15,-19 19-19-15,19 0-18 0,-20 0 5 0,20 0 1 16,-20 0 17-16,20 0 3 0,-19 0-9 0,19 0-13 16,-19 0-21-16,19 0-10 0,0 19-7 0,-19-19-7 15,19 0 2-15,0 0 2 0,0 0-1 0,0 19 10 16,0-19-4-16,0 0-4 0,0 0-5 16,0 0-5-16,0 0-8 0,19 20-12 0,-19-20 12 15,19 0-5-15,-19 0 14 0,19 0 18 0,-19 19-8 16,20-19 3-16,-20 0 9 0,20 0 0 0,-20 21 0 15,19-21 0-15,-19 0-9 0,20 19-5 0,-20-19 5 16,0 19 7-16,0-19 37 0,20 0 8 0,-20 20 20 16,0-20 2-16,0 20-15 0,-20-20 3 0,20 0-23 15,0 19-11-15,0-19-21 0,-20 0-12 0,20 20 3 16,-19-20 4-16,19 0 0 0,-20 0-4 0,0 0 0 16,20 0-37-16,-19 0-41 0,19 0-48 0,0 0-82 15,-19 0-44-15,19-20-11 0,0 20-13 0,0 0-1 16</inkml:trace>
  <inkml:trace contextRef="#ctx0" brushRef="#br0" timeOffset="580">334 235 1009 0,'0'0'20'0,"0"0"9"0,0 0 5 16,0 0 18-16,0-20-11 0,0 20 20 15,0 0-38-15,0 0 42 0,0 0-25 0,0 0-21 16,0 0 44-16,0-19-22 0,0 19 28 0,0 0 0 16,0 0-1-16,0 0-25 0,0-19 1 0,0 19-11 15,0 0-8-15,0 0-12 0,0 0-13 0,-20 0 4 16,20 0-8-16,0 0-7 0,0 0 11 0,0 0-7 15,0-20 9-15,0 20 5 0,-19 0 18 0,19 0 4 16,0 0 2-16,0 20 7 0,-21-20-20 0,21 0 18 16,0 0 0-16,-19 0 5 0,19 19-9 0,0-19-14 15,-20 19 1-15,20-19-10 0,0 20 0 0,0-20 7 16,-19 19-7-16,19-19 0 0,0 21 3 16,0-21-8-16,0 19 3 0,0-19 0 0,0 19 3 15,0-19-4-15,0 20 1 0,0-20-2 0,0 20-8 16,0-20 1-16,19 0 0 0,-19 19 2 0,0-19-7 15,20 0 9-15,-20 0-2 0,0 0-7 0,19 0 10 16,-19 0-10-16,21 0 0 0,-21 0 7 0,19 0 5 16,-19-19-15-16,20 19-12 0,-20-20-13 0,0 20-22 15,18-20 4-15,-18 1 8 0,0 0 5 0,0 19 20 16,20-21-5-16,-20 2 9 0,0-1 10 0,0 20-3 16,0-19 13-16,0 19 1 0,0 0 1 15,0-19-1-15,0 19 13 0,0 0-1 0,0 0 17 0,0 0 23 16,0 19-7-16,0-19 9 0,0 0-23 15,0 19-22-15,0-19-5 0,-20 20-6 0,20-1-3 16,0-19 9-16,0 21-11 0,0-2 2 0,0 0-5 16,0-19-54-16,0 20-56 0,0 0-70 0,0-20-47 15,0 19-27-15,20-19 30 0,-20 20-2 0,0-20-3 16,0 0 0-16</inkml:trace>
  <inkml:trace contextRef="#ctx0" brushRef="#br0" timeOffset="758">508 215 1091 0,'0'20'43'0,"0"-20"-18"0,0 0 69 16,0 0-42-16,0 19-36 0,-18-19 28 0,18 21-69 16,0-2 44-16,0 0-8 0,0 1-18 0,0 0-1 15,0-1-18-15,0 1-47 0,0-1-3 0,0 1-60 16,0-1-43-16,0-19-33 0</inkml:trace>
  <inkml:trace contextRef="#ctx0" brushRef="#br0" timeOffset="904">490 157 1493 0,'-19'-19'43'0,"19"-1"9"0,0 1-1 15,0-1 6-15,0 0-47 0,0 20-14 0,19-19 4 16,-19-1-4-16,0 20-14 0,0 0-63 0,18-20-74 15,-18 20-40-15,0 0-66 0,0 0-37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53.9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60 657 0,'0'0'29'0,"0"0"21"0,0 0 19 0,0-19 25 0,0 19 2 15,0 0 0-15,0 0 28 0,0 0-45 0,0-20-14 16,0 20-14-16,-18 0-35 0,18 0 40 0,0 0 7 16,0 0 8-16,-20-20-10 0,20 20-22 15,0 0-11-15,-20 0-10 0,20 0-5 0,-19 0 7 16,19 0-12-16,-20 20 8 0,20-20 4 0,-20 0 7 15,20 20-3-15,-19-20-15 0,19 0-4 0,-20 19-8 16,20-19-1-16,0 20 2 0,0-20 4 0,-18 19-11 16,18-19 11-16,0 0 0 0,0 20-13 0,0-20 9 15,0 0 0-15,0 19-5 0,0-19 14 0,0 0-3 16,0 0-11-16,18 0 5 0,-18 19 0 0,0-19 2 16,0 0 7-16,20 0-3 0,-20 20-2 0,19-20 1 15,-19 0-12-15,0 0 4 0,20 19 5 16,-20-19 0-16,20 0 16 0,-20 0 38 0,19 21-5 15,-19-21 14-15,0 0-6 0,20 19-46 0,-20-19 2 16,0 19-3-16,0-19-8 0,0 0 33 0,0 20 1 16,0-20-6-16,0 20 16 0,0-20-2 0,0 0-4 15,0 19-12-15,-20-19-9 0,20 0-33 0,0 0 7 16,-19 20 9-16,19-20-7 0,-20 0 8 0,20 0-15 16,-20 0 0-16,20 0 10 0,-19 0-24 0,19 0-18 15,0 0-34-15,-20-20-45 0,20 20-21 0,0 0-52 16,0 0-31-16,0 0 28 0,0-19-27 0,0 19 11 15,0 0-12-15</inkml:trace>
  <inkml:trace contextRef="#ctx0" brushRef="#br0" timeOffset="400">250 295 855 0,'0'0'24'0,"20"-20"43"0,-20 20 14 0,0 0-1 16,0 0-19-16,19 0-46 0,-19-20-19 0,0 20 8 16,20 0-4-16,-20 0 2 0,0-19-2 0,18 19 2 15,-18 0 0-15,0-19-2 0,0 19 0 0,20 0-10 16,-20-21 6-16,0 21 6 0,0-19 23 16,0 19-52-16,20 0 38 0,-20-20-20 0,0 20 3 15,0-19 37-15,0 19-33 0,0 0 16 0,-20-19-30 16,20 19 30-16,0 0-18 0,0-20-7 0,0 20 22 15,-20 0-11-15,20 0 12 0,0 0 7 0,-18-19 8 16,18 19-12-16,0 0 21 0,0 0 12 0,-20 19 6 16,20-19 50-16,0 0-15 0,0 0 11 0,0 0-4 15,-19 20-20-15,19-20-1 0,0 0 2 0,0 19-4 16,0-19-14-16,-20 19 0 0,20 1-27 0,0-1-18 16,0-19-7-16,0 21-9 0,0-2-5 0,20 0 9 15,-20 1 3-15,0 0-5 0,0-1 14 16,19 1-19-16,-19-20 1 0,0 19-28 0,20 1-80 15,-20-20-34-15,18 0-64 0,-18 19-46 0,20-19 61 16,-20 0-27-16,20 0 16 0,0 0 15 0,-20 0-66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00.6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0 102 93 0,'0'0'20'15,"0"0"-2"-15,19-20-5 16,-19 20 17-16,0 0-8 16,0 0 10-16,0 0 12 0,0 0-25 0,0 0 7 15,0 0-14-15,0 0 21 16,0 0-8-16,0 0 9 0,0 0-39 15,0 0 22 1,0 0 14-16,0 0 14 0,0 0 16 16,0 0-20-16,0 0-12 0,0 0 1 0,0 0-10 15,0 0 0-15,0 0-13 16,0 0-26 0,0 0 21-1,0 0 16 16,0 0-15-31,0 0 23 16,0 0 22-16,0 0 22 16,0 0-2-16,0 0-21 0,0 0 12 0,0 0-30 15,0 0 2-15,0 0-3 0,0 0 43 16,0 0 15-16,0 0-53 0,0 0 39 16,0 0-49-1,20 39-10-15,-20-39 6 16,0 0 21-1,0 0-12-15,59 195 24 0,-59-174-20 0,20-2-32 16,-20 1 13-16,0-1-18 0,0 1 5 16,19-1 7-16,-19 1-12 0,0-20 8 0,0 19-1 15,0-19-11-15,0 20 5 0,19-20-45 0,-19 0-72 16,0 0 1-16,0 0-79 0,0 0-16 0,0 0 19 16,0 0-35-16</inkml:trace>
  <inkml:trace contextRef="#ctx0" brushRef="#br0" timeOffset="365">78 141 493 0,'-20'0'31'0,"20"-20"22"0,0 20-8 0,0-19 15 15,0 19-34-15,0-20-24 0,0 20 5 0,0 0-8 16,0 0-3-16,0-20 13 0,0 20-1 0,0 0-10 15,0 0 74-15,0-19-15 0,0 19 23 0,20 0 5 16,-20 0-81-16,0 0 10 0,0-20-16 0,20 20 0 16,-20 0 14-16,0 0-1 0,20-19 30 0,-20 19 25 15,19 0-60-15,-19 0 59 0,19 0-53 0,-19 19-12 16,19-19 60-16,-19 0-60 0,20 0 19 0,-20 20-19 16,20-20 9-16,-20 19-7 0,0-19-2 15,0 20 4-15,0-20-13 0,0 20 11 0,0-20 3 16,0 19-3-16,0-19-2 0,0 20 0 0,0 0 2 15,0-20-6-15,-20 19 2 0,20-19-9 0,0 20 5 16,-20-20 16-16,20 19-3 0,-19-19 1 0,19 20-1 16,-19-20-7-16,19 19 4 0,0-19-2 0,0 0-71 15,-19 0 13-15,19 0-72 0,0 0-58 0,0 0 15 16,0 0-35-16,0 0 29 0</inkml:trace>
  <inkml:trace contextRef="#ctx0" brushRef="#br0" timeOffset="725">234 239 688 0,'20'0'2'0,"-20"0"41"0,0-20 13 16,20 20 0-16,-20 0 0 0,0 0-46 0,0 0-14 16,20 0 8-16,-20 0 2 0,0-19-2 0,18 19 2 15,-18 0-6-15,20-20 2 0,-20 20 2 0,0-19 8 16,19-1-9-16,-19 0-1 0,0 20-2 0,20-19-8 15,-20-1 10-15,0 20 2 0,0-20 2 0,0 1 2 16,0 19-6-16,0-20 0 0,0 20-2 0,0-19 2 16,-20 19 6-16,20 0-8 0,0 0 6 0,-19 0 51 15,19 0-1-15,0 0 14 0,-20 0-39 16,20 19 2-16,-18-19-27 0,18 20 41 0,-20-20 5 16,20 19-33-16,0 1 25 0,0 0-53 0,0-1 37 15,0-19-20-15,0 20 3 0,0 0 2 0,0-1-3 16,0 1-8-16,0-1-6 0,0-19 11 0,0 20-13 15,20-1 8-15,-20-19 2 0,0 20-11 0,0-20 20 16,18 19-11-16,-18-19 5 0,20 0-14 0,-20 0-10 16,19 0-81-16,-19 0 2 0,20 0-61 0,-20 0-37 15,20 0 39-15,-1 0-78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52.0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 59 649 0,'0'0'39'0,"0"0"21"16,0-20 40-16,0 20 52 0,0 0 6 16,0 0-25-16,0 0-27 0,0 0-27 0,0 0-23 15,0 0 17-15,0 20-10 0,0-20-24 0,0 19-26 16,0-19-15-16,0 20 4 0,0-1-2 0,0 1-7 15,-20-1 21-15,20 0-21 0,0 1 3 0,0-1 4 16,-19 21-20-16,19-21 15 0,0-19-3 0,0 20-44 16,0 0-42-16,0-1-75 0,0-19-28 0,0 20-16 15,19-20-9-15,-19 0 11 0</inkml:trace>
  <inkml:trace contextRef="#ctx0" brushRef="#br0" timeOffset="328">278 137 823 0,'0'0'20'0,"0"-20"34"0,0 20 29 16,-19 0 17-16,19 0 20 0,0 0-60 0,-20-19 1 15,20 19-4-15,-20 0-17 0,20 0 63 0,0 0-19 16,-20 0 10-16,20 19-2 0,-19-19-17 0,-1 0 5 15,1 20-6-15,19-20-18 0,-19 19 4 0,-1-19-5 16,20 19-23-16,-19 1 4 0,19-20-24 0,-20 19-10 16,20-19 17-16,0 21-31 0,-20-21 12 15,20 19 5-15,0-19-14 0,0 19 25 0,20-19-18 16,-20 0-8-16,0 0 6 0,0 20-1 0,0-20 7 16,20 0 8-16,-20 0-8 0,0 20-7 0,19-20 3 15,-19 0-12-15,20 0-36 0,-20 0-54 0,19 0-38 16,-19 0-64-16,19 0-5 0,-19 0 27 0,20 0-33 15,-1 0 4-15,-19 0-21 0</inkml:trace>
  <inkml:trace contextRef="#ctx0" brushRef="#br0" timeOffset="632">415 59 618 0,'20'-20'9'16,"-20"20"33"-16,0 0 33 0,-20-20 43 0,20 20 5 15,0 0 35-15,0-19-57 0,0 19-15 0,0 0 35 16,0 0-33-16,0 0 49 0,0 0-9 0,0 0-28 16,0 0-26-16,0 0-18 0,0 0 7 0,0 0 1 15,0 19-7-15,0-19-2 0,0 20-34 0,-19 0-9 16,19-1-5-16,0-19-10 0,0 39 8 15,0-19-12-15,-21-1-4 0,21 0 8 0,0 20 8 16,0-18-17-16,0-2 8 0,0 0-3 0,0 1-16 16,0 0-57-16,0-1-57 0,21 1-69 0,-21-1-79 15,0-19 38-15,0 20-10 0,0-20-7 0,19 0 31 16</inkml:trace>
  <inkml:trace contextRef="#ctx0" brushRef="#br0" timeOffset="810">396 195 1391 0,'0'-20'12'0,"0"20"38"0,0 0 29 16,0 0 10-16,-21-19-9 0,21 19-39 15,0 0-25-15,0 0-10 0,0 0-8 0,0 0-5 16,21 0 7-16,-21 0-4 0,0 0 8 0,0-19 7 16,19 19-17-16,-19 0-70 0,20 0-44 0,-20 0-63 15,19 0-11-15,-19 0 5 0,19 0-14 0,-19 0 19 16,19 0-30-16</inkml:trace>
  <inkml:trace contextRef="#ctx0" brushRef="#br0" timeOffset="1169">611 117 1091 0,'0'-19'26'0,"-20"19"49"16,20 0-21-16,0 0 25 0,0 0-18 0,0 0-42 15,0 0 35-15,0 19-5 0,20-19-6 0,-20 0-7 16,0 0-6-16,-20 0-4 0,20 20 10 0,0-20-3 15,0 19 4-15,0-19-24 0,0 19 0 0,0-19 16 16,0 20-7-16,0-20 4 0,-20 19-10 0,20-19-12 16,0 21-6-16,0-21 0 0,20 19 4 0,-20-19-7 15,0 19 3-15,0-19-4 0,20 0-1 0,-20 0 0 16,18 0 3-16,-18 0 6 0,0 0-31 0,20 0-21 16,-1 0-37-16,-19-19-23 0,20 19 30 0,-20 0 9 15,0-19 20-15,19 19 13 0,-19-21 45 0,0 2-41 16,21-1 68-16,-21 20-48 0,0-19 20 15,0 0-17-15,0-1 16 0,0 20 1 0,0 0 49 16,0 0-28-16,0 0 99 0,0 0-37 16,0 0 21-16,0 0-42 0,0 0-39 0,19 20-20 15,-19 57-12 1,0-56-62 0,0-2-65-16,0 0-82 0,0 1-68 0,0-20-13 15,0 0-9-15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3:51.1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39 462 0,'0'0'13'0,"0"-20"26"0,0 20 38 0,0 0 19 16,0 0 2-16,0 0-12 0,0 0 3 0,0-19-1 16,0 19 2-16,0 0-30 0,0 0 28 0,0 0-59 15,-19 0-4-15,19 0 43 0,0 0-64 0,0 0 49 16,0 0-17-16,0 0-14 0,0 0-20 0,0 0-2 16,0 0 21-16,0 19 5 0,0-19 18 0,0 0-8 15,0 0-14-15,0 20-13 0,-20-20-3 0,20 0 1 16,0 19-5-16,0-19 4 0,0 19 12 0,0 1-3 15,0-1 5-15,0-19-4 0,0 21-16 0,0-2 0 16,0 0-2-16,0 1 2 0,0 0 2 0,0-20 9 16,0 19-7-16,0 1-1 0,0-20-8 0,0 19 1 15,0-19-1-15,20 0 1 0,-20 0 8 0,0 0-6 16,0 0 7-16,19 0-1 0,-19 0-2 16,0 0-2-16,21 0 0 0,-21-19-4 0,0 19 13 15,19 0-3-15,-19-20-6 0,0 20 11 0,0-19-22 16,18-1 13-16,-18 20-6 0,0-20 4 0,0 1 6 15,0 0-8-15,21 19 13 0,-21-21-22 0,0 2 11 16,0-1 7-16,0 1-16 0,0 19 18 0,0-19-11 16,0 19-9-16,0-20 17 0,0 20-4 0,0 0-2 15,0 0 9-15,19 0-2 0,-19 0-9 0,0 0 2 16,0 0-9-16,0 20 2 0,0-1 9 0,0-19-2 16,0 19 0-16,0 1 3 0,0-1-3 15,0 21 6-15,0-21 5 0,0 1 0 0,20 0-6 16,-20-1-1-16,0 1-13 0,0-1 9 0,19-19 0 15,-19 20 2-15,0-20 7 0,20 0-20 0,-20 0 16 16,0 0-8-16,20 0 8 0,-20 0 8 0,0-20-4 16,20 20 2-16,-20-19-9 0,18-1-4 0,-18 20 0 15,0-19 2-15,20-1 7 0,-20 0-10 0,0 20 8 16,0-19-7-16,19 0 4 0,-19-2-28 0,0 21-83 16,0-19-38-16,0 19-60 0,0-20 12 0,0 20-1 15,0 0-7-15,0 0 21 0,0 0-36 0</inkml:trace>
  <inkml:trace contextRef="#ctx0" brushRef="#br0" timeOffset="596">500 156 408 0,'20'0'9'0,"-20"-19"22"0,0 19 37 15,0 0-1-15,0 0 9 0,0 0-10 16,0 0-30-16,0 0 10 0,0-21-20 0,0 21 8 16,0 0 8-16,0 0 13 0,0 0 6 0,0 0-12 15,0 0-2-15,-20 0-12 0,20 0-4 0,0 0-6 16,0 0 2-16,0 0-50 0,-20 0 68 0,20 0-62 15,0 0 40-15,-19 0-6 0,19 0-5 0,0 0-5 16,-21 0 3-16,21 21-8 0,-19-21-8 0,19 0 39 16,-18 19-43-16,18-19 49 0,-20 19-53 0,20-19 22 15,-20 20-12-15,20-20 8 0,0 20 13 0,-19-1 3 16,19-19 1-16,0 20-4 0,0-1-11 16,0-19-6-16,0 20-11 0,0-1 11 0,0-19-8 0,0 19 14 15,19-19-10-15,-19 0-5 0,0 20 5 16,20-20-2-16,-20 0 12 0,20 0-6 0,-20 0 7 15,18-20-10-15,-18 20 3 0,19 0 9 0,-19-19-9 16,21 19-6-16,-21-19 8 0,19-1-4 0,1 1-3 16,-20-1 12-16,20 1 3 0,-20-1-8 0,19 0 9 15,-19 20-11-15,20-19-4 0,-20 0-1 0,0-2-7 16,18 2 16-16,-18-1-13 0,0 20 12 0,0-19 7 16,0 19-16-16,0-19 12 0,0 19-10 0,0 0 2 15,0 0 17-15,0 0-3 0,0 0 36 0,20 0-6 16,-20 0 17-16,0 19-8 0,0-19-16 0,0 19-2 15,0 1-30-15,-20-1-1 0,20 2-7 0,0-2 1 16,0 0 8-16,0 1 5 0,0 0-2 16,0-1-5-16,0-19-6 0,0 20 6 0,0-1-6 15,0-19-68-15,0 20-52 0,0-20-27 0,20 19-59 16,-20-19 11-16,0 0 5 0,0 0-13 0,0 0-3 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4:05.0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136 39 879 0,'0'0'32'0,"0"0"44"0,0 0 20 0,0-20-22 15,0 20 51-15,0 0-92 0,0 0 12 16,-19 0 35-16,19 0-74 0,0 0 47 0,0 0-14 15,0 0 13-15,0 0 11 0,0 0 11 0,0-19-8 16,0 19-9-16,0 0-10 0,0 0 20 0,0 0-8 16,0 0 4-16,0 19-6 0,0-19-28 0,0 0 3 15,0 0-25-15,0 0-4 0,0 20-6 0,0-20 1 16,0 20 16-16,0-1 27 0,0 1 3 0,0 0 3 16,0-1 9-16,0 1-23 0,0 19 23 0,0-20-1 15,0 0-10-15,0 20 0 0,-20-18-16 0,20 17-3 16,0-18-6-16,0 0-13 0,0-1-12 0,0 1 0 15,0-1-2-15,0 1 14 0,0-20 1 16,0 19 1-16,20-19-16 0,-20 19 2 0,0-19-7 16,0 0 2-16,0 0 18 0,0 0-8 0,0 0 5 15,19 0-8-15,-19 0-9 0,0 0 0 0,0 0-10 16,21 0-49-16,-21 0-17 0,0 0-43 0,19 0-30 16,-19 0 6-16,20 0-50 0,-20 0-10 0,19 0-30 15,-19 0 9-15,0 0-29 0,20 0-27 0</inkml:trace>
  <inkml:trace contextRef="#ctx0" brushRef="#br0" timeOffset="225">0 352 1940 0,'0'0'17'0,"0"-20"24"15,0 40 4-15,0-20-9 0,0 0-13 0,0 0-21 16,0 0-13-16,0 0 15 0,0 0-4 0,20 0-7 16,-20 0 19-16,19 0-3 0,-19 0-5 0,20 0-2 15,-20 0-6-15,20-20-77 0,-2 20-67 0,2 0-65 16,-1 0-24-16,-19 0-17 0,21 0-20 0,-21 0-29 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4:06.3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0 117 720 0,'0'0'33'0,"0"0"13"15,0 0 20-15,0 0 27 0,0 0-7 0,0 0-13 16,0 0-13-16,0 0-23 0,0 0-1 0,0 0-30 15,0 0 57-15,0 0-56 0,0 0-18 0,0 0 45 16,0 0-58-16,0 0 66 0,0 0-10 16,0-19-21-16,0 19 2 0,0 0-9 0,0 0 26 15,0 0 8-15,0-20-6 0,0 20-4 0,0 0-30 16,0 0-2-16,0-20-1 0,20 20 3 0,-20 0 6 16,0 0 0-16,0-19-4 0,0 19 5 0,0 0-5 15,0 0-6-15,20 0 4 0,-20-20-9 0,0 20 13 16,0 0-2-16,0 0 2 0,18 0 13 0,-18-19-13 15,0 19 5-15,0 0-5 0,20 0-13 0,-20 0 11 16,0 0 4-16,0 0 47 0,0 0 5 0,19 0 12 16,-19 0-1-16,0 0-36 0,0 0 9 0,21 0-13 15,-21 0 13-15,0 19-2 0,0-19-13 16,19 0-10-16,-19 0 6 0,0 0-7 0,0 20 22 16,0-20 5-16,20 0-2 0,-20 0 2 0,0 19-20 15,0-19 18-15,0 0-4 0,0 0-7 0,0 20 6 16,0-20-27-16,0 0-7 0,0 0 0 0,0 20-9 15,0-20 14-15,19 0-10 0,-19 0 5 0,0 0 0 16,0 19 3-16,0-19-1 0,0 0 2 0,0 0-6 16,0 0-3-16,20 0 5 0,-20 0-2 0,0 0 2 15,0 0-4-15,0 0 8 0,19 0 1 0,-19 0-5 16,0 0 2-16,0 0-6 0,19 0 1 0,-19 0 12 16,0 0-9-16,0 0 7 0,20 0-11 0,-20 0-3 15,0 0 11-15,20 0-8 0,-20 0 4 16,0 0 4-16,20 0-13 0,-20 0-17 0,0 0-79 15,19-19-64-15,-19 19-92 0,0 0-60 0,0 0 18 16,20 0-56-16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4:07.2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 1206 0,'0'0'31'0,"0"20"-12"0,0-20 46 16,20 0 16-16,-20 0-17 0,0 0 43 0,0 0-27 15,0 0-8-15,0 0 9 0,0-20-8 0,0 20 3 16,0 0-6-16,0 0-12 0,0 0-19 0,0 0-21 16,0 0 7-16,0 0-22 0,0 0-3 15,0 0 4-15,0-19-10 0,0 19 12 0,0 0-3 16,0 0-6-16,0 0 1 0,0-20-5 0,0 20-36 15,0 0-58-15,0 0-58 0,0 0-60 0,0 0-15 16,0 0 13-16,0-20 5 0,0 20-15 0,0 0-31 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4:07.5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79 1528 0,'0'0'65'0,"0"0"29"0,0 0 43 16,0 0 31-16,0 0-48 0,0 0-16 0,0 0-40 15,0 0-29-15,0-19-19 0,0 19-13 0,0 0-8 16,0 0 3-16,0 0-1 0,0 0 6 0,0 0 4 16,0-20-3-16,0 20-4 0,0 0-9 15,19 0 7-15,-19-19-81 0,0 19-57 0,0 0-73 16,0 0-94-16,0 0 14 0,0-21-30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4:31.3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0 1588 0,'0'0'23'0,"19"0"10"0,-19 0-3 0,0 0 3 16,-19 0-25-16,19 20-8 0,19-20 7 0,-38 19-5 16,38-19 3-16,-38 19-5 0,38 1-48 0,-19-20-40 15,-19 20-74-15,19-1-35 0,0-19-37 0,0 19-49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4:31.5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0 117 1181 0,'19'0'-2'0,"-19"-19"6"0,0 0 2 0,0-2-2 16,0 21 3-16,20-19-9 0,-20 19-7 15,0 0-48-15,0-20-78 0,19 20-61 0,-19-19-70 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4:30.0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78 839 0,'20'0'2'0,"-40"0"36"16,20 0 31-16,0 0 8 0,20 0 5 0,-20 0-35 16,-20 0-8-16,20 0-47 0,0 0 63 0,0 0-30 15,0 0 0-15,0 0 50 0,0 0-64 0,0 0 57 16,0 0-2-16,0 0 3 0,0 0 5 0,0 0-29 15,0 0-21-15,0 0-13 0,0 20-6 0,0-20 1 16,0 0-10-16,-19 19 2 0,19-19 4 0,0 19-11 16,0 1 11-16,0-20-4 0,0 20 0 0,0-20 15 15,0 19-8-15,0 0-3 0,19-19-2 16,-19 21-20-16,0-21 13 0,0 19 5 0,0-19 0 16,20 20 11-16,-20-20-5 0,0 19-2 0,18-19-37 15,-18 0-30-15,0 0-12 0,20 0-7 0,-20 0 11 16,19 0 22-16,-19 0-18 0,0-19 56 0,21 19-45 15,-21 0 21-15,0-20 18 0,19 20-49 0,-19-19 52 16,20-2-17-16,-20 21 7 0,19-19-3 0,-19 0 19 16,0 19 2-16,20-20-3 0,-20 0 7 0,0 20-8 15,19-19 12-15,-19 19 5 0,0-19-1 0,0 19 8 16,0 0-14-16,0-20 8 0,0 20 10 16,0 0 23-16,0 0 12 0,0 0 6 0,0 0 7 15,0 20-70-15,0-20 23 0,0 0 0 0,0 19-53 16,0-19 88-16,0 19-81 0,0-19 50 0,0 20-21 15,0-20 19-15,0 0-11 0,0 20-14 0,0-20 4 16,0 19 0-16,0-19-5 0,0 19 1 0,0-19-20 16,19 21-41-16,-19-21 10 0,0 19-90 0,0-19 44 15,0 0-72-15,0 0 14 0,20 0 11 0</inkml:trace>
  <inkml:trace contextRef="#ctx0" brushRef="#br0" timeOffset="276">351 136 555 0,'0'0'17'16,"0"0"18"-16,0 20 26 0,0-20 8 0,0 20-9 16,0-20-16-16,0 19-2 0,0-19 8 0,0 19-3 15,0-19 10-15,0 0 1 0,0 21-5 0,0-21 24 16,0 0-71-16,0 0 53 0,0 0-44 0,0 0-15 15,0 0 71-15,0-21-76 0,0 21 35 0,0-19-13 16,0 19-15-16,0-19 5 0,19 19-7 0,-19-20 2 16,0 20 11-16,0-20-13 0,0 1 4 15,0 19 2-15,0 0-8 0,20-19 6 0,-20-1-21 16,0 20-50-16,0 0-6 0,19 0-60 0,-19-19-37 16,20 19-25-16,-20 0-72 0</inkml:trace>
  <inkml:trace contextRef="#ctx0" brushRef="#br0" timeOffset="786">625 39 1115 0,'0'0'35'0,"0"0"25"16,39-19-49-16,-39 19 64 0,0 0-23 15,0 0-7 1,0 0-18-16,0 0-1 0,0 0 6 0,0 0-2 16,0 0 9-16,0 0-5 0,0 0-10 0,0 0-5 15,-39 19 1 1,39-19-10-16,-19 0 19 0,19 20-9 0,0-20-1 16,-21 0-3-16,21 19-1 0,-19 1 5 0,19-20 13 15,-20 19-7-15,20-19-4 0,0 19-4 0,-20-19-16 16,20 20 3-16,0-20 13 15,0 0-45 1,0 58 22-16,0-58 28 16,0 0-72-1,80 0 9-15,-61 0-10 0,-19-19-5 16,20 19 29-16,-20 0-18 0,19-19-4 16,-19 19 10-16,19-20 10 0,0 20 13 0,-19-20 15 0,20 20 2 15,-20-19-4-15,0 0 6 0,0 19-6 16,20-20 4-16,-20 20 0 0,0-19-8 0,0 19 10 15,0-20-4-15,19 20 13 0,-19 0 45 0,0 0-1 16,0 0 6-16,0 0-9 0,0 0-40 0,0 0-6 16,0 20 3-16,0-20-4 0,-19 0-1 0,19 19 1 15,0 1-3-15,0-1-8 0,0-19 11 0,0 19-7 16,0 1-3-16,0 0-17 0,0-20-82 0,19 19-41 16,-38-19-17-16,19 19-62 0,19 2 1 0,-19-21-50 15</inkml:trace>
  <inkml:trace contextRef="#ctx0" brushRef="#br0" timeOffset="1178">957 20 1265 0,'0'0'29'15,"0"0"5"-15,0 0 31 0,0 0-1 0,0 0-8 16,0 0 1-16,0 0-20 0,20-20 13 0,-20 20-22 15,0 0 3-15,0 0-5 0,0 0 16 16,0 0-16-16,0 0-1 0,-39 0 6 0,-1 20-27 16,40-20-6-16,0 19-1 0,-20-19-6 15,20 0 12-15,0 0-6 0,-19 0-5 0,19 20 8 16,0-20-9-16,0 0 11 0,19 0-4 0,-19 0-11 16,0 0 10-16,0 0-5 0,20 19 8 0,-20-19 11 15,0 20-7-15,0-20-2 0,19 0 3 0,-19 19-12 16,0-19 5-16,21 19-3 0,-21-19 1 0,19 0 13 15,-19 0-3-15,0 0 35 0,20 20 19 0,-20-20 3 16,0 0 11-16,0 0-12 0,0 0-21 0,0 0-14 16,0 20-13-16,0-20-17 0,-20 0 6 0,20 0-15 15,-19 0 12-15,19 19-4 0,0-19-6 0,-21 0 22 16,21 0-12-16,-19 19 4 0,19-19-45 16,0 0-38-16,-20 0-20 0,20 0-31 0,0 0-17 15,0 0-19-15,0 0-6 0,0 0-53 0,0 0-36 16,0 0-9-16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4:29.1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58 215 197 0,'0'0'22'0,"20"0"8"0,-20 0-4 16,0 0 14-16,0 0 0 0,0 0-6 16,0 0-1-16,19 0 19 0,-19 0-14 15,0 0-5-15,0 0-15 0,0 0 11 16,0 0 10-16,0 0-12 0,20-20-5 0,-20 20 2 15,0 0-5-15,0 0 9 0,0 0 10 0,0 0 2 16,0 0-4-16,0 0 6 0,0 0-8 0,0 0 1 16,0 0 6-16,0 0-7 0,0 0 9 0,0 0-5 15,0 0 3-15,0 0-4 0,0 0-14 0,0 0 0 16,0 0-64-16,0 0 70 0,0 0-56 0,0 0 67 16,0 0 6-16,0 0-80 0,0 0 131 15,0 0-123-15,0 0 60 0,0 0 4 0,0 0-68 16,0 0 49-16,0 0 11 0,-39 20-13 15,39-20 4-15,0 0-2 0,0 0 3 16,0 0 8-16,0 0 15 0,-58 58-8 16,58-58 9-16,0 0 4 0,-20 59-26 15,20-40-8-15,0 0-14 0,0-19 7 0,0 21 2 16,0-21-11-16,20 19 4 0,-20-19 2 0,0 0 1 16,0 20-9-16,0-20 6 0,20 0-10 0,-20 0-8 15,0 19 17-15,0-19-6 0,0 0 10 0,0 0 2 16,18 0-12-16,-18 0-8 0,0 0 11 15,0 0-10-15,0 0 10 0,20 0 2 0,-20 0-4 16,0 0-9-16,0 0 8 0,0 0 3 0,19-19-8 16,-19 19 17-16,0 0-11 0,0 0 6 0,0 0 0 15,0-20-13-15,0 20-52 0,20 0-36 0,-20-19-40 16,0 19 7-16,20 0 11 0,-20 0-21 0,0-21-23 16,0 21-50-16,19 0-24 0</inkml:trace>
  <inkml:trace contextRef="#ctx0" brushRef="#br0" timeOffset="316">156 0 1148 0,'0'0'48'0,"-19"0"-21"16,19 0 89-16,0 0-43 0,0 0-19 0,0 0 50 16,0 0-71-16,-20 0 65 0,20 0-22 0,0 0-14 15,0 19 0-15,0-19-13 0,20 0 19 0,-20 19-7 16,0 1-4-16,0-20 0 0,0 19-18 0,0 21-2 16,0-21-26-16,0 1-4 0,0 0-2 0,0 19-12 15,0-20 14-15,0 1-10 0,0-1-4 16,0 0 3-16,0-19 2 0,19 20 4 0,-19 0-23 15,0-20-54-15,0 19-69 0,20 0-73 0,-20-19-71 16,0 21 8-16,0-21-34 0,20 19-11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02.0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 97 903 0,'0'0'34'16,"0"0"13"-16,0 0 16 0,0 0 15 0,0 0-3 15,0 0-65-15,0 0 49 0,0 0-38 0,-19 0-23 16,19 0 79-16,0 0-70 0,0 0 33 16,0 0 11-16,-21-19 3 0,21 19 28 0,0 0-4 15,0 0-13-15,-18 0-39 0,18 0-15 0,0 0-13 16,-19 0-4-16,19 0 8 0,0 19-9 0,-21-19 7 15,21 0 0-15,0 20 5 0,0-20-3 0,0 20-4 16,-19-1 2-16,19-19-9 0,0 20 7 0,0 0 4 16,0-20 0-16,0 19 9 0,0 1-9 0,0-20 5 15,0 19-16-15,0 1 5 0,0-20 4 0,19 19-7 16,-19 1 11-16,0-20-12 0,0 0 3 0,21 19 5 16,-21-19 3-16,0 0-1 0,19 0 2 0,-19-19-2 15,18 19-4-15,-18 0 4 0,21-20-6 16,-21 20-3-16,19-19 5 0,-19 19-6 0,0-20 3 15,20 1-21-15,-20 19-7 0,0-20 7 0,19 1 8 16,-19 19 25-16,0-20-1 0,0 20-1 0,0-20-12 16,0 20 1-16,0 0-1 0,0-19 5 0,20 19-7 15,-20 0 7-15,0 0 2 0,0 0-5 0,0 0 10 16,0 0-8-16,0 0 8 0,0 0-3 0,0 0 5 16,0 19-7-16,0-19 0 0,0 0-2 0,0 20-5 15,0-20 11-15,0 20-6 0,0-1 4 0,0-19 1 16,0 20-14-16,0-1-49 0,0-19-63 0,0 20-8 15,0-1-40-15,0-19-7 0,0 20 3 0,0-20-58 16</inkml:trace>
  <inkml:trace contextRef="#ctx0" brushRef="#br0" timeOffset="452">274 78 1115 0,'0'0'0'16,"0"0"20"-16,0 0 18 0,0 0-40 0,0 19 60 16,0-19-70-16,0 20 37 0,0 0-13 0,0-20-10 15,0 19-4-15,0 1 9 0,0 0-16 16,0-1 14-16,0-19-12 0,0 20 5 0,0-1 6 16,0-19-4-16,0 20 0 0,0-20-4 0,0 19-6 15,19-19 17-15,-19 0-3 0,0 0 2 0,0 0 4 16,20 0-29-16,-20 0-30 0,0-19-46 0,19 19 40 15,-19-20-76-15,0 20 88 0,20-19-39 0,-20-1 3 16,20 1 16-16,-20-1 0 0,0 0 13 0,18 1 24 16,-18-1 25-16,0 0-1 0,0 1 5 0,0 19-3 15,0-20-5-15,20 1 5 0,-20 19 2 0,0 0 13 16,0-19 22-16,0 19 53 0,0 0 27 0,0 0 13 16,0 0-17-16,0 19-44 0,0-19-12 0,0 0 2 15,0 19-53-15,0 1 55 0,0-1-32 16,0 1-25-16,0 19 61 0,0-19-54 0,20 0 21 15,-20-1 8-15,0 20 3 0,0-19 19 0,0-1 0 16,0 1-12-16,0-1-22 0,-20-19-4 0,20 19 7 16,0 2 0-16,-20-2 0 0,20-19-27 0,-18 20 0 15,18-1 3-15,-20-19-9 0,20 0 4 0,-20 0-42 16,1 0-60-16,19 0-22 0,-20 0-51 0,20-19 23 16,-19 19 7-16,19-20-29 0,0 20-6 0,0-19-58 15</inkml:trace>
  <inkml:trace contextRef="#ctx0" brushRef="#br0" timeOffset="1022">606 78 649 0,'0'0'21'15,"0"0"11"-15,0 0 3 0,0 0 17 0,0-20-16 16,0 20 4-16,-21 0 12 0,21 0 13 0,0-19-6 16,0 19-2-16,0 0-13 0,0 0-19 0,0 0 14 15,0 0-55-15,-19 0 64 0,19 0-46 16,0 0 38-16,0 0-3 0,0 0-28 0,0 0 18 0,0 0-50 16,-20 0 48-16,20 0-23 0,0 0 15 15,0 0-2-15,0 0 4 0,-18 0-15 0,18 0 5 16,0 0 3-16,-20 0 7 0,20 19-2 0,0-19 7 15,0 20-9-15,-19-20-13 0,19 19 0 0,0 1 30 16,0-20 14-16,0 20-3 0,0-1 2 0,0 1-36 16,-20-20-9-16,20 20 9 0,0-1-9 0,0 1 2 15,0-20-9-15,20 19-1 0,-20 1 10 0,0-20 2 16,0 19-2-16,0-19 3 0,0 20-14 0,19-20 7 16,-19 0 15-16,20 0-13 0,-20 0 4 0,0 0-13 15,18 0 3-15,2 0 1 0,-20-20 10 16,19 20 6-16,-19-19-15 0,21-1-44 0,-21 20-8 15,19-19-5-15,-19-1-5 0,20 20 49 0,-20-19-2 16,0-1 8-16,0 0 16 0,0 20-8 0,0-19 3 16,0-1-4-16,0 20-1 0,0-20 3 0,0 20 15 15,0 0-13-15,0-19 0 0,0 19-4 0,0 0-5 16,0 0 14-16,0 0 3 0,0 0 3 0,0 0-9 16,0 19 2-16,0-19-10 0,0 0-1 0,0 20 5 15,0 0-2-15,0-20 9 0,0 19 5 0,0-19-8 16,0 20-8-16,0 0-5 0,0-20-4 0,0 19 7 15,0 1-53-15,19-20 6 0,-19 19-18 0,0-19-56 16,0 0 6-16,20 0-51 0,-20 0-1 16,0 0 3-16,19 0 14 0</inkml:trace>
  <inkml:trace contextRef="#ctx0" brushRef="#br0" timeOffset="1389">801 58 602 0,'0'-19'39'0,"0"19"36"0,0 0 41 15,0 0 19-15,0 0-26 0,0 0-20 0,0 19 5 16,0-19-63-16,0 20 11 0,0-20-6 0,0 19-47 16,0 1 51-16,0 0-27 0,0-1-5 0,0 1 3 15,0 19 12-15,0-19 20 0,0-1-4 0,0 1 4 16,0-1-28-16,0-19-9 0,0 20-6 16,0-1-4-16,0-19 8 0,0 0-4 0,0 0 4 15,0 0-2-15,0 0 1 0,0 0-12 0,0-19-2 16,0 19 5-16,0-20-3 0,0 1 7 0,0-1 2 15,0 1 0-15,0-1-2 0,20 1 8 0,-20-1 1 16,0 0-5-16,0 1 7 0,19-1-9 0,-19 0-7 16,0 1 7-16,19-1-2 0,-19 20-2 0,0-19 10 15,20 19 3-15,-20 0-3 0,0-19-2 0,19 19 1 16,-19 0-8-16,20 0-5 0,-20 19 12 0,20-19-2 16,-20 0 9-16,20 19 0 0,-20-19-9 0,0 20 0 15,0-1-6-15,19 1 6 0,-19 0 7 16,0-1-9-16,0-19-2 0,0 20 6 0,0 0-15 15,0-1-25-15,0 1-35 0,-19-1-64 0,19-19 4 16,0 20-56-16,0-20-13 0,0 0 29 0,0 0-60 16</inkml:trace>
  <inkml:trace contextRef="#ctx0" brushRef="#br0" timeOffset="1917">1211 39 680 0,'0'0'17'0,"0"0"17"0,0 0 16 0,0 0 32 15,0-19 9-15,0 19-10 0,0 0-7 0,-20 0-12 16,20 0 7-16,0 0-49 0,0 0 56 0,0 0-51 16,-19 0-16-16,19 0 35 0,0 0-50 0,-19 0 33 15,19-20-1-15,0 20 12 0,0 0-1 0,-19 0 6 16,19 0-7-16,0 20 8 0,-20-20-18 0,20 0-9 15,0 0 1-15,0 0-14 0,-20 19 8 0,20-19-1 16,0 0-13-16,-20 19-3 0,20-19 5 0,0 20 11 16,0-20 4-16,0 19 9 0,-19 1-4 0,19 0-13 15,0-20 2-15,0 19 0 0,0 1-5 0,0 0 0 16,19-20-6-16,-19 19-7 0,0 1 0 16,0-20 3-16,20 19 1 0,-20-19 10 0,0 0-3 15,20 0-2-15,-20 20 2 0,20-20-8 0,-20-20 6 16,19 20 0-16,-19 0-3 0,19 0 14 0,-19-19-4 15,19 19 2-15,-19-20-5 0,20 20-15 0,-20-19 5 16,20-1-1-16,-20 20 5 0,0-20 2 0,0 1 11 16,19-1-11-16,-19 0-2 0,0 1 4 0,0 19-11 15,0-20 7-15,0 20 9 0,0-19-12 0,0 19 7 16,20 0 3-16,-20 0-3 0,0 0 7 0,0 0-9 16,0 0 2-16,0 0-7 0,0 0-3 15,0 0 5-15,0 19-3 0,0-19 8 0,20 20 7 16,-20-20-5-16,0 19 1 0,0 1 1 0,0 0-8 15,0-1 2-15,0 1 0 0,0-20-2 0,0 20-25 16,0-1-49-16,0-19-34 0,20 20-64 0,-20-20 34 16,0 19 4-16,0-19-12 0,0 0 11 0,18 0-36 15,-18 0 9-15,0-19 4 0,20 19 14 0</inkml:trace>
  <inkml:trace contextRef="#ctx0" brushRef="#br0" timeOffset="2224">1407 58 563 0,'0'0'25'0,"0"0"8"0,0 0 40 0,0 20 12 16,0-20 3-16,0 19 11 0,0 1-24 0,0 0 14 16,0-1 8-16,0 1-53 0,0 19 2 15,0-19-12-15,0-1-32 0,0 1 40 0,0-1-27 16,0 1-9-16,0-20-6 0,0 19-8 0,0-19 5 16,0 0-1-16,0 0 2 0,0 0 9 0,0 0-5 15,0 0 0-15,0-19-4 0,19 19 6 0,-19-20-4 16,0 1 2-16,0-1 4 0,20-19-6 0,-20 20 9 15,0-1-11-15,0-19 2 0,20 19-7 0,-20 0-6 16,18 1 18-16,-18-1-3 0,20 1-4 0,-20 19 10 16,20-19-5-16,-20 19-3 0,19 0 8 0,1 0 18 15,-20 0 36-15,19 19 11 0,2-19 18 16,-21 19-3-16,19 1-35 0,1-20-2 0,-20 19-20 16,18 1-20-16,-18 0-9 0,0-1 3 0,20 1-7 15,-20 0-3-15,0-1-54 0,0 1-79 0,0-1-92 16,0 1-34-16,0-1-103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4:35.2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67 887 0,'0'0'55'16,"0"0"54"-16,0 0-7 0,39-59 31 0,-39 59-43 15,0 0-16-15,0 0 40 0,0 0-16 0,0 0 20 16,0 0-16-16,0 0-15 0,0-19 17 0,0 19-25 16,0 0-22-16,0 0-22 0,0 19-3 15,0 99 5 1,0-98-44-16,0-1 11 16,0 20-15-16,0-20 4 0,0 1 9 0,0 0-9 15,0-20 10-15,0 19-8 0,0 0-32 0,0 2-42 16,0-2-56-16,0-19-76 0,20 20-48 0,-20-20 0 15,0 19-32-15,0-19-22 0</inkml:trace>
  <inkml:trace contextRef="#ctx0" brushRef="#br0" timeOffset="187">20 243 1382 0,'0'0'29'0,"0"-20"62"0,0 20 28 0,0 0 39 16,-20 0-17-16,20 0-45 0,0 0-29 0,0 0-39 15,0 0-17-15,0 0-18 0,0 0 3 0,0 0-1 16,20 0-6-16,-20 0 6 0,0 0 1 0,0 0-3 16,0 0-24-16,20 0-50 0,-20-19-56 0,19 19-40 15,-19 0-30-15,20 0 23 0,-20 0-22 0,20-19-33 16,-20 19 3-16</inkml:trace>
  <inkml:trace contextRef="#ctx0" brushRef="#br0" timeOffset="602">176 165 1434 0,'0'0'-34'0,"0"0"100"15,0 0 37-15,0 0-2 0,40-39-14 16,-40 39-23-16,0 0 7 0,0 0-3 0,0 0-10 16,0 0-22-16,0 0-16 0,0 0-17 15,0 0 31-15,0 0 5 0,0 0 6 16,0 0-6-16,0 0-23 0,0 59-16 15,0 38 3-15,0-97-22 32,0 0 3-17,0 0-28-15,0 0 1 0,39 40-18 16,-39-40-33-16,0 0 7 0,0 0 0 0,0 0-18 16,0 0 5-16,0 0 14 0,0 0 10 0,58-40 40 15,-39 1 23-15,1 39 5 0,-20 0-1 0,0-20-1 16,20 20 10-16,-20-19 4 0,0 19 2 0,0 0-10 15,20-19 4-15,-20 19 2 0,0 0-4 0,0 0 21 16,0 0-4-16,0-20 2 0,0 40 4 0,0-20-23 16,0 0 0-16,0 0 2 0,0 0 0 0,0 19 9 15,0-19-5-15,-20 19-13 0,20-19 7 16,0 20 2-16,0 0-6 0,0-20 2 0,0 19-3 16,0-19-8-16,0 19-39 0,0 2-3 0,20-21-39 15,-20 19-48-15,0-19 1 0,0 0-46 0,0 0 10 16,19 0 16-16</inkml:trace>
  <inkml:trace contextRef="#ctx0" brushRef="#br0" timeOffset="934">469 204 712 0,'0'0'19'0,"0"0"1"0,0 0 18 15,0 0 16-15,20 19-16 0,-40-19 10 16,20 20 7-16,0-20-14 0,0 20 2 0,0-20 4 15,0 19-24-15,0-19-15 0,0 19-8 0,0-19-19 16,0 21-1-16,0-21 18 0,0 0-9 0,0 0 5 16,0 0 4-16,0 0-6 0,0 0 12 0,0 0 6 15,20 0-4-15,-20 0-12 0,0-21 6 0,0 21-12 16,19-19 8-16,-19 19 0 0,0-19 10 0,20 19-8 16,-20 0-15-16,0-20 30 0,20 20-21 0,-20-20 8 15,0 20 4-15,0 0 2 0,20 0-12 0,-20-19 18 16,0 19 31-16,0 0 22 0,0 0-24 0,0 19 39 15,0-19-68-15,0 0-33 0,0 0 38 16,0 20-49-16,0-20 43 0,0 0-7 0,0 20 2 16,0-1 4-16,0-19-3 0,19 19-1 0,-19 2-8 15,0-21-48-15,0 19 19 0,0 1-75 0,0-20-48 16,0 0-38-16,20 19-79 0</inkml:trace>
  <inkml:trace contextRef="#ctx0" brushRef="#br0" timeOffset="1370">744 146 1459 0,'0'0'-39'0,"0"0"16"0,0 0 10 0,0 0 9 16,-20 0 44-16,20 19-14 0,-19-19-12 0,19 0 16 15,0 0 1-15,-21 0 14 0,21 20 13 0,0-20-21 16,0 19 0-16,-19-19-22 0,19 19-13 0,0 1 5 15,0-20 13-15,0 20 2 0,-20-20 4 0,20 19-6 16,0-19-18-16,0 19 3 0,0 2-5 0,0-21 0 16,0 0-5-16,20 0 3 0,-20 0-9 0,0 0-9 15,0 0-34-15,19 0-37 0,-19 0 2 0,21-21-8 16,-21 21 8-16,19-19 63 0,-19 19-53 16,0-19 37-16,20 19 26 0,-20-20-26 0,19 0 63 0,-19 20-23 15,19-19 2-15,-19 0-7 0,19 19 1 16,-19-20 4-16,0 20 10 0,0-19 1 0,0 19 30 15,0 0-49-15,0 0 47 0,0 0-39 0,0 0 28 16,0 19 26-16,0-19-41 0,0 20 56 0,0-1-35 16,0-19 45-16,0 19 5 0,-19 1-7 0,19 0-2 15,0-1 15-15,0 21-15 0,0-21 16 0,0 1-5 16,0 19-39-16,-19-20-2 0,19 0-29 0,0 1-12 16,-19-1-4-16,19 1 7 0,0 0 1 0,-20-1-13 15,20 1 16-15,0-20-50 0,0 20-42 0,-19-20-53 16,19 0-79-16,-21 0-38 0,21 0 10 0,0-20-23 15,0 20-33-15</inkml:trace>
  <inkml:trace contextRef="#ctx0" brushRef="#br0" timeOffset="1938">1056 185 1091 0,'0'0'20'0,"0"0"51"0,0 0-49 0,0 0 68 16,0 0-40-16,0 0-43 0,0 0 54 0,0 0-67 16,0 0 21-16,0 0 1 0,0 0-3 0,-19 0 17 15,19 0 10-15,0 0-5 0,0-20 8 0,-21 20-6 16,21 0-11-16,0 20 5 0,0-20-10 0,-19 0 6 15,19 0-3-15,-20 0-2 0,20 19 9 0,0-19 0 16,-19 0 11-16,19 19 5 0,-20-19-2 0,20 20-5 16,-18-20-15-16,18 20 0 0,0-1 2 0,0-19-6 15,-20 19 8-15,20 2-13 0,0-21-11 0,0 19-10 16,0-19-6-16,0 20 6 0,20-20-2 0,-20 0 10 16,0 19 1-16,0-19-6 0,18 0 0 15,-18 0-7-15,20 0 4 0,-20-19-9 0,19 19-13 16,-19-20-11-16,20 20-23 0,-1-19 7 0,-19-2 1 15,0 21 15-15,21-19 15 0,-21 0 15 0,19-1 8 16,-19 20 0-16,0-20-5 0,0 1-4 0,0 0 20 16,0 19-17-16,20-20 12 0,-20 20 5 0,0-19-24 15,0 19 20-15,0 0-3 0,0 0 5 0,0 0 7 16,0 0-8-16,0 0 3 0,0 19 5 0,-20-19 27 16,20 20 13-16,0-1 9 0,0-19 3 0,0 19-11 15,0 1-6-15,0 0-12 0,0-1-14 0,0 0-2 16,0 2 5-16,0-2-2 0,-19 20-5 0,19-19-17 15,0-1-4-15,0 0-9 0,0 1 9 16,0-20 2-16,-21 19-2 0,21 1 7 0,0 0-16 16,0-20-19-16,-19 0-27 0,19 19-39 0,0-19-34 15,-20 0-22-15,20 0-33 0,-19 0-12 0,19 0 19 16,0-19-14-16,-20 19-26 0,20 0-46 0</inkml:trace>
  <inkml:trace contextRef="#ctx0" brushRef="#br0" timeOffset="2385">1192 165 1115 0,'0'0'22'16,"0"-19"41"-16,0 19-34 0,0 0 61 0,0 0-35 15,0-20-44-15,0 20 52 0,0 0-20 0,0-19 28 16,0 19 27-16,0 0 2 0,0 0-16 0,0 0-6 16,0 0-14-16,0 0-5 0,0 0-25 0,0 0 9 15,0 19-2-15,0-19-13 0,0 20 1 0,0-20-8 16,-19 19 0-16,19 1-7 0,0-1 4 0,0-19 1 16,0 19-1-16,0 1 6 0,0-20-8 0,0 20-9 15,19-20-10-15,-19 19 1 0,0-19 5 16,0 0-8-16,0 19 5 0,21-19-4 0,-21 0-1 15,0 0-2-15,19 0 9 0,-19 0-4 0,0 0-22 16,18-19-3-16,3 19-17 0,-21 0-5 0,0-19 19 16,19 19 12-16,-19-20 2 0,20 0 11 0,-20 1-4 15,19 19 7-15,-19-19-3 0,0-1 1 0,20 1 6 16,-20 19 3-16,0-20 4 0,0 20 14 0,20 0 16 16,-20 0 14-16,0 0 7 0,0 20-4 0,0-20-12 15,0 19-16-15,0-19-6 0,0 20-8 0,0-1-16 16,0 0 2-16,0-19 0 0,0 20-66 15,0-20-44-15,0 0-79 0,0 20-82 0,0-20-54 16,0 0-17-16,0 0-58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4:57.5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39 680 0,'0'0'19'0,"0"0"41"0,19 0 51 16,-19-19 21-16,0 19 28 0,0 0-61 16,0 0-26-16,0 0-6 0,0 0-11 0,0 0 45 15,0 0-10-15,0 0 9 0,0 0-3 0,0-20 1 16,0 40 15-16,0-20-4 0,0 0-6 0,0 0 4 16,0 0-20-16,0 19-7 0,0-19-21 0,0 20-33 15,0-20-4-15,0 19-13 0,0 1-9 0,0-1 3 16,0 1-3-16,0 0-5 0,0-20 8 0,0 18-1 15,0 3-4-15,0-2 4 0,0 1-14 0,21-20 5 16,-21 19-46-16,0-19-50 0,0 20-44 0,0-20-70 16,0 0-21-16,0 19-10 0,0-19 5 0,0 0-37 15,19 0-61-15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4:56.2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 0 815 0,'0'0'28'16,"0"0"38"-16,20 0 20 0,-20 0 55 0,0 0-69 0,0 0 31 15,0 0-31-15,0 0-53 0,0 0 61 0,0 0-43 16,0 20 36-16,0-20 16 0,0 0-12 16,0 0-11-16,19 20-4 0,-19-20-6 0,0 18 7 15,0 3 4-15,0-2-12 0,0 20-5 0,0-19-4 16,0-1-23-16,0 20-9 0,0-20-5 0,0 21 0 16,0-21 3-16,0 1-3 0,0 19-7 0,0-19-2 15,0-1-12-15,20 1 10 0,-20-1-19 0,0 1-43 16,0-20-42-16,0 19-43 0,0-19-45 0,0 0-47 15,0 20 12-15,0-20-61 0,0 0-35 0</inkml:trace>
  <inkml:trace contextRef="#ctx0" brushRef="#br0" timeOffset="604">20 58 571 0,'0'0'23'15,"0"0"22"-15,0 0 28 0,0-18 36 0,0 18-4 16,0 0-6-16,0 0 25 0,0 0-73 0,0 0 50 15,0 0-38-15,-20 0-33 0,20 0 67 0,0 0-47 16,0 0 36-16,0 0-4 0,0 0-16 16,0 0-11-16,0 0 5 0,20 0-11 0,-20 0 1 15,0 0-5-15,0 0-11 0,0 0 7 0,0 0-10 16,0 0 15-16,0 0-5 0,0 0-4 0,19 0 5 16,-19 0-3-16,0 0 1 0,0 0 7 0,0 0 0 15,0 0-2-15,0 0 2 0,0 0-16 0,0 0 2 16,0 0-9-16,0 0 0 0,39 0-14 15,-39 0 22-15,0 0-3 0,98-20-5 0,-98 20-2 16,20 0-13-16,-1 0 1 0,1 0 0 0,0 0 5 16,0 0-13-16,-20 0 3 0,18 0-5 15,1 0-5-15,2 0 10 0,-2 0-5 0,1 0-7 16,-20 0-8-16,19 0 3 0,-19 0-13 0,20 0-11 16,-20 0-27-16,0 0-58 0,0 0-16 0,0 0-23 15,0 0-21-15,0 0-18 0,0 0-33 0,0 0-58 16,0 0-21-16,0 0-47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4:58.2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1 1099 0,'0'19'14'0,"0"-19"53"0,0-19-13 16,0 19 19-16,0 19-2 0,0-19-18 0,0 0 33 16,0 0-11-16,0 0-1 0,0 0-11 0,0-19 6 15,0 19 6-15,0 0 0 0,0 0 4 0,0 0 3 16,20 0-16-16,-20 19 7 0,0-19-10 0,0 0-5 16,20 0 5-16,-20 0-9 0,0 0-11 0,0 0-27 15,19 0 6-15,-19 0-18 0,20 0-1 16,-20 0 1-16,19 0-6 0,-19 0 4 0,19 0-4 15,-19 0 9-15,20 0-2 0,-1 0 4 0,-19 0 3 16,0 0-10-16,21 0-9 0,-21 0 3 0,19 0-3 16,-19 0-10-16,0 0-11 0,0 0-36 0,0 0-23 15,20 0-20-15,-20 0-10 0,0 0-10 0,0 0-12 16,0 0-22-16,0 0-9 0,0 0-19 0,0 0 28 16,0 0-32-16,-20 0-43 0,20 0-9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4:58.5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41 1240 0,'0'19'106'0,"0"-38"-28"16,0 19 44-16,0 0 13 0,0 0-69 0,0 0 49 16,0 0-17-16,0 0 15 0,0-21-27 0,0 21-8 15,0 0-2-15,0 0 1 0,20 0 5 0,-20 0-2 16,0 0-30-16,0 0-24 0,20 0-19 0,-20 0 3 16,0-18 4-16,19 18-2 0,-19 0 7 0,20 0-11 15,-20 0-1-15,19 0-5 0,-19 0-6 0,19 0-1 16,-19 18-19-16,20-18-40 0,-1 0-47 0,-19 0-55 15,21 0-40-15,-2 0-23 0,-19 0-17 16,0 0-41-16,20 0 2 0,-20 0-68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02.0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30 968 0,'0'0'45'0,"0"0"50"0,20-39-23 16,-20 39 80-16,0 0-74 0,0 0 4 0,0 0 42 15,0 0-40-15,0 0 70 0,0 0-20 16,0 0-1-16,0 0-31 0,0 0-19 0,0 0-16 15,0 0-1-15,0 0-5 0,0 0-16 0,0 0-19 16,20 59-14-16,-20-59-36 16,0 0-23-16,0 0-46 0,0 0-40 15,20 58-50-15,-20-58 8 0,0 0-26 0,0 0-58 16,0 0 7-16,0 0-64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03.5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0 1519 0,'0'0'-11'0,"0"0"30"0,0 0 46 0,0 0 27 15,0 0 42-15,19 0-8 0,-19 0-22 0,-19 0 12 16,38 19-20-16,-19-19 4 0,0 20-2 0,0 0-34 16,0 19 0-16,0-20-24 0,0 1-26 0,0-1-7 15,0 20-9-15,0-19-20 0,0-1-53 0,0 0-42 16,0-19-63-16,0 20-63 0,0-20-41 0,-19 0-23 15,19 20-85-15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03.0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39 1588 0,'0'0'39'16,"0"0"18"-16,0 0 24 0,0 0 20 0,0 0-18 16,0 0-5-16,0 0-1 0,20 0-13 0,-20 0-7 15,19 20-4-15,-19-20-18 0,0 0-12 0,19 20-11 16,-19-20-14-16,0 19 4 0,20-19 0 0,-20 20-4 16,0-20-5-16,20 19-42 0,-20-19-40 0,0 20-56 15,0-20-62-15,20 0-41 0,-20 19-25 0,0-19-65 16</inkml:trace>
  <inkml:trace contextRef="#ctx0" brushRef="#br0" timeOffset="252">274 0 1562 0,'-19'0'45'16,"19"0"27"-16,0 0 23 0,0 0 28 0,0 0-20 15,0 20-1-15,0-20-1 0,0 19-11 0,0 1 7 16,0 0 9-16,0-1-14 0,-21 1-4 0,21-1-18 16,0 20-9-16,0-19 5 0,-19-1-7 0,19 21-15 15,0-22-17-15,-20 22-14 0,20-20-6 0,-19 19 5 16,19-20-12-16,0 1-10 0,-19-1-12 16,19 0-44-16,0 1-22 0,-20 0-54 0,20-20-44 15,0 19-37-15,0-19-65 0,0 0-29 0,0 0-32 16,0 0-74-16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02.4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0 1240 0,'18'0'44'0,"-18"20"-26"0,-18-20 31 0,36 0 14 16,-18 0-29-16,0 0 43 0,0 0 3 0,0 19-2 16,0-19-10-16,0 0 7 0,0 20-24 0,20-20 5 15,-20 19 2-15,0 1-22 0,20-20-2 0,-20 19-16 16,0 1-16-16,0-1 5 0,0 1-14 0,0-20-6 16,0 20-6-16,0-2-44 0,0-18-30 0,0 21-44 15,0-21-41-15,0 19-17 0,0-19-23 16,-20 0-47-16</inkml:trace>
  <inkml:trace contextRef="#ctx0" brushRef="#br0" timeOffset="232">0 117 1771 0,'0'-19'35'0,"0"19"36"0,0 0 40 0,0 0 29 15,0 0-17-15,0 0 5 0,0 0-8 16,0 0-31-16,21 19-15 0,-21-19-33 0,0 0-24 16,0 0 10-16,19 0-1 0,-19 0-2 0,18 0-14 15,2 0-10-15,0 0-7 0,-20 0-17 0,19 0-6 16,1 0-51-16,-20 0-45 0,20 0-47 0,-1 0-41 16,-19 0-24-16,20 0-36 0,-20 0 7 0,18 0-70 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01.2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 39 485 0,'0'0'19'0,"0"0"30"0,0 0 12 0,0 0 23 0,0 0-19 15,0 0-9-15,19-20-8 0,-19 20-6 0,0 0 36 16,0 0-21-16,0 0 4 0,0 0-14 0,0 0-10 15,0 0 16-15,0 0-24 16,0 0-10-16,0 0 56 0,0 0-58 0,0 0 51 16,0 0 16-16,0 0-8 0,20-19 4 0,-20 19-6 15,0 0 8-15,0 0 12 0,0 0 23 0,0 0-15 16,0 0-27-16,0 0-1 0,0 0-22 0,0 0 16 16,0 0 2-16,0 0 1 0,0 0-19 0,0 0-13 15,0 0-11-15,0 0-1 0,-20 78 16 0,1-19-1 16,-1-39-1-16,20-1-7 0,-19 1-11 0,19 19-6 15,-19-20-3-15,19 1-16 0,-20 0 2 16,20-2-5-16,0 3-2 0,-19-21 4 0,19 19-2 16,0 1-29-16,0-20-37 0,0 0-41 0,-20 0-59 0,20 0-41 15,0 0-19-15,0 0-26 0,0 0-20 16,0 0 16-16,20-20-29 0,-20 20-26 0</inkml:trace>
  <inkml:trace contextRef="#ctx0" brushRef="#br0" timeOffset="279">0 19 1332 0,'0'0'-11'0,"0"0"30"0,0 0 23 0,0-19 50 16,0 19 35-16,0 0 4 0,0 0 15 0,0 0-28 15,0 0 2-15,0 19-13 0,19-19-12 0,-19 0 8 16,20 20-21-16,-20-20-4 0,20 20-30 0,-20-1-15 16,20 1 15-16,-1 0-11 0,-19-1 4 0,20 1-10 15,-20-1-18-15,19 1-11 0,0-1 3 0,-19 1-8 16,20-1-12-16,-20 1-28 0,19 0-32 0,-19-20-62 16,20 18-42-16,-20 3-45 0,0-21-59 0,19 0-20 15,-19 0-29-15,0 0-67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06.3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 80 219 0,'0'0'36'0,"0"0"28"16,0 0 1-16,0 0 13 0,20-39-14 0,-20 39-17 15,0 0 19-15,0 0 7 0,0 0-4 0,0 0-3 16,0 0 0-16,0 0 24 0,19-19-13 0,-19 19 14 16,0 0-33-16,0 0 29 0,0 0-3 0,0 0-14 15,0 0 39-15,0 0-64 0,0 0 5 16,0 0 11-16,0 0-28 0,0 0-2 0,0 0-7 16,0 0 12-16,0 0-3 0,21 97-6 15,-21-97-2-15,0 98-18 0,19-78-5 16,-19-1-6-16,0 0 10 0,0-19-12 0,0 20 3 15,0-20-3-15,0 19-30 0,0-19-67 0,18 20-79 16,-18-20-23-16,0 0-60 0,0 0-16 0,0 0 8 16</inkml:trace>
  <inkml:trace contextRef="#ctx0" brushRef="#br0" timeOffset="539">0 80 633 0,'0'0'21'0,"0"0"39"0,0 0 5 16,19 0 23-16,-38 0-5 0,38 0-12 0,-19 0-8 16,0 0-24-16,0 0-12 0,0 0-17 0,0 0 40 15,0 0-31-15,0 0 54 0,0 0-71 0,0 0 69 16,0 0-10-16,20 0-54 0,-20 0 60 16,19 0-106-16,1 0 44 0,-1 0-5 0,1 0 13 15,0 0 71-15,0 0 8 0,18 0-1 0,-18-20-11 16,19 20-73-16,-20 0-9 0,21 0 6 0,-22-19-1 15,22 19 1-15,-20 0 0 0,-1-19-1 0,1 19-8 16,-1-20 5-16,2 20 11 0,-3 0-6 0,1 0 6 16,1 0-6-16,-20 0-8 0,20 0 3 0,-20 0-28 15,20 0-60-15,-20 0-75 0,0 0-18 0,0 20-30 16,0-20-20-16,0 0-37 0</inkml:trace>
  <inkml:trace contextRef="#ctx0" brushRef="#br0" timeOffset="1776">273 99 493 0,'0'0'27'0,"0"0"22"0,0 0 31 0,0 0 15 15,21 0-2-15,-21 0-7 0,0 0 14 0,0 0-16 16,0 20-20-16,0-20 19 0,0 0-81 0,0 20 79 16,0 0-24-16,0-20-36 0,0 19 50 0,19 1-73 15,-19-1 32-15,0-19 7 0,0 20-22 0,18-1 0 16,-18 0-17-16,0 1 2 0,0-1-2 0,20 1 2 15,-20-1-3-15,0-19 3 0,0 21 5 0,0-2-10 16,20-19 8-16,-20 19-8 0,0-19-1 0,0 0 6 16,0 0-9-16,0 20-84 0,0-20-15 15,0 0-84-15,0 0-85 0,0 0 16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05.9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40 1123 0,'0'0'35'0,"0"0"59"16,0 0-18-16,0 0-30 0,0 0 38 15,0 0-43-15,0 0 19 0,0 0 5 0,0 0-11 16,0 0-23-16,0 0-9 0,0 0-4 0,0 0 15 16,0 0-11-16,0 0 4 15,59-39-20-15,-59 39 6 0,0 0-3 0,20 0 2 16,-20 19-2-16,0-19-9 0,19 20 0 0,-19-20 2 15,0 20-9-15,0-20 5 0,0 19-3 16,0 1 3-16,0-1 0 0,-19-19-9 0,19 20 6 16,0-1-1-16,0 1 21 0,-20-20 5 0,20 19 10 15,-20-19 23-15,20 19 27 0,0-19 15 0,-19 0 3 16,19 0 11-16,0 21-20 0,0-21-7 0,0 0-11 16,0 0-38-16,-20 0-21 0,20 0-10 0,0 0-7 15,0 0 8-15,20 0 1 0,-20 0-1 0,0 0 4 16,0 0-2-16,0 0-5 0,19-21-2 0,-19 21-13 15,20 0-60-15,-20 0-28 0,20-19-48 0,-20 19-42 16,19 0 11-16,-19 0-41 0,20 0-40 0,-20 0-11 16,18 0-73-16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05.0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155 0 1382 0,'0'0'-21'0,"0"0"14"0,0 0 14 15,21 0 14-15,-21 0 54 0,-21 20 8 0,21-20 2 16,0 20-1-16,0-1-11 0,21-19-4 0,-21 20 2 16,0 19-18-16,0-20-10 0,0 1-12 0,0-1-13 15,0 0 5-15,0 20-11 0,0-19-10 0,0 0 0 16,0-1-6-16,0 1-5 0,0 0-7 0,0-1-23 15,19 1-45-15,-19-20-51 0,0 19-29 16,0-19-53-16,0 20-17 0,0-20-39 0</inkml:trace>
  <inkml:trace contextRef="#ctx0" brushRef="#br0" timeOffset="333">19 79 1485 0,'0'0'43'0,"-19"0"33"0,38 0 26 0,-19-20 32 15,0 20-32-15,0 0-19 0,0 0-11 0,0 0-12 16,0 0-1-16,20 20-6 0,-20-20-4 0,19 0 7 16,-19 0-7-16,20 0 12 0,-20 0-2 0,20 0-33 15,0-20-2-15,-2 20-22 0,1 0-2 0,2 0 14 16,-2-19-4-16,1 19-10 0,-1 0-31 0,1 0-59 16,-20-20-29-16,20 20-38 0,0 0-36 0,-2 0-18 15,2 0-47-15,-1 0-18 0,-19 20-70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09.4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60 1231 0,'0'0'48'0,"0"0"-29"0,0-21 19 16,0 21 10-16,0 0-27 0,0 0 46 0,0-19-3 16,0 19 7-16,0 0-10 0,19 0-17 0,-19 0-14 15,0 0-6-15,20 0-11 0,-20 0 3 16,20-19 6-16,-20 19-2 0,18 0 4 0,-18 0 10 15,20 0-5-15,-20 0-7 0,20 0-8 0,-20 0 1 16,0 0 5-16,20 0-2 0,-20 0 4 0,0 19-6 16,0-19-11-16,19 0-3 0,-19 19-4 0,0-19-7 15,0 21 13-15,0-2-4 0,-19 1 10 0,19-20-1 16,0 19-9-16,0 1 5 0,-20-1-5 0,20-19 9 16,0 20 16-16,-20-1 20 0,20-19 22 0,-20 20 18 15,20-20-6-15,-18 19 13 0,18-19-21 0,0 0-10 16,-20 19-6-16,20-19-38 0,0 0-5 0,0 0-9 15,0 0-8-15,0 0 15 0,0 0-1 16,0 0-9-16,20 0 5 0,-20 0-5 0,0 0 2 0,18 0 3 16,-18 0-7-16,20 0-6 0,-20 0-6 15,20-19-22-15,-20 19-49 0,20 0-49 0,-1 0-51 16,-19 0-36-16,20 0-32 0,-1 0-53 0,-19 0-18 16,21 0-63-16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10.2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1553 0,'0'0'50'0,"0"0"29"15,0 0 37-15,0 0 33 0,21 0-19 0,-21 0-9 16,0 0 4-16,0 0 6 0,19 0-20 0,-19 0 33 15,0 19-8-15,0-19-16 0,20 0 21 16,-20 0-35-16,0 0-23 0,0 0-22 0,19 20-20 16,-19-20-15-16,0 19-8 0,20-19 8 0,-20 20-29 15,0-20 8-15,19 19-25 0,-19-19-34 0,0 19-38 16,19-19-59-16,-19 21-42 0,20-21-43 0,-20 19-49 16,0-19-44-16,19 20-47 0,-19-20-30 0,0 19-61 15</inkml:trace>
  <inkml:trace contextRef="#ctx0" brushRef="#br0" timeOffset="220">333 19 1824 0,'0'0'60'15,"0"0"49"-15,0 20 29 0,0-20 62 0,0 19-46 16,-20-19-36-16,20 20 16 0,0-1-41 0,0 21-10 15,0-21-2-15,0 1-57 0,-20-1-11 0,20 20-8 16,0-19-8-16,-19 19 18 0,19-20-32 0,0 0-57 16,0 1-31-16,-19 0-73 0,19-1-35 0,0-19-8 15,0 20-61-15,0 0-30 0,0-20-12 16,0 0-78-16</inkml:trace>
  <inkml:trace contextRef="#ctx0" brushRef="#br0" timeOffset="668">412 176 1382 0,'0'0'17'0,"0"-20"12"15,0 20 19-15,0-19 7 0,0 19-3 0,18-21-4 16,-18 21-9-16,0 0-13 0,20 0-9 0,-20-19-3 16,19 19-10-16,-19 0 9 0,0 0 3 0,20 0-10 15,-20 0 1-15,0 0-3 0,20 0 1 0,-20 0 3 16,0 0-5-16,0 0-1 0,20 19-6 0,-20-19-1 16,0 0 3-16,0 21-7 0,0-21 3 0,0 19-23 15,0 1 5-15,0-20-7 0,-20 19-4 0,20 1 18 16,0-20 8-16,-20 19 9 0,20 1 15 0,0-20 16 15,-20 19-7-15,20 1 15 0,0-20 5 0,-19 19 16 16,19-19 30-16,0 19 20 0,0-19 15 16,0 0 11-16,0 0 6 0,0 20-17 0,0-40-6 15,0 40-8-15,0-40-20 0,0 20-11 0,0 0-10 16,0 0-20-16,0 0-16 0,0 0-6 0,0-19-5 16,0 19-6-16,19 0 1 0,-19 0 2 0,0-19-22 15,20 19 2-15,-20 0-8 0,20 0-12 0,0 0-15 16,-20 0-72-16,19 0-50 0,-19 0-62 0,20 0-69 15,-20 0-49-15,19 19-61 0,-19-19-65 0</inkml:trace>
  <inkml:trace contextRef="#ctx0" brushRef="#br0" timeOffset="1134">236 137 1391 0,'-20'0'-15'0,"20"0"26"0,0 0 25 15,20 0 35-15,-20 0 23 0,0 0-12 0,0 19-28 16,0-19-32-16,19 20-10 0,-19-20-14 0,19 19 2 16,-19-19-22-16,0 0-37 0,19 20-49 0,-19-20-78 15,20 19-35-15,-20-19-106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09.6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 0 1519 0,'0'0'34'0,"0"0"40"16,0 0 22-16,0 0 23 0,0 0-10 0,0 0-10 16,20 0-8-16,-20 0-4 0,0 20-23 0,0-1-17 15,0 1-3-15,0-20-2 0,0 19 14 0,0 0-20 16,0 2-13-16,0-21-11 0,0 19-24 0,0 1 0 16,0-1-23-16,0 1-37 0,0-20-49 0,0 19-61 15,0 1-40-15,0-20-53 0,0 19-27 0,0-19-46 16</inkml:trace>
  <inkml:trace contextRef="#ctx0" brushRef="#br0" timeOffset="247">20 97 2175 0,'-20'0'34'0,"20"0"17"0,0 0 7 0,20 0 18 0,-20-19-7 15,0 19-6-15,0 0 6 0,0 0-17 0,20 0-18 16,-20 0-15-16,20 0-7 0,-20 0-2 0,19 19-7 16,-19-19 9-16,20 0-5 0,-20 0-7 15,19 0 0-15,-19 0-2 0,20 0-1 0,-20 0 8 16,0 0-5-16,19 0 2 0,-19 0-11 0,19 0-13 16,-19 0-54-16,0 0-52 0,20 0-62 0,-20 0-37 15,0 0-17-15,0 0-45 0,20 0 13 0,-20 0-55 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08.6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215 0 1156 0,'0'0'56'0,"0"0"1"16,0 0 23-16,0 0 54 0,0 0-28 0,0 0 35 15,20 0 2-15,-20 0-27 0,0 0-10 0,0 0-22 16,0 0 13-16,0 0 8 0,0 0-4 0,0 0 17 15,0 0-3-15,0 0-18 0,0 0-4 0,0 0-4 16,0 0-17-16,0 0 6 0,0 0-8 16,0 0-9-16,-59 137-31 0,59-137-7 0,-98 196-18 31,79-177-15-31,19 1-38 0,-20-20-35 0,20 19-96 16,0 1-36-16,0-1-36 0,0-19-48 0,0 0-7 15,0 20-40-15,0-20-5 0,0 0-34 0</inkml:trace>
  <inkml:trace contextRef="#ctx0" brushRef="#br0" timeOffset="263">0 39 1877 0,'0'0'40'0,"0"0"18"15,0 0 31-15,0 0 20 0,0 20-10 0,0-20 19 16,20 0-14-16,-20 19-12 0,0 1-18 16,19 0-17-16,1-1-8 0,-20 1 4 0,19 19-9 15,2-39-27-15,-2 19-4 0,-19 1-8 0,18-1-8 16,3 0-4-16,-2 2-11 0,-19-21-38 0,20 19-14 16,-20 1-59-16,19-1-49 0,-19-19-37 0,20 20-61 15,-20-20-39-15,20 19-6 0,-20-19-47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06.3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 1528 0,'0'0'38'0,"0"0"14"0,0 0 20 0,0 0 22 15,0 0-25-15,0 0 0 0,0 0-11 0,0 0-16 16,0 0-8-16,0 0-11 0,0 0-7 0,40 0-9 16,-40 0-28-1,0 0-22-15,0 0-50 0,0 0-40 0,39-19-33 16,-39 19-46-16,0 0 26 0,0 0-44 0,0 0-66 15</inkml:trace>
  <inkml:trace contextRef="#ctx0" brushRef="#br0" timeOffset="159">118 78 1700 0,'0'0'55'0,"0"0"30"0,0 0 1 0,-39 38-1 16,39-38-45-16,0 0-17 0,0 0-46 15,19 0-28 1,-19 0-45-16,0 0-66 0,0 0-66 0,0 0-63 16,0 0-103-16</inkml:trace>
  <inkml:trace contextRef="#ctx0" brushRef="#br0" timeOffset="1711">98 97 783 0,'0'0'24'0,"0"0"46"0,0 0 22 0,0 0 26 0,0 0 10 15,0 0-83-15,0 0 35 0,0 0-48 16,-19 0 20-16,19 0 0 15,0 0 1-15,0 0-1 0,0 0-13 0,0 0-7 16,0 0-1-16,-20 0-9 0,20 0 2 0,0 0 9 16,0 0-7-16,0 0 7 0,0 0 7 0,0 0-4 15,0 0 4-15,0 0-4 0,0 0-7 0,0 0-2 16,0 0-5-16,0 0-6 0,0 0 3 0,0 0 1 16,0 0-2-16,0 0-2 15,0 19 9 1,0-19 5-1,0 0-12-15,0 0 8 0,0 0 1 0,0 0-1 16,0 0 2-16,0 0-10 0,0 0 13 0,0 0-3 16,0 0 0-16,0 0 12 0,0 0-12 0,0 0 15 15,0 0 2-15,0 0-19 0,0 0 5 0,0 0 2 16,0 0-16-16,0 0 3 0,0 0 4 16,0 0 2-16,0 0 13 0,0 0-7 15,0 0 2-15,0 0 0 0,0 0 6 16,0 0-15-16,20 0-1 0,-20 0 16 15,0 0-13-15,0 0-10 16,0 0 6-16,58 0-23 0,-58 0-20 31,0 0 0-31,58 0-44 0,-58 0-44 0,0 0-65 16,0 0-60-16,0 0-24 0,0 0-38 16,0 0-37-16,0 0-31 0,40 0-81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27.8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239 79 775 0,'0'-20'40'0,"0"20"0"0,0 0 58 15,0 0 9-15,0-20-18 0,0 20-32 0,0 0 36 16,-19 0-38-16,19-19-15 0,0 19 52 0,0 0-72 15,-20 0 40-15,20-20-2 0,-20 20-19 0,20 0-24 16,-20 0-6-16,20 0 2 0,-19 0-11 0,1 0 6 16,-3 0-1-16,21 0-14 0,-19 20 13 0,-1-20-12 15,1 19 1-15,19-19 3 0,-20 20-7 0,20-20 7 16,-20 20-9-16,20-20 4 0,0 19 1 0,0-19 14 16,0 20-2-16,0-20 5 0,20 19-9 15,-20-19-2-15,20 20 6 0,-20-20-2 0,19 19 5 0,1-19-7 16,-20 20-7-16,19-20-3 0,2 0 5 15,-3 19 1-15,-18-19 6 0,19 20 15 0,1-20 27 16,-20 20 4-16,20-20 18 0,-20 18-3 0,20-18-21 16,-20 21-2-16,0-21-20 0,0 19-11 0,0-19-2 15,0 20-3-15,0-20 5 0,-20 0 5 0,20 19-14 16,-20-19 6-16,20 0-6 0,-20 0-2 0,1 0 11 16,19 20-33-16,-18-20-30 0,-3 0-32 0,21 0-55 15,0 0-13-15,-19 0-23 0,19 0 18 0,0 0-12 16,0 0 0-16,0-20 2 0,0 20-41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28.0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0 1666 0,'0'0'37'0,"0"0"38"0,0 0 27 0,0 0 14 15,0 0-5-15,0 0-36 0,0 19-20 0,0-19-14 16,0 20-32-16,0-1-5 0,0 1-4 0,0-1 0 16,0 1 0-16,0 18 7 0,0-17-11 0,0 18-24 15,0-20-76-15,0 1-88 0,0-1-80 0,0 1-34 16,20-1-5-16,-20 0-27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26.8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12 117 579 0,'0'0'15'0,"0"0"9"15,0 0-7-15,0 0 10 0,0-20-17 0,0 20 0 16,0 0 0-16,0 0-14 0,0 0 8 0,0 0-4 15,0 0 38-15,0 20 15 0,20-20 19 0,-20 0 19 16,0 0-4-16,0 0 4 0,0 0 17 16,0 0-63-16,0 0 29 0,0 0-19 0,0 0-36 15,-20 0 49-15,20 0-38 0,0 0 28 0,0 0 5 16,0 0-6-16,0 0-20 0,0 0-17 0,0 0 11 16,0 0 8-16,0 0-8 0,0 0 5 15,0 0-16-15,20 0-22 0,-20 0 46 16,0 0 1-16,0 0 0 0,0 0-13 0,39 0-16 15,-39 0 34-15,0 0-2 16,0 0 5-16,0 0-5 0,0 0-32 16,97 0-16-16,20-20 2 0,-78 20 6 15,-19 0 6-15,0 0-5 0,0 0 3 0,-2 0-17 16,2 0 5-16,0 0-9 0,-1 0-5 16,1 20 14-16,-1-20 0 0,-19 0 12 0,20 0-10 15,-20 0 3-15,20 19-5 0,-20-19-5 0,18 0 14 16,-18 0-6-16,0 0 1 0,20 0 3 0,-20 0-30 15,0 0-12 1,0 0-52-16,0 0-60 0,0 0-56 0,0 0-57 16,0 0 33-16,0 0-34 0,0 0-16 0</inkml:trace>
  <inkml:trace contextRef="#ctx0" brushRef="#br0" timeOffset="370">598 58 1198 0,'0'0'69'0,"0"0"-14"0,0 0 10 0,0 0 7 15,0-19-75-15,0 19 29 16,0-20-28 0,99 0 4-1,-99 20 2 1,17 0-10-16,3 0 19 0,-20 20 48 0,20-20 24 16,-20 0 39-16,0 0-16 0,0 0-39 0,0 20-7 15,0-20-23-15,0 19 3 0,0 1-21 16,0-20-14-16,-20 19-3 0,20 1-11 0,0-1 7 15,-20 1-4-15,20-1 2 0,-17 1 8 0,17 0-24 16,-21-2-56-16,21-18-76 0,0 21-74 0,-19-2-7 16,19-19-44-16,0 0-41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09.1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60 302 0,'18'0'19'0,"-18"0"21"16,0 0 11-16,0 0-11 0,0 0-1 0,0 0-12 15,0 0-11-15,0 0 28 0,0 0-7 0,0 0-15 16,0 0 5-16,20 0-17 15,0-19-2 17,-1-1-16-1,-19 20 82-31,0 0-8 16,0 0-9-16,0 0-1 0,39-20-42 15,-39 20 37-15,0 0 15 16,0 0 6-16,0 0 17 0,0 0-71 0,0 0 45 15,0 0-35-15,58 0-7 0,-58 0 31 0,0 0-3 16,0 0-19-16,0 0-13 0,0 0 0 16,40 40-25-16,-1-1 9 15,-39-20 4-15,0-19-1 0,0 0-8 16,20 20 8-16,-20-20-6 0,0 19-9 16,0-19 11-16,0 0-6 0,0 0 4 0,19 19-3 15,-19-19 3-15,0 0 0 0,0 20 7 0,21-20-1 16,-21 0 9-16,0 0-18 0,0 0 1 0,18 19 4 15,-18-19-17-15,0 0 15 0,0 0 0 0,19 0 6 16,-19 0 2-16,0 0 5 0,20 0-11 0,-20 0-9 16,0 0 5-16,20-19 0 0,-20 19 2 0,20-20 8 15,-20 20 7-15,19-19-9 0,-19 19 0 0,20-19-4 16,-20 19 2-16,20-20 5 0,-20 20-2 0,0-19-1 16,18 19-19-16,-18 0-84 0,0-20-47 0,20 20-93 15,-20 0-77-15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29.0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39 976 0,'-20'20'41'0,"20"-20"16"0,20 0 7 0,-20 0 4 16,0 0-41-16,0 0-8 0,0 0-36 0,0 0 49 15,-20 0-47-15,40 0 57 0,-40 0-13 0,20 0-3 16,0 0 58-16,0 0-53 0,0 0 56 16,0 0-20-16,0 0 10 0,0 0-3 0,0 0 3 15,0 0-13-15,0 0-15 0,0 0 19 0,0 0-16 16,78-20-23-16,-58 20-2 0,-1 0-22 0,1 0 0 16,-20 0 6-16,19 0-1 0,1 20-6 0,0-20 5 15,18 0 3-15,-18 0-1 0,0 0 3 0,-1 0-14 16,1 0 4-16,-1 0-8 0,19 19-1 0,-18-19 5 15,0 0 7-15,0 0 0 0,-1 0 0 0,1 0 4 16,-20 0-4-16,20 20-2 0,-1-20-1 0,-19 0-1 16,20 0-15-16,-20 0 8 0,18 0-19 0,-18 0-45 15,0 0-41-15,0 0-36 0,0 0-25 0,0 0-14 16,0 0 34-16,0 0-35 0,0 0-43 0,0 0-31 16</inkml:trace>
  <inkml:trace contextRef="#ctx0" brushRef="#br0" timeOffset="300">544 39 1173 0,'0'0'27'0,"0"0"33"16,0 0-28-1,20-39-30-15,-20 39 15 16,40 0-21-16,-21 0 8 0,-19 0 21 0,20 0-25 16,-20 0 76-16,19 0-44 0,-19 0 86 0,0 0-36 15,0 0 21-15,21 20-11 0,-21-20-18 0,0 0-5 16,0 19-22-16,0-19-13 0,0 20-18 0,-21-20-21 16,21 19 12-16,0-19-5 0,0 20-8 0,-19-20 15 15,19 19-14-15,0-19-42 0,-20 19-40 0,20-19-74 16,-19 20-72-16,-1-20 25 0,20 0-41 0,0 0-17 15,-20 0-13-15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30.1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235 59 219 0,'0'0'3'0,"0"0"16"0,0 0 19 16,0-19 17-16,0 19 10 0,0 0-6 0,0 0-9 16,20 0 1-16,-20 0-4 0,0 0-4 0,0 0 8 15,0-21-4-15,0 21 7 0,0 0-12 0,0 0 2 16,19 0 0-16,-19 0 7 0,0-19 15 0,0 19-19 15,0 0 0-15,0 0-6 0,-19 0-39 0,19 0 34 16,0 0-38-16,0 0 29 0,0 0-21 16,0 0 47-16,-20 0-32 0,20 0-36 0,-19 0 61 15,19 0-72-15,-21 0 64 0,21 0 3 0,-19 0-12 16,-1 0-5-16,20 0-11 0,-19 0-18 0,0 0 10 16,-1 0-7-16,20 0 2 0,-19 19 6 0,-1-19-4 15,20 0-4-15,-19 21 6 0,19-21-6 0,-21 19 4 16,21-19 4-16,0 0-4 0,-19 20 1 0,19-20-5 15,19 0-3-15,-19 19-3 0,0-19 3 0,0 0 1 16,21 0 10-16,-21 20-6 0,19-20-4 16,1 0 10-16,-20 19-12 0,19-19 4 0,1 0 13 0,-1 20-2 15,0-20 25-15,1 0 31 0,-20 19 15 16,19-19 1-16,2 20-13 0,-2-20-1 0,-19 19-9 16,20-19-9-16,-20 19 1 0,0-19-21 0,0 20-20 15,0-20 12-15,0 20-8 0,0-20-2 0,0 19 5 16,-20-19-11-16,20 20 6 0,-19-20-1 0,19 0-8 15,-21 20-7-15,2-20-4 0,-1 0-18 0,20 0-32 16,0 0-33-16,0 0-54 0,0 0-6 0,0 0-31 16,0 0 38-16,0 0-14 0,0 0-55 0,0 0 22 15,0 0-62-15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30.5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 1181 0,'19'0'21'0,"-19"-20"-13"0,0 20 70 0,0 0-15 16,0-19 1-16,20 19-3 0,-20 0-63 0,20-20 21 16,-20 20-21-16,0 0 14 0,20-19-10 15,-20 19-4-15,19 0 2 0,-19 0 0 0,20 0 20 16,-20 0 25-16,19 0 12 0,-19 0 10 0,19 0-12 16,-19 0-27-16,0 19-15 0,20-19-6 0,-20 20-1 15,0-20 3-15,0 19 4 0,0 1-4 0,0-1-4 16,0 1-8-16,0-1-1 0,0 1 18 0,-20-1 17 15,20 0 13-15,0 1 26 0,0 0-2 0,-19-1-7 16,19 1 3-16,0 0-5 0,-19-1-3 0,19-19-12 16,0 20-2-16,0-20-19 0,0 0-14 0,0 19 3 15,0-19-17-15,0 0 43 0,0 0 2 0,0 0 8 16,0 0 8-16,19 0-46 0,-19 0-8 0,19 0-2 16,-19 0 8-16,20 0-6 0,-20-19 12 15,19 19-7-15,1 0-49 0,-1 0-57 0,2 0-68 16,-21 0-64-16,19 0-42 0,-1 0-26 0,-18 0 16 15,21 0-37-15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33.0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254 20 673 0,'0'0'51'0,"0"0"27"0,0 0 28 0,0 0 21 16,0 0-7-16,0 0-69 0,0 0 50 15,0-20-40-15,0 20-18 0,0 0 91 0,0 0-51 16,0 0 32-16,0 0 1 0,0 0-31 0,0 0 1 16,0 0-5-16,0 0-10 0,0 0-19 0,0 0-15 15,0 0-12-15,0 0-4 0,0 98-23 16,0-1 2-16,0-77-2 0,0 0 2 15,0 19 9-15,0-20-9 0,0 1-5 0,0-1 1 16,0-19-8-16,0 19-18 0,0-19-77 0,0 20-73 16,0-20-84-16,0 0-22 0,0 0-1 0,0 0-6 15,0 0-7-15</inkml:trace>
  <inkml:trace contextRef="#ctx0" brushRef="#br0" timeOffset="434">0 20 1382 0,'0'0'-40'0,"0"0"57"0,0 0-13 15,0 0 35-15,0 0 85 0,0 0-48 0,20 0 25 16,-20 0 5-16,0 0-31 0,0 0 1 0,0 0 32 15,0 0-26-15,0 0-14 0,0 0-4 0,0 0-15 16,0 0-4-16,0 0-5 0,137 0-5 0,-118 0-23 16,1 0-5-16,0 0-5 0,0 0-2 15,18 0 2-15,-19 0-6 0,1 0 8 0,0 0 8 16,-1 0-12-16,2 0 14 0,-2 0-14 0,-1 0 5 16,2 0-49-16,0 0-81 0,-1 0-71 0,-19 0-82 15,20 0-46-15,0-20 15 0,-20 20-3 0,0 0 0 16</inkml:trace>
  <inkml:trace contextRef="#ctx0" brushRef="#br0" timeOffset="1224">509 293 751 0,'0'0'24'16,"0"0"32"-16,0 0 29 0,0 0 37 0,0 0-11 15,0 0-64-15,0 0 45 0,0 0-50 0,0 0 0 16,0 0 60-16,0 0-40 0,0 0 31 0,0 0 5 16,0 0-8-16,0 0-17 0,0-19-13 15,0 19-13-15,19 0-18 0,-19 0-17 0,0 0-6 16,0 0-6-16,0 0 0 0,0-20 3 0,20 20-3 16,-20 0 4-16,0 0 1 0,0 0 0 0,18 0-1 15,-18 0 6-15,20-19-4 0,-20 19-3 0,0 0 3 16,20 0 1-16,-20 0-9 0,0 0 6 0,20 0 3 15,-20 0-9-15,19 0 9 0,-19 19-1 0,0-19-3 16,0 0 1-16,20 0-4 0,-20 20-2 0,0-20 4 16,0 0 0-16,0 19 10 0,0-19-12 0,-20 20-5 15,20-20 5-15,0 19-13 0,-19 0 15 16,19-19 0-16,-20 20-2 0,20-20 0 0,-20 19-2 16,20-19 4-16,0 20-4 0,-20-20 11 0,20 19-5 15,0-19-15-15,0 0 0 0,0 0-7 0,0 0 9 16,0 0 2-16,0 0 7 0,0 0 7 0,20 0-12 15,-20 0 8-15,0 0-6 0,20 0 6 0,-20 0 1 16,20 0 5-16,-20 21-4 0,19-21-3 0,1 0 44 16,-20 0 20-16,19 19 36 0,-19-19 3 0,0 19-40 15,20-19-22-15,-20 0-29 0,0 20 3 0,0-20-8 16,0 20 6-16,0-20-13 0,0 19 0 0,0-19-9 16,-20 20 0-16,20-20 16 0,0 0-13 0,-19 0 11 15,19 19-5-15,-20-19-4 0,1 0 0 0,19 0-1 16,-20 0 1-16,0 0-76 0,20 0-38 0,-20 0-70 15,20-19-76-15,0 19 9 0,0 0-29 16,0-20 32-16,0 20-13 0,0-19-17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45.6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390 0 204 0,'0'0'11'0,"0"0"34"16,0 0-1-16,0 0 1 0,0 0 28 0,20 0-19 15,-20 0 20-15,0 0 7 0,0 0-24 0,0 0-4 16,0 0-1-16,0 0-4 0,0 0 4 0,0 0-6 16,0 0-5-16,0 0 8 0,0 0-19 0,0 0-3 15,0 0 2-15,0 0-6 0,0 0 16 16,0 0 23-16,0 0-74 0,0 0 69 0,0 0-61 16,0 0 25-16,0 0 33 0,0 0-67 0,0 0 55 15,0 0-54-15,0 0 35 0,0 0-13 0,0 0-14 16,0 0 10-16,0 0 1 0,-20 0 10 0,20 0 8 15,0 0-1-15,0 0-11 0,0 0-5 0,-19 0-6 16,19 0-10-16,0 0 3 0,0 20 1 0,-20-20 2 16,20 0 13-16,0 0-7 0,-19 0-4 15,19 0 2-15,-19 20 20 0,19-20 12 0,-20 0 7 0,20 0 2 16,-19 20-30-16,19-20 0 0,-20 0-8 0,20 19-1 16,-20-19 11-16,20 0-4 0,-20 20 7 15,20-20-5-15,0 19-8 0,-19-19-3 0,19 20 0 16,0-20-8-16,-20 19 14 0,20-19-5 0,0 19-6 15,-18-19 14-15,18 20-15 0,0-20 6 0,0 0 14 16,0 19 3-16,-20-19-1 0,20 20 4 0,0-20-16 16,0 19-12-16,0-19 6 0,0 21 0 0,0-21 2 15,0 19 20-15,0-19 3 0,20 19 4 0,-20-19-9 16,0 0-6-16,0 20-12 0,0-20-9 0,0 0 7 16,0 20 0-16,18-20-4 0,-18 0 4 0,0 0 4 15,0 19-2-15,0-19 12 0,0 0-3 0,0 0-4 16,20 20-7-16,-20-20 9 0,0 0 15 15,0 0 10-15,0 19-5 0,0-19-6 0,-20 0-12 16,20 0-11-16,0 19 12 0,0-19-10 0,0 0-2 16,0 20 2-16,-18-20-11 0,18 0 5 0,0 19 1 15,0-19-3-15,-20 20 6 0,20-20 0 0,-20 20 0 16,20-20 4-16,0 0-2 0,-20 19 5 0,20-19-9 16,0 20 4-16,-19-20-4 0,19 0 0 0,-20 0 4 15,20 0-4-15,0 20 4 0,0-20 2 0,-20 0-6 16,20 0 9-16,0 0-12 0,0 0 5 0,0 0-2 15,0 0-5-15,-19 0 14 0,19 0-9 0,0 0 11 16,0 0 0-16,0 0-7 0,0 0-6 16,0 0 4-16,-19 0-9 0,19 0 4 0,0 0 7 15,0 0-8-15,0 0 3 0,0 0 3 0,0 0 5 16,0 0-7-16,0 0-1 0,0 0 8 0,0 0-12 16,0 0 3-16,0 0 13 0,0 0-9 0,0 0-5 15,0 0 14-15,0 0-11 0,0 0 4 0,0 0 3 16,0 0-5-16,0 0-3 0,0 0-3 0,19 0 10 15,-19 0-11-15,0 0 3 0,0 0 6 0,0 0-6 16,0 0 8-16,0 0-8 0,0 0-1 0,0 0-2 16,0 0 10-16,0 0 3 0,0 0-8 0,0 0 7 15,19 0-5-15,-19 0 0 0,0 0 0 16,0 0 11-16,0 0-18 0,0 0 7 0,0 19 9 16,0-19-11-16,20 0 6 0,-20 0 1 0,0 0-1 0,0 0-8 15,0 0 13-15,0 0-9 0,0 0-11 16,20 0 13-16,-20 20-13 0,0-20 6 0,0 0 10 15,0 0-10-15,19 0 12 0,-19 0 6 0,0 0 22 16,0 19 10-16,0-19-8 0,0 0-7 0,0 0-25 16,20 20 2-16,-20-20 0 0,0 0 6 0,0 0-1 15,0 19-15-15,0-19 8 0,0 0 19 0,0 19 11 16,0-19-2-16,0 0-12 0,0 20-19 0,-20-20-12 16,20 0 15-16,0 19 7 0,0-19-5 0,0 0 3 15,0 21-8-15,0-21-4 0,0 0-6 0,0 19 3 16,0-19 3-16,0 0-3 0,0 19 10 15,0-19-5-15,-19 20-5 0,19-20 17 0,0 20-7 16,0-20-7-16,0 19-5 0,0 1-10 0,0-20 8 16,0 19 2-16,0 1 11 0,0-20-4 0,0 19-4 15,0-19 6-15,0 19-2 0,0-19 5 0,0 20-8 16,0-20 1-16,0 0 0 0,0 0 4 0,0 20 29 16,0-20 21-16,0 0 4 0,0 19-4 0,0-19-26 15,19 0-23-15,-19 19-13 0,0-19 8 0,0 21 4 16,0-21-2-16,0 19 0 0,20-19 0 0,-20 0-2 15,0 20 5-15,0-20-1 0,20 19 0 0,-20-19 5 16,0 20-2-16,0-20 2 0,20 19-16 0,-20-19-1 16,0 0 1-16,0 0-3 0,0 19 14 0,18-19-4 15,-18 0 11-15,0 0-6 0,0 0 2 16,20 20-1-16,-20-20-11 0,0 0 16 0,0 0-4 16,19 0-3-16,-19 0 8 0,0 0-5 0,0 19-10 15,20-19 10-15,-20 0-7 0,0 0-5 0,0 0 7 16,0 20-5-16,20-20-5 0,-20 0 12 0,0 20-4 15,0-20 2-15,0 0 9 0,20 0-13 0,-20 0 1 16,0 19 1-16,0-19 5 0,0 0-3 0,0 0-5 16,19 0 5-16,-19 0-7 0,0 0 14 0,0 20 10 15,0-20-10-15,0 0-7 0,20 0 7 0,-20 0-19 16,0 0 10-16,0 0 6 0,0 20-11 0,19-20 12 16,-19 0-8-16,0 0-4 0,0 0 5 15,0 0 4-15,19 0 0 0,-19 0-9 0,0 0 15 16,0 0-13-16,0 0-5 0,0 0 22 0,0 0-14 15,0 0 9-15,0 0 3 0,0 0-8 0,0 0-9 16,0 0 4-16,20 0-6 0,-20 0-3 0,0 0 12 16,0 0 0-16,0 0 10 0,0 0-3 0,19 0-7 15,-19 0-5-15,0 19 0 0,0-19 3 0,0 0 2 16,0 0 0-16,0 0 2 0,20 0 3 0,-20 0-3 16,0 0 5-16,0 0 0 0,0 0-9 0,0 0 7 15,0 0-7-15,0 0-8 0,0 0 12 0,0 0-9 16,0 0 2-16,0 0 13 0,0 0-11 15,0 0 6-15,0 0-1 0,0 0-16 0,0 0 19 16,0 0-5-16,0 0 2 0,0 0 7 0,0 0-16 16,19 0 7-16,-19 0 5 0,0 0 0 0,0 0 0 15,0 0 0-15,0-19-8 0,0 19-4 0,0 0 9 16,0 0-4-16,0 0-1 0,0 0 3 0,0 0-4 16,0 0 6-16,0 0 1 0,0 0-6 0,0 0 8 15,0 0-10-15,0 0 5 0,0 0 10 0,0 0-8 16,0 0-4-16,0 0 4 0,0 0-4 0,0 0-1 15,0 0 6-15,0 0-13 0,0 0 12 16,0 0-11-16,0 0-29 0,0 0-25 0,0-20-36 16,0 20-6-16,0 0-11 0,0 0-16 0,0 0-22 15,0 0-40-15,0 0-5 0,0 0 44 0,0 0 20 16,0 0 11-16,0 0 10 0,0 0-34 0,0 0-11 16,0 0 18-16,0 0-3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52.1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39 447 0,'0'0'30'0,"0"0"23"0,0 0 3 16,0 0 23-16,0 0-32 0,0 0-20 0,0 0 13 16,0 0 2-16,0 0-10 0,0 0 20 0,0 0 7 15,0 0 6-15,0 0-4 0,0 0 3 0,0 0-12 16,0 0 21-16,0 0-22 15,0 0-5-15,20-39 9 0,-20 39-25 16,0 0 6-16,0 0-12 0,0 0 10 16,0 0 3-16,0 0-5 0,0 0 14 15,0 0-15-15,0 0 6 0,0 0-4 0,0 0 2 16,0 0 7-16,0 0-6 0,0 0 10 0,0 0-17 16,0 0-11-16,0 0 5 0,0 0-3 15,0 0 14-15,0 0 0 0,0 0 2 0,0 19 15 16,0-19-24-16,-20 39 5 0,20-19 3 0,0-1-26 15,0-19 9-15,0 21-1 0,-19-2 4 0,19-19-2 16,0 19-10-16,0-19-5 0,0 20-11 0,0-20 3 16,0 20 1-16,0-20 8 47,0 0 14-47,0 0-35 15,0 0 18-15,0 0-21 16,0-20 35-1,0 20-48 1,0 0-100-16,0 0-72 16,0 0-97-16,0 0 0 0,0 0 5 0,0 0-33 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09.4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89 79 879 0,'0'0'24'0,"0"0"39"0,0 0 2 0,0 0 13 16,0 0-6-16,60-59-61 0,-60 59 47 0,0 0-18 16,0 0-10-16,0-20-37 15,0 20-10 1,-40 0 17-16,20 0 28 0,1 0 10 16,19 0-62-16,-20 20 56 0,1-20-94 0,19 0 48 15,-21 19 14-15,21-19-13 0,0 0 15 16,0 0 6-16,0 21-8 0,0-21 5 0,0 0-20 15,0 19 57-15,21-19-54 0,-21 19 63 0,19-19-45 16,-19 0-59-16,20 20 138 0,-1-20-83 0,-19 20 51 16,20-20 34-16,-20 19-43 0,20 1 39 0,0-20 21 15,-20 19-13-15,0 0-33 0,18-19 4 0,-18 20-12 16,0-1-14-16,0-19-4 0,0 20-30 0,0-20 5 16,0 20-5-16,-18-20 0 0,18 19 9 0,0-19-4 15,-20 0-11-15,20 0 4 0,-20 20-3 0,20-20-3 16,-20 0 8-16,1 0-25 0,19 0-51 0,-20 0-48 15,20-20-31-15,-19 20-50 0,19 0 48 16,0 0-35-16,0-19-42 0,0 19 7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09.7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1442 0,'0'0'4'0,"0"0"24"0,0 0 36 0,19 0 25 15,-19 0 27-15,0 0-11 0,0 0-18 0,0 20-4 16,0-20-22-16,0 19-13 0,0 0-16 0,0 1-12 15,0-1-15-15,0 1 9 0,0 0-8 0,0-1-10 16,0 1 4-16,0 0-5 0,0-1 5 0,0 1 0 16,0-1 11-16,0-19-24 0,0 20-73 0,0-20-80 15,0 19-101-15,0-19-42 0,0 0-42 0,0 0-19 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08.5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85 454 0,'0'0'19'0,"0"0"18"0,0 0 26 16,0 0 17-16,0 0-3 0,0 0 0 0,0 0-5 15,0 0-5-15,0 0 10 0,0 0-5 0,0 0-13 16,0 0 16-16,-18 0-65 0,36 0 53 0,-36 0-35 16,18 0-5-16,0 0 59 0,0 0-69 0,0 0 27 15,0 0-21-15,0 0-12 0,0 0 8 16,18 0-2-16,-18 0 8 0,0 0 8 0,0 0 7 15,0 0 23-15,0 0 25 0,0 0-15 0,0 0-12 16,0 0-17-16,0 0 12 0,0 0 2 0,0 0 9 16,0 0-6-16,0 0-39 0,39 0-24 31,40 19 24-31,-79-19 51 16,20 0-6-16,-1 0 3 0,0 0 6 0,1 0-68 15,-1 0 3-15,-19 0 3 0,21 0-8 0,-2 0 10 16,1 0-3-16,-1 0-9 0,-19 0 0 0,20 0-7 15,-1 0 5-15,-19 0-1 0,19 0-1 0,1 0 15 16,-20 0-4-16,19 0-2 0,-19 0 2 0,21 0-7 16,-21 0 0-16,0 0 10 0,19 0 2 0,-19 0-8 15,0 21-32-15,0-21-74 0,20 0-57 0,-20 0-66 16,0 0-27-16,0 0 0 0,0 0 24 0,0 0-16 16,0 0-27-16</inkml:trace>
  <inkml:trace contextRef="#ctx0" brushRef="#br0" timeOffset="342">469 104 1315 0,'0'0'-46'0,"0"0"0"0,0 0 90 16,0 0 8-16,0 0-31 0,19-39 32 0,-19 39-83 15,0 0 47-15,38-39-15 32,-38 39 40-17,60-19 23-15,-60 19 26 16,0 0 15-16,0 0-21 0,0 0 1 0,0 0-10 16,0 0-7-16,116 0-4 0,-116 19-15 15,0-19-18-15,0 20 0 0,-19-20-15 0,19 19-22 16,0 1 12-16,-20-20-12 0,20 19 5 0,0 2 12 15,-18-2-12-15,18-19 7 0,-20 19-1 0,20-19-8 16,0 20 5-16,-19-20-8 0,19 20-20 0,0-20-72 16,0 19-68-16,-20-19-80 0,20 0-21 0,0 20-24 15,0-20-56-15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15.6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137 19 960 0,'0'0'45'15,"0"0"16"-15,0 0 28 0,0 0-36 0,0 0 46 16,0 0-57-16,0 0-23 0,0 0 53 0,0 0 1 16,0 0 15-16,0 0 1 0,0 0-3 15,0 0-7-15,0 0-3 0,0 0 4 0,0 0-7 16,0 0 8-16,0 0-23 0,0 0-26 0,0 0-11 16,0 0 2-16,0 0 7 15,20 60-16-15,-40-41-19 0,20 1 19 0,0-1-14 16,0 1 0-16,0-1 7 0,0 0-14 0,-19 1 5 15,19-1 9-15,0 1-9 0,0-1 4 0,0-19 7 16,0 21-11-16,0-21-12 0,0 19-21 0,0-19-72 16,0 0-58-16,0 0-72 0,0 0-55 0,0 0 38 15,0 0-38-15,0 0-4 0</inkml:trace>
  <inkml:trace contextRef="#ctx0" brushRef="#br0" timeOffset="653">97 19 735 0,'0'0'20'0,"0"0"48"0,0 0 35 0,0 0 59 16,0 0-54-16,0 0 15 0,0 0-53 0,0 0-41 15,0 0 63-15,0 0-38 0,-19 0 28 0,19 0-8 16,0 0-15-16,0 0-17 0,0 0 5 0,0 0 6 16,0 0-1-16,0 0-3 0,0 0-6 0,0 0 5 15,0 0 5-15,0 0-1 0,0 0-4 0,0 0-20 16,0 0 40-16,0 0 7 0,0 0 10 0,0 0-10 16,0 0-56-16,0 0-2 15,40-19-12-15,-40 19 16 16,58 19-28-1,-58-19 24 1,0 0-34 0,78 0 29-16,-78 0-73 15,0 0-75-15,0 0-67 16,0 0-79-16,0 0-1 0,40 0 36 0,-40 0-36 16,0 0-16-16</inkml:trace>
  <inkml:trace contextRef="#ctx0" brushRef="#br0" timeOffset="1102">373 234 1173 0,'0'0'84'0,"0"0"-17"0,0 0 17 15,0 0 29-15,0 0-48 0,0 0 30 0,0 0 2 16,0 0-27-16,0 0-5 0,0 0 0 16,0 0-23-16,0 0 1 0,0 0-27 0,0 39-18 15,19 1 9-15,-19-21-3 0,0-19-11 0,0 20 7 16,-19 0-4-16,19-20-3 0,0 19 9 0,0-19-2 15,0 20-4-15,0-20-6 0,0 0-52 0,0 19-88 16,0-19-73-16,0 0-66 0,0 0-58 0,0 0 22 16</inkml:trace>
  <inkml:trace contextRef="#ctx0" brushRef="#br0" timeOffset="2323">157 0 462 0,'0'0'27'0,"0"0"8"0,0 0 37 16,0 0 20-16,0 0-11 0,0 0 7 0,0 0-22 15,0 0-1-15,0 0-5 0,0 0-15 0,0 0 8 16,0 0-3-16,0 0 55 0,0 0-39 16,0 0-1-16,0 0-91 15,0 0 94-15,0 0-42 0,0 0 27 16,0 0 3-16,0 0-8 0,0 0 4 0,0 0 5 0,0 0-13 15,0 0 7-15,0 0 9 0,0 0-15 16,0 0-5-16,0 0-6 0,-39 0-7 0,39 0 0 16,0 0-2-16,0 0-6 0,-58 0-15 0,38 0-1 15,20 0-1-15,-20 0 7 0,20 0 3 0,-20 0-12 16,20 0 2-16,0 0 3 0,0 0-19 0,0 0-7 16,0 0-6-1,0 0-45-15,0 0-69 0,0 0-84 16,0 0-34-16,0 0-15 0,0 0-12 0,0 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19.6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0 140 416 0,'0'-39'27'0,"0"39"17"0,0 0 18 16,0 0-5-16,0 0 21 0,0 0-33 0,0 0-17 16,0 0 2-16,0 0-16 0,0 0 8 15,0 0-2-15,0 0 22 16,0 0-2-16,0 0 3 0,0 0-27 15,0 0 9 1,20-20-25-16,-20 20 16 31,19-40 52-31,-19 40-41 0,0 0 32 0,0 0 1 16,0 0-103-16,0 0 80 0,0 0-60 0,0 0 59 16,58-38 10-16,-58 38 6 0,0 0-69 15,0 0 38-15,0 0 22 0,0 0-3 16,39 0-4-16,-39 0-6 0,0 0-8 15,59 59 7 1,-59-59 6-16,0 0 2 0,0 0-7 0,58 58-27 31,-19-19-6-15,-39-39 1-16,0 0 5 0,0 0-3 0,20 0-3 16,-20 0-3-16,0 0 14 0,20 0-3 0,-20 0 5 15,0-19-5-15,20 19-12 0,-2 0 11 0,-18 0-10 16,20 0 10-16,-20-20 0 0,20 20-1 0,-1 0 7 15,-19-19-10-15,20 19-28 0,-20 0-87 0,19 0-14 16,-19-20-86-16,21 20-45 0,-2-19 11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10.5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38 408 0,'0'0'27'0,"0"0"6"0,0 0 27 0,0 0 20 16,0 0-13-16,19 0 23 0,-19 20-22 15,0-20-12-15,0 0 15 0,0 0-6 0,0 0 22 16,0 0-38-16,0 0 36 0,-19 0-62 0,19 0 38 16,0 0 8-16,0 0-47 0,0 0 41 0,0 0-50 15,0 0 41-15,0 0-4 0,0 0 13 0,0 0-9 16,0 0-12-16,0 0-18 0,19 0-13 0,-38 0-5 15,19 0-8-15,0 0 6 0,0-20-6 0,0 20 0 16,0 0 4-16,0 0 3 0,0 0-1 0,0 0 3 16,0 0-11-16,0-19-3 0,0 19-52 0,0 0-45 15,0 0-56-15,-19-19-27 0,19 19-18 16,0 0-28-16,0 0 26 0,0 0-25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20.3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157 21 839 0,'0'0'14'16,"0"-19"24"-16,0 19 37 0,0 0 21 0,0 0-5 15,19 0 19-15,-38 0-75 0,19 0 1 0,0 0 17 16,0 0-41-16,0 0 74 0,0 0-1 0,0 0-20 15,0 0 11-15,0 19-3 0,0-19-6 0,0 0 15 16,0 20-4-16,0-20 4 0,0 19-16 0,0 0-16 16,0-19 10-16,0 20-30 0,-19-1 0 0,19 1 0 15,0-20-32-15,0 19 0 0,0 2 0 0,0-21-5 16,0 19 12-16,0-19-3 0,-20 19 2 0,20-19-4 16,0 0 3-16,0 20-3 0,0-20 2 0,0 0-30 15,0 0-66-15,0 0-64 0,0 0-80 16,0 0-49-16,0 0-4 0,0 0-31 0,0 0-31 15</inkml:trace>
  <inkml:trace contextRef="#ctx0" brushRef="#br0" timeOffset="316">20 79 1442 0,'-20'0'27'0,"20"0"56"0,0 0 19 16,0 0 15-16,0 0-20 0,0 0-50 0,0 0 4 16,0 0 31-16,0 0 11 0,20 0 8 0,-20 20-23 15,0-20-50-15,20 0-14 0,-20 0-5 0,20 0-9 16,-20 19 5-16,19-19-1 0,-19 0-1 0,20 0-3 15,-1 0 9-15,-19 0-9 0,20 20 7 0,-1-20 9 16,-19 0-18-16,19 0 11 0,-19 0-16 0,20 0-7 16,-20 0-18-16,20 0-96 0,-20 0-88 0,0 0-89 15,0 0-32-15,20 0-22 0,-20 0 6 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21.9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19 680 0,'0'0'19'0,"0"0"27"15,0 0 10-15,0 0 24 0,0 0 7 0,0 0 1 16,0 0 21-16,0 0-47 0,0 0 37 0,0 0-30 16,0 0-20-16,0 0 47 0,0 0-26 0,0 0 10 15,-19-19 21-15,19 19 5 0,0 0-23 0,0 0 7 16,0 0-8-16,0 0-13 0,0 0-2 0,0 0 33 16,0 0 6-16,0 0-16 0,19 0-2 0,-19 0-52 15,0 0-24-15,0 19 5 0,20-19-12 0,-20 0 4 16,0 20-6-16,19-20 9 0,-19 19 2 15,0-19-12-15,20 20 1 0,-20-20-8 0,19 19-2 16,-19-19 12-16,0 19 5 0,19-19-10 0,-19 0 5 16,0 20-8-16,0-20-38 15,0 0-108-15,0 0-81 0,0 0-81 0,0 0-45 16,0 0 48-16,0 0-10 0,0 0 40 0,0 0 17 16</inkml:trace>
  <inkml:trace contextRef="#ctx0" brushRef="#br0" timeOffset="244">253 0 1357 0,'0'0'53'0,"0"0"28"0,0 0 27 16,0 0 28-16,-19 0 18 0,19 0-5 0,0 0 0 15,0 0-22-15,0 0-1 0,0 0-15 0,0 0-19 16,0 0 4-16,-19 78-25 0,-1-20 0 0,20-39-12 15,-19 1-23-15,19-1-16 0,-21 21-20 0,21-21 3 16,0 1-13-16,-19 0 10 0,19-1-8 0,-20 1-4 16,20-1 12-16,0 0-66 0,0 1-81 0,0-20-70 15,-19 19-77-15,19-19-47 0,0 0-16 0,0 0 30 16,0 0 5-16,0 0 24 0</inkml:trace>
  <inkml:trace contextRef="#ctx0" brushRef="#br0" timeOffset="1157">351 175 927 0,'0'0'24'0,"0"0"33"0,0 0 22 15,0-20 43-15,0 20-73 0,0 0 36 0,-20 0-35 16,20 0-39-16,0 0 65 0,0 0-50 0,0 0 34 15,0 0 9-15,0 0-8 0,0 0-11 0,0 0-23 16,0 0-7-16,0 0-1 16,20 0-10 15,0-19 0 0,-20 19 11-15,38 19-20-1,-38-19 33-15,0 0 12 0,0 0-2 0,0 0 15 16,0 0-31-16,0 0-2 0,0 0-4 16,20 39-12-16,-20-39 25 0,0 21-14 15,-20-21 10-15,2 19-5 0,18-19-16 0,-20 0 10 16,20 19-10-16,-20-19 0 0,20 0 10 0,0 20 2 16,0-20 4-16,0 0-8 0,0 0-15 46,0 0-23-30,0 0 28 0,0 0-2-1,0 0-26 1,0 0 42 0,40 20-12-1,17-1-6 16,-57-19 58-31,0 0-2 0,0 0 16 16,0 0 13-16,0 0-67 0,0 0 5 0,0 39-4 16,0-39 2-16,0 0 6 0,0 0-11 0,-77 39-7 15,77-39-67 17,0 0-62-32,-20 0-73 0,20 0-67 15,0 0-66-15,0 0-32 0,0 0 6 0,0 0-3 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25.4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0 1256 0,'0'0'57'0,"0"20"-28"0,0-20 31 16,0 0 25-16,0 0-20 0,-20 0 43 0,20 19-17 15,0-19-5-15,0 0-24 0,-17 0-8 0,17 20-21 16,0-20-22-16,0 0 1 0,-21 19-10 0,21-19 2 15,0 0 7-15,-19 0-13 0,19 0-2 0,0 19-19 16,-20-19-72-16,20 0-81 0,0 0-89 16,0 0-57-16,0 0-37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28.1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20 1450 0,'0'0'34'0,"0"0"31"0,0 0 24 0,-19-20 13 15,19 20-30-15,0 0-25 0,0 0 6 0,0 0 1 16,0 0-9-16,0 0-2 0,0 0-27 0,0 0-16 15,39 0 9 1,-39 0 0-16,19 20-7 0,-19-20-2 16,19 0 9-16,-19 20-2 0,20-20-2 0,-20 0-1 15,19 19-4-15,-19-19-11 0,20 0 9 0,-20 20-7 16,19-20 4-16,-19 0 7 0,0 0 5 16,0 0 0-16,0 0 0 0,21 19-7 0,-21-19 39 15,-21 0 13-15,21 0 11 0,0 0 22 0,0 20-29 16,0-20-4-16,0 0-3 0,-19 19-13 0,19-19-8 15,-20 0-2-15,20 19-12 0,-19-19-6 0,-1 20-4 16,20-20-8-16,-19 19 4 0,19-19-5 0,-19 20-2 16,19-20-52-16,-20 0-51 0,20 0-67 0,0 0-95 15,-19 0-33-15,19 19 1 0,0-38-1 0,0 19-11 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28.6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 19 1459 0,'0'0'-26'0,"-19"0"30"0,19 0 35 0,0-19 21 15,0 19 46-15,0 19 1 0,0-19-8 0,0 0 0 16,19 0 2-16,-19 20-6 0,0-20-10 0,0 20-23 16,0-1-7-16,0 1-12 0,0 0-15 0,0-1-3 15,0 1-1-15,0-1-15 0,0 1-4 0,0-1 4 16,-19 0-18-16,19 1 0 0,0-1 4 0,0 1-23 16,0-20-44-16,0 19-52 0,0 2-62 0,0-21-42 15,0 0-20-15,0 19 2 0,19-19-23 0,-19 0 2 16</inkml:trace>
  <inkml:trace contextRef="#ctx0" brushRef="#br0" timeOffset="344">20 0 2230 0,'0'0'41'16,"-20"0"60"-16,20 0 22 0,0 0 26 0,0 0-12 15,0 0-50-15,0 0 7 0,0 0-20 0,0 19-11 16,0-19 7-16,20 0-28 0,-20 0 14 0,20 0-13 15,-20 20-15-15,20-20-5 0,-20 0-20 0,18 0-11 16,2 0 1-16,-20 20 1 0,20-20 9 0,-1 0 7 16,1 0-7-16,-1 0 2 0,1 0-78 0,-20 0-60 15,20 0-48-15,-2 0-82 0,-18 0-5 0,20 0-27 16,-20 0-33-16,0 0-18 0,20 0 22 0,-20 0-25 16</inkml:trace>
  <inkml:trace contextRef="#ctx0" brushRef="#br0" timeOffset="1008">352 312 976 0,'0'0'26'0,"0"-19"23"16,0 19 24-16,0 0-24 0,0 0 47 0,0 0-54 16,0 0-6-16,0 0 27 0,0 0-85 0,0 0 37 15,0 0-13-15,21 0-6 0,-21-20 17 0,0 20-11 16,17 0-2-16,-17 0 4 0,0 0 0 0,20 0 5 15,-20 0-18-15,20 0 7 0,-20 20-2 0,0-20 6 16,20 0 11-16,-20 0-11 0,0 0-2 0,0 19-10 16,0-19 16-16,19 0 3 0,-19 0-3 0,0 21 0 15,0-21-4-15,-19 19-8 0,19-19 13 0,0 19 5 16,0-19 1-16,0 20 30 0,-20-20 4 0,20 20 29 16,0-20 12-16,-20 19-2 0,20-19 9 0,0 20-10 15,-20-20 10-15,20 19-4 0,0-19-15 16,-17 0-4-16,17 19 0 0,0-19 6 0,0 0-10 0,0 0-11 15,-21 0-9-15,21 0-29 0,0 0 13 16,0 0 4-16,0 0-12 0,0-19 20 0,0 19-15 16,21 0-4-16,-21 0-1 0,0 0-16 0,17 0 9 15,-17 0 0-15,20-19-10 0,-20 19 0 0,20 0-4 16,-20 0-6-16,20 0-11 0,-1 0 16 0,-19 0-14 16,20 0-49-16,-20 0-24 0,20 0-63 0,-20 0-62 15,19 0-26-15,-19 0-39 0,0 0-34 0,19 0 23 16,-19 0-2-16,0 0-30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26.0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 20 1248 0,'19'-20'40'0,"-38"20"-36"0,19 0 32 16,0 0 18-16,0 0-37 0,0 0 55 0,0 0 15 16,0 0-14-16,0 20 28 0,19-20 2 0,-19 0-23 15,0 19 19-15,0-19-15 0,0 20-3 0,0-20-5 16,0 19-20-16,0 0 2 0,0 1 5 0,0-1-6 15,0 1-13-15,-19 0-11 0,19-1-40 0,0 1-7 16,0 19 12-16,0-19-8 0,0-1 15 16,0-19-7-16,0 20-59 0,0-1-82 0,0-19-73 15,0 19-98-15,0-19-42 0,0 20-15 0,19-20-4 16</inkml:trace>
  <inkml:trace contextRef="#ctx0" brushRef="#br0" timeOffset="324">0 78 1895 0,'0'0'29'0,"0"0"34"0,0 0 23 16,0 0 7-16,0 0-13 0,0 0 32 0,0 0-16 16,0 0 20-16,0 0 5 0,19 0-63 0,-19-19-2 15,0 19-10-15,21 0-21 0,-3 0 2 0,-18 0-8 16,39 0-9-16,-19 0 0 0,0-20-8 0,-1 20 3 16,20 20-18-16,-20-20 6 0,1 0 10 0,-1 0-16 15,21 0 16-15,-20 0-66 0,-20 19-95 0,19-19-59 16,1 0-93-16,-1 0-59 0,0 0 29 15,-19 19-50-15,20-19-14 0</inkml:trace>
  <inkml:trace contextRef="#ctx0" brushRef="#br0" timeOffset="1393">450 332 1332 0,'0'0'40'0,"0"0"26"15,0 0 35-15,0 0 11 0,0 0-21 0,0 0-2 16,0 0-21-16,0 0 4 0,0 0-7 0,0 0-4 15,0 0-4-15,0 0-9 0,0 0-16 0,0 39-18 32,0 19-12-32,0-58 10 15,0 21-14-15,0-21-8 0,0 19-74 0,0-19-79 16,0 0-66-16,0 19-105 0,0-19 0 0,0 20-32 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31.4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62 952 0,'0'0'51'15,"0"0"23"-15,0 0 48 0,0 0 13 0,0 0-35 16,0 0 26-16,0 0-17 0,0 0 25 0,0 0 17 16,0 0-14-16,0 0-16 0,0 0-8 0,0 0-3 15,0 0-13-15,0 0-12 0,0 0-30 0,0 0-29 16,0 0-19-16,0 0-4 0,0 0 50 0,0 0 38 15,0 0-6-15,0 0 9 0,0 0-37 0,20 0-2 16,-20 0 1-16,19 0 2 0,1 0-20 0,-1 0-33 16,-19 0 5-16,19 0-15 0,20 0 18 0,-18 0-6 15,-2 0-2-15,1 19 11 0,-1-19-19 16,0 0 1-16,20 0 2 0,-19 0 0 0,0 0 2 16,0 0 9-16,-1 0-6 0,1 20-8 0,-2-20 8 15,2 0-10-15,-1 0 3 0,1 0-3 0,-20 0-1 16,20 0 12-16,-20 0-9 0,0 0-40 0,0 0-43 15,0 19-63-15,0-19-53 0,0 0-18 0,20 0-39 16,-20 0-38-16,0 0-43 0,0 0 15 0,0 21-22 16,0-21-39-16</inkml:trace>
  <inkml:trace contextRef="#ctx0" brushRef="#br0" timeOffset="305">508 42 1806 0,'0'0'35'0,"0"0"25"15,0 0 5-15,0 0-15 0,0 0-3 16,0-19-50-16,0 19 24 16,58-19-30-1,21 19 23 16,-79 0 15-31,0 0 17 0,0 0 12 16,0 0 13-16,0 0-27 0,0 0-7 0,57 58-11 16,-36-19-19-16,-42-20-7 0,21 2-3 15,-18-2-4-15,-1 0 12 0,19 1-7 0,-20 0-35 16,20-20-71-16,-20 19-73 0,20-19-64 0,0 0-40 16,0 0 31-16,0 0-43 0,0 0-16 0</inkml:trace>
  <inkml:trace contextRef="#ctx0" brushRef="#br0" timeOffset="882">1015 101 1181 0,'20'0'12'0,"-20"0"41"0,0 0-45 0,0 0 74 16,0 0-25-16,0 0-33 0,20 0 63 0,-20 0-44 15,0-20 33-15,0 20 4 0,0 0-10 0,0 0-6 16,-20-19-6-16,20 19 2 0,0 0 7 0,0 0-10 15,-20 0 2-15,20-20-6 0,-18 20 2 0,18 0-13 16,-20 0-19-16,20 0-3 0,-20 0-13 0,1 0 3 16,-1 0-6-16,20 20 1 0,-19-20-10 0,-1 0 1 15,20 0 6-15,-20 19-4 0,20-19 7 0,-18 0-3 16,18 0 0-16,0 0-4 0,0 20 6 16,0-20 3-16,0 0-2 0,0 0 2 0,0 0-14 15,0 19-2-15,0-19 2 0,0 0 3 0,0 21 4 16,18-21 0-16,-18 19-3 0,0-19-2 0,20 0 10 15,-20 19-1-15,20-19-4 0,-1 20 0 0,-19-20-4 16,20 20-3-16,-20-20 7 0,19 19 2 0,-19-19-2 16,20 20 0-16,-20-20 5 0,20 19 51 0,-20-19 3 15,0 19 17-15,0-19 6 0,0 20-51 0,0-20 5 16,0 20 23-16,0-20 4 0,0 0 10 0,0 19-4 16,-20-19-35-16,20 0-21 0,-20 0-3 0,20 0 0 15,-19 0-1-15,-1 0 4 0,20 0-8 0,-19 0-8 16,19 0 1-16,-20 0-1 0,0-19-7 15,20 19 0-15,-18 0 8 0,18 0-45 0,0 0-43 16,-20 0-78-16,20 0-88 0,0 0-32 0,0 0-38 16,0 19-15-16,0-19 13 0,-20 0-42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35.8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 19 1181 0,'0'0'37'0,"0"0"59"16,0 0-23-16,0 0-11 0,0 0 66 0,0 0-63 16,0-19 29-16,0 19-17 0,0 0-26 0,0 0-2 15,0 0-5-15,-19 39 4 0,19-19-10 0,0-20-16 16,0 19-1-16,0 1-21 0,0-1-7 0,0 1 5 16,-20-1-3-16,20-19 10 0,0 19 4 0,0 1-54 15,0-20-68-15,0 0-71 0,0 19-87 0,0-19-5 16,0 0-15-16,0 0 3 0</inkml:trace>
  <inkml:trace contextRef="#ctx0" brushRef="#br0" timeOffset="236">20 117 1501 0,'0'0'28'0,"0"0"41"0,-20 0 12 0,20 0 15 16,20 0 4-16,-20 0 8 0,0 0 5 0,0 0-11 16,19-19-31-16,-19 19-39 0,19 0-25 15,-19 0 2-15,20 0-4 0,-20 0 0 0,19 0 9 16,2 0-19-16,-2 0 5 0,-19 0-5 0,20 0 3 16,-1 0 7-16,1 0-62 0,-1 0-81 0,-19 19-81 15,19-19-77-15,-19 0 3 0,20 0-41 0,-20 0 7 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33.9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79 1000 0,'0'0'33'0,"0"0"31"0,0 0 38 0,0 0-38 15,0 0 58-15,0 0-67 0,0 0-19 0,18-39 71 16,-18 39-72-16,0 0 68 0,0 0 0 0,0 0 9 16,0 0-7-16,0 0-10 0,0 0-6 0,0 20-33 15,0-20-12-15,0 0-17 0,20 39-15 16,-20-19-10-16,-20-1 3 0,20 21 2 0,0-21-5 16,0 1 5-16,0-1-11 0,0 1-6 0,0-1 6 15,0 0-1-15,-18 1 10 0,18-1-10 0,0 1 10 16,0-20-38-16,18 19-70 0,-18-19-72 0,-18 0-95 15,18 21-38-15,18-21 30 0,-18-21-3 0,0 21 28 16</inkml:trace>
  <inkml:trace contextRef="#ctx0" brushRef="#br0" timeOffset="398">0 2 1223 0,'19'0'42'0,"-19"0"-30"15,0 0 34-15,0 0 9 0,0 0 16 0,0 0 62 16,0 0 0-16,0 0 16 0,0 0-31 0,20 0 2 16,-20 0-31-16,0 0-9 0,0 0-13 0,0 0-41 15,0 0 2-15,59 0-17 16,77 0 4-1,-115 0-22-15,-2 0-70 16,-1 0-68-16,2 19-90 0,0-19-79 0,-1 0-4 16,1 0-19-16,-20 0-7 0</inkml:trace>
  <inkml:trace contextRef="#ctx0" brushRef="#br0" timeOffset="1273">391 275 633 0,'0'0'17'0,"0"0"19"15,0 0 7-15,0 0 9 0,0 0-14 0,0 0-8 16,0 0 6-16,0 0 4 0,0 0 15 0,0 0 19 16,0 0-13-16,0 0 1 0,0 0-10 0,0 0 26 15,0 0-61-15,0 0 8 0,0 0 51 16,0 0-93-16,0 0 61 0,0-19-10 0,0 19-10 16,0-20 2-1,19 20-37 16,19 0 24 1,-38 0 43-17,0 0-8-15,0 0 7 0,0 0-5 0,0 0-24 16,20 0-20-16,-40 78-17 31,20-78 40-15,-38 58 9-16,38-37 28 15,0-21-1-15,0 0 3 0,0 0-3 0,0 0 1 16,0 0 10-16,0 0-16 0,0 0-9 0,0 0-20 16,0 0-1-16,0 0 10 0,-19 0 12 0,19 0-4 15,0 0-18-15,0 0-4 0,0 0-9 16,-20 19-15-16,20-19 25 16,0 0 21-16,0 0 1 0,0 0-6 0,0 0-21 15,20 0-32-15,-20 0 35 31,39 19-48-31,-39-19-103 16,0 0-53-16,0 0-76 0,0 0-69 0,0 0-32 16,0 0-25-16,0 0-22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6:36.4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58 1596 0,'-19'0'48'0,"19"0"24"0,0 19 32 0,0-19 20 16,0 0-27-16,0 0-11 0,0 20-36 0,0-20-13 15,0 19-17-15,19-19-24 0,-19 0 6 16,0 20 3-16,20-20-10 0,-20 20 19 0,0-20 0 16,20 19-17-16,-20-19 5 0,19 20-6 0,-19-20-8 15,0 0 10-15,20 20-5 0,-20-20-34 0,0 19-60 16,0-19-69-16,0 0-52 0,20 20-32 0,-20-20 23 16,0 0-7-16,20 0-23 0</inkml:trace>
  <inkml:trace contextRef="#ctx0" brushRef="#br0" timeOffset="256">371 0 1544 0,'0'0'52'0,"-19"19"43"16,19-19 49-16,0 0 41 0,0 20-29 0,0-1 5 15,0-19-13-15,0 19-18 0,-20 20 19 0,20-19-25 16,0 19-36-16,-19-19-21 0,0 19-37 0,-1 0-18 16,20 0-7-16,-19 0 5 0,-1 0-2 0,0-20-16 15,0 21 8-15,20-21-4 0,-19 21 1 16,19-21-51-16,-20 1-68 0,20-1-85 0,0 0-106 16,0-19-37-16,-18 0-37 0,18 0 3 0,0 0 23 15</inkml:trace>
  <inkml:trace contextRef="#ctx0" brushRef="#br0" timeOffset="1119">450 273 976 0,'0'0'43'0,"0"0"16"0,0 0 28 16,0 0-21-16,0 0 25 0,0 0-26 0,0-19-23 16,0 19 43-16,0 0-44 0,0 0 35 0,0 0-4 15,0 0 0-15,0 0-3 0,0 0-22 16,0 0 13-16,0-20-6 0,18 20-12 0,-18 0-8 16,0 0 3-16,0 0-22 0,21 0-10 0,-21 0 4 15,0 0-14-15,0 0 1 0,0 0 8 0,0 0-1 16,19 0-1-16,-19-19-6 0,0 19 1 0,0 0 3 15,0 0 5-15,20 0 8 0,-20 0-15 0,0 0 5 16,0 0-6-16,19 0 3 0,-19 19 7 0,0-19-2 16,0 0-1-16,20 0 1 0,-20 0 6 0,0 0-4 15,0 20-7-15,0-20-2 0,0 0-5 0,0 19 5 16,0-19 4-16,0 0 7 0,-20 20-4 16,20-20-8-16,0 19 8 0,-19-19-10 0,19 19 5 0,-20-19 7 15,20 20-9-15,-19-20-5 0,19 19 7 16,-21-19-2-16,21 0-7 0,-18 20 11 0,18-20-4 15,0 0-10-15,-19 0 17 0,19 0-3 0,0 0-13 16,0 0 6-16,0 0 3 0,0 0 2 0,0 0 9 16,0 0-2-16,19 0-5 0,-19 0-13 0,0-20 8 15,0 20 1-15,18 0-2 0,-18 0 8 0,21 0-11 16,-21 0 14-16,0 0-14 0,19 0 12 0,-19 20 34 16,20-20 5-16,-20 0 28 0,19 19 9 0,-19-19-23 15,0 0-8-15,20 21 2 0,-20-21-14 0,0 19 5 16,0-19 3-16,0 19-5 0,0-19 5 0,-20 20 0 15,20-20 5-15,0 0-5 0,0 20-9 0,-19-20-14 16,19 0-8-16,-20 0-13 0,20 0 1 16,-19 0-8-16,19 19 0 0,-21-19 2 0,21 0-4 15,-18 0-1-15,18-19-58 0,0 19-50 0,-19 0-67 16,19 0-91-16,0 0-30 0,-21 0-60 0,21-20-10 16,0 20 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10.8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98 1306 0,'0'0'-25'16,"0"0"80"-16,0 0-10 0,0 0 2 0,0 0 26 16,-20 0-79-16,20 0 1 0,0 0 5 0,0 0-6 15,0 0 2-15,0-19 15 0,0 19-7 0,0 0-4 16,0 0 6-16,0-20-10 0,0 20 4 0,0 0 4 16,0-19-2-16,0 19 9 0,0 0-13 0,0-20 6 15,0 20-53-15,0 0-56 0,20 0-16 0,-20 0-65 16,0 0-25-16,0-20-13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53.3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 59 462 0,'0'0'21'0,"0"0"24"15,0 0 3-15,0 0 1 0,0 0 16 0,0 0-17 16,0 0 13-16,0 0-7 0,0 0 33 16,0 0 0-16,0 0-7 0,0 0 21 0,0 0-70 15,0 0 58-15,0 0-47 0,0 0-23 0,0 0 38 16,20-19-8-16,-20 19-15 16,0 0 0-16,0 0-8 0,0 0 4 0,0 0 3 15,0 0-2-15,0 0 4 0,0 0-4 0,0 0-9 16,0 0 8-16,0 0 6 0,0 0 8 0,0 0 14 15,0 0-13-15,0 0-5 0,0 19-8 0,0-19-14 16,0 0 12-16,0 0 9 0,0 0-19 16,0 0 5-16,0 0 5 0,-79 78 18 15,79-78-22-15,0 0-3 0,0 0 0 16,-77 58 5-16,77-38-7 0,0-20-4 16,-20 0-8-16,20 0 10 0,0 0 7 0,0 0 9 15,0 0-2-15,0 0-14 0,0 0 2 31,0 0 20-31,0 0-3 0,0 19 15 0,0-19-24 16,0 0-12-16,0 0 12 0,0 0-2 16,0 0 59-16,0 0-10 0,0 0-4 0,0 0-6 15,0 0-31-15,0 0 8 0,0 0-5 0,0 0-10 16,0 0-8-16,20 0-7 16,57 21-13-1,-57-21 0-15,-20 0 8 16,20 0 2-16,-20 19-5 0,19-19-3 0,-19 0-2 15,20 0 0-15,-20 0-2 0,20 19-1 0,-20-19-9 16,0 0-61-16,0 0-64 0,18 0-66 0,-18 0-78 16,0 0-30-16,0 0-33 0,0 0-44 0,0 0 12 15,0 0 13-15</inkml:trace>
  <inkml:trace contextRef="#ctx0" brushRef="#br0" timeOffset="788">607 20 664 0,'0'0'29'0,"0"0"21"0,0 0 40 0,0 0 40 16,0 0-14-16,0 0 5 0,0 0-78 0,0 0 50 16,0 0-44-16,20-20 2 0,-20 20 84 0,0 0-68 15,0 0 40-15,0 0 7 0,0 0-20 0,0 0-4 16,0 0 8-16,0 0-28 0,0 0-12 0,0 0-14 15,0 0 0-15,-20 59 3 0,20-39-2 0,0 19-8 16,0-20-6-16,0 0-8 0,0 1-13 16,0-1 4-16,0 1-14 0,0-1-12 0,0 2 15 0,0-2-8 15,0 0 3-15,0-19-3 0,0 20-52 16,0-20-54-16,0 20-61 0,0-20-55 0,0 0-21 16,0 0-23-16,0 0 6 0,0 0-27 0</inkml:trace>
  <inkml:trace contextRef="#ctx0" brushRef="#br0" timeOffset="1192">431 0 1459 0,'0'0'23'0,"0"0"51"0,0 0 19 15,0 0 28-15,0 0 0 0,-19 0-43 0,19 20-11 16,0-20-22-16,19 0 10 0,-19 0 21 0,0 0 0 15,0 0 10-15,0 0-7 0,20 0-8 16,-20 0-2-16,19 0 0 0,-19 0-26 0,21 0-14 16,-21 0-12-16,19 0-10 0,-1 0-2 0,-18 0-7 15,21 0 6-15,-2 0 1 0,1 0-5 0,-20 0 12 16,19 0 1-16,1 20-9 0,0-20 6 0,-20 0-15 16,20 0-2-16,-20 0-29 0,18 0-76 0,-18 0-39 15,20 19-86-15,-20-19-55 0,0 0-13 0,20 0 9 16,-20 0-10-16,0 0-33 0</inkml:trace>
  <inkml:trace contextRef="#ctx0" brushRef="#br0" timeOffset="1927">744 274 759 0,'0'0'20'0,"0"0"42"0,0 0 21 0,0 0 29 15,20 0 3-15,-40 0-83 0,40 0 65 0,-40 0-53 16,20 0-13-16,0 0 62 0,0-19-52 0,0 19 43 16,0 0 5-16,0 0-13 0,0 0-37 0,20 0-17 15,-20 0-13-15,0-21 0 0,0 21 0 0,19 0-9 16,-19 0 0-16,0 0-7 0,0 0 9 0,0 0-4 16,20 0 0-16,-20 0-5 0,0 0 9 0,0 0 7 15,0 0 4-15,20 0 7 0,-20 0-24 0,0 0 8 16,18 0-12-16,-18 0 3 0,0 21 3 0,0-21 6 15,20 0 7-15,-20 0-4 0,0 0 0 0,0 19-10 16,0-19-3-16,0 0-3 0,0 19 11 16,0-19 2-16,-20 20-4 0,20-20 5 0,0 20-7 15,0-20 2-15,-18 19 4 0,18 1-11 0,0-20 10 16,-20 19 35-16,20-19 16 0,0 19 25 0,-20-19 16 16,20 20-31-16,0-20-3 0,0 0-5 0,-19 0 2 15,19 19 15-15,0-19 0 0,0 0-5 0,0 0-13 16,0 0-31-16,0 0 0 0,0 0-7 0,0 0 24 15,0 0 15-15,0 0-12 0,0-19 0 0,0 19-22 16,0 0-17-16,0 0 4 0,19 0 1 0,-19 0-7 16,0 0 4-16,20-20-2 0,-20 20-5 15,20 0-5-15,-20 0-2 0,18 0 7 0,-18 0-12 0,20 0-1 16,-20 0 6-16,0 0-61 0,20 0-26 16,-20 0-49-16,20 20-62 0,-20-20-14 0,19 0-48 15,-19 0-26-15,0 0 4 0,20 0-50 0</inkml:trace>
  <inkml:trace contextRef="#ctx0" brushRef="#br0" timeOffset="55485">41 410 287 0,'0'0'-6'15,"0"0"8"-15,0 0-17 0,0 0 19 0,19 0 3 0,-19 0 10 16,0 0 31-16,0 0-12 0,0 0 10 16,0 0 11-16,0 0-12 0,0 0 21 0,0 0 6 15,0 0-4-15,0 0 15 0,0 0-23 0,0 0-2 16,0 0-34-16,0 0-9 0,0 0-7 0,0 0-8 16,0 0 16-16,0 0 2 0,0 0-3 0,0 0 22 15,0 0 8-15,0 0-18 0,0 0 14 0,-19 0-22 16,19 0-9-16,0 0 17 0,0 0-39 15,0 0 51-15,0 0-49 0,0 0 44 0,0 0-13 0,0 0 11 16,0 0 12-16,0 0-36 0,0 0 51 0,0 0-70 16,0 0 41-16,0 0 2 0,0-19 7 15,0 19 24-15,0 0 7 0,0 0-12 0,0 0-7 16,0 0-11-16,0 0-5 0,0 0-4 0,0 0 12 16,0 0-8-16,0 0-1 0,0 0 9 0,0 0-9 15,0 0 4-15,0 0 1 0,0 0 3 0,0 0 8 16,0 0-15-16,0 0 4 0,0 0-16 0,0 0-13 15,0 0 13-15,0 0-11 0,0 0 2 0,0 0 2 16,0 0 29-16,0 0 0 0,0 0 9 0,0 0-4 16,0 0-36-16,0 19 20 0,0-19-7 0,0 0 2 15,0 0-8-15,0 0-9 0,0 0-5 0,0 0 5 16,0 0 42-16,0 0-17 0,0 0 12 0,0 0-3 16,0 0-41-16,0 0 13 0,0 0 11 15,0 0-1-15,0 0 6 0,0 0-6 0,0 0-23 16,0 0 5-16,0 0 15 0,0-19 3 0,0 19 9 15,0 0-11-15,0 0-16 0,0 0-7 0,0 0-8 16,0 0 5-16,0 0-3 0,0 0 5 0,0 0-4 16,0 0-11-16,0 0 6 0,0 0 7 0,19 19 5 15,-19-19 12-15,0 0-4 0,0 0 48 0,19 0 9 16,-19 0-6-16,0 0 3 0,20 0-64 0,-20 0-11 16,20 0 0-16,-20 0 2 0,0 0 12 0,20 0 2 15,-20 0-6-15,19 0-2 0,-19 20 0 0,0-20 8 16,20 0 2-16,-20 0-7 0,0 0 5 0,20 0-11 15,-20 0 0-15,18 0 9 0,-18 19-9 0,20-19 6 16,-20 0-6-16,0 0 6 0,19 0-1 16,-19 0-2-16,0 0 5 0,20 0 6 0,-20 20-8 15,0-20-3-15,20 0 0 0,-20 0-8 0,0 0 8 16,0 0 2-16,0 0 1 0,0 0-6 0,0 0 3 16,0 0-7-16,20 0 7 0,-20 0 5 0,0 0-3 15,0 0 4-15,0 0-9 0,0 0 5 0,0 0-7 16,0 0 2-16,0 0 6 0,0 0 0 0,0 0 0 15,0 0 4-15,0 0-4 0,0 0-6 0,0 0 11 16,0 0-3-16,0 0 9 0,0 0-12 16,0 0 11-16,0 0-13 0,0 0-5 0,0 0 13 15,0 0-13-15,0 0 8 0,0 0-6 0,0 0-5 16,0 0 3-16,0 0-1 0,0 0 6 0,0 0 0 16,0 0 3-16,0 0 7 0,0 0-4 0,0 0 7 15,0 0-13-15,0 0-11 0,-20 0 9 0,20 0-6 16,0 0 8-16,0 0 0 0,0 0-3 0,0 0 3 15,0 0-13-15,0 0-72 0,0 0-67 0,0 0-108 16,0 0-96-16,0 0-41 0,0 0-51 0,0 0 20 16,0 0-40-16</inkml:trace>
  <inkml:trace contextRef="#ctx0" brushRef="#br0" timeOffset="57032">198 274 839 0,'0'0'22'0,"0"0"26"0,0 0 31 15,0 0 7-15,0 0-10 0,0 0-24 0,0 0-23 16,0 0 30-16,0 0-8 16,0 0-28-16,0 0-57 0,0 0 76 0,0 0-4 15,0 0 19-15,0 0-6 0,0 0-10 16,0 0 0-16,0 0-19 0,0 0 26 0,0 0 0 16,0 0-6-16,18 19 4 0,-18-19-26 15,39 20-20-15,-39-20 0 16,0 20-5-16,20-20 5 0,-20 0 3 0,20 19 1 15,-20-19 0-15,0 0-1 0,20 20 1 0,-20-20-4 16,0 0 0-16,0 0 2 0,0 0-18 16,0 0 34-1,0 0-22-15,0 0-36 16,0 0-55-16,0 0-78 0,0 0-68 0,0 0-59 16,0 0-23-16</inkml:trace>
  <inkml:trace contextRef="#ctx0" brushRef="#br0" timeOffset="57665">139 98 493 0,'0'0'11'0,"0"0"24"16,0 0 20-16,0 0 14 0,0 0 3 0,0 0-10 15,0 0-28-15,0 0 8 0,0 0-6 0,0 0 38 16,0 0-5-16,0 0-18 0,0 0 12 0,0 0-44 15,0 0 17-15,0 0 1 16,0 0-58-16,59-39 11 16,18 0 33-1,-77 39-67 1,20 0 71-16,-20 0-74 0,0 0-52 0,0-20-4 16,20 20-80-16,-20 0 15 0,0 0-26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9:35.5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78 204 0,'0'0'9'0,"0"-19"16"0,0 19 43 0,0 0 8 16,0 0 16-16,0 0 15 0,0 0-25 0,0 0 9 15,0 0-10-15,0 0-33 0,0 0 7 0,0 0 12 16,0 0-2-16,0 0 1 0,0 0-19 0,0 0-24 16,0 0-9-16,0 0 5 0,0 0 2 0,0 0-44 15,0 0 32-15,0 19-49 0,0-19 49 0,0 0-7 16,0 0 12-16,0 0 5 0,0 0 8 0,0 0-18 15,0-19 20-15,20 19 13 0,-20 0-59 16,0 0 74-16,0 0-61 0,0 0 40 0,0-20-8 16,0 20-14-16,0 0-5 0,0 0 6 0,0-19-2 15,0 19 4-15,0 0-6 0,0 0-3 0,0 0-10 16,0-20 2-16,20 20 0 0,-20 0-12 0,0 0 14 16,0 0 6-16,0 0 5 0,0 0-9 0,19 0 0 15,-19 0-4-15,0 0 0 0,19 0 7 0,-19 0 0 16,0 0-5-16,19 0-4 0,-19 0 4 0,0 0 6 15,20 0-6-15,-20 0 3 0,0 0-5 0,20 0-7 16,-20 0 9-16,0 0 7 0,0 0 2 0,0 0-5 16,0 0 3-16,0 0-9 0,0 0 11 0,0 0-2 15,0 0-3-15,0 0-4 0,0 0-2 0,0 0-6 16,0 20 6-16,20-20 8 0,-20 0-8 16,0 0 11-16,0 0-8 0,0 0 3 0,0 0 18 15,0 0-9-15,0 0 12 0,19 0-10 0,-19 0-15 16,0 0 7-16,0 0-2 0,0 0-5 0,0 19 0 15,0-19 5-15,0 0-11 0,0 0-1 0,0 20 5 16,0-20-6-16,0 0 3 0,0 19 12 0,0-19-7 16,0 0 7-16,0 0-9 0,0 19-4 0,0-19 1 15,0 0 3-15,0 20 5 0,-19-20-7 0,19 0 15 16,0 20-9-16,0-20 5 0,0 0 15 0,0 19-28 16,-20-19 10-16,20 0 10 0,0 0-16 0,0 20 9 15,0-20 11-15,0 0-7 0,0 20 5 0,-20-20 23 16,20 19-15-16,0-19 3 0,-20 0 0 15,20 20-8-15,0-20-1 0,-19 19 3 0,19-19-2 16,0 0-12-16,0 0 2 0,0 0 8 0,0 0 4 16,0 20 2-16,0-20-2 0,0 0-21 0,0 0 2 15,0 0 3-15,0 0-7 0,0 0 12 0,0 0-12 16,0 0-3-16,0 0 1 0,0 0-2 0,0 0 38 16,0 0-8-16,0 0 4 0,19 0 7 0,-19 0 13 15,0 0 20-15,20 0-4 0,-20 0-6 0,20 0-48 16,-20 0-3-16,0 0-1 0,20 0-1 0,-20 0-2 15,19 0-5-15,-19 0 2 0,20 0-12 0,0 0 8 16,-20 0-3-16,18 0 0 0,-18 0 10 0,20 0-5 16,-20 0 5-16,19 0-3 0,-19 0-30 15,0 0-75-15,20 0-76 0,-20 0-94 0,0 0-68 16,0 0 24-16,20-20-53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9:41.2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41 287 0,'0'0'21'0,"0"0"0"15,0 0 19-15,0-20 9 0,0 20-20 0,0 0 19 16,0 0 12-16,0 0 12 0,0 0 21 0,0 0 0 16,0 0 6-16,0 0 2 0,0 0-9 0,0 0 30 15,0 0-84-15,0 0 40 0,0 0-28 16,0 0-37-16,-19 0 50 0,19 0-54 0,0 0 30 16,0 0-9-16,19 0-9 0,-19 0-4 0,0 0-17 15,0 0-6-15,0 20 14 0,0-20-12 0,0 20 6 16,-19-1 3-16,19 1-16 0,0-1 30 0,0 0 25 15,0 1 4-15,0-1 4 0,19-19-23 0,-19 20-14 16,0 0-6-16,0-20 2 0,21 19 4 0,-21-19-15 16,0 0 25-16,19 0 19 0,-19 0-10 0,20 0 6 15,-20-19-24-15,19 19-14 0,1-20 3 0,-1 0-1 16,-19 1-4-16,19-1 2 0,1 1 2 0,-1 0-8 16,2-1 8-16,-2 1 3 0,1 19 2 15,-1-20 0-15,-19 0 0 0,19 20-43 0,1 0-41 16,-20-19-53-16,19 19-42 0,-19 0-19 0,0 0 24 15,0 0-11-15,0 0-32 0,0 0-5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9:41.8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157 0 759 0,'0'0'38'16,"0"0"-8"-16,0 0 18 0,0 0 18 0,0 19-8 15,0-19 23-15,0 0-5 0,0 20 27 0,-20-20-83 16,20 19 52-16,0 2-30 0,0-21-38 0,-19 19 66 16,19 0-51-16,0 1 13 0,0-20 9 0,-19 20 11 15,19-1-22-15,0 1 5 0,-20-1-2 0,20 0-35 16,-19 1 6-16,19 0 0 0,0-1-8 0,-21 1 2 15,21-20 2-15,0 20 2 0,-19-1-19 16,19-19-40-16,0 20-68 0,0-20-5 0,0 0-69 16,0 0-21-16,0 0 17 0,0 0-70 0</inkml:trace>
  <inkml:trace contextRef="#ctx0" brushRef="#br0" timeOffset="208">0 98 1348 0,'-19'0'-46'16,"19"0"97"-16,0 0-53 0,0 0 21 0,0 0 61 16,0 0-101-16,0 0 72 0,0 0-15 15,0 0 7-15,98 78-36 16,-98-78-24 15,0 0-76-31,137 98 6 0,-137-98-76 0,0 0-44 16,77 59-4-16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9:44.8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203 59 1009 0,'0'0'45'0,"0"0"13"15,0-39 46-15,0 39-36 0,0 0-12 0,0 0-3 16,0 0-30-16,0 0 54 0,0 0-15 0,0 0 14 16,0-20-17-16,0 20-13 0,0 0-11 0,0 0-15 15,0 0 8-15,0 0-6 0,0 0-6 0,0 0-12 16,-39 59-13 15,18-1-6-15,21-38 8-16,-18-1 18 0,18 1-9 0,-19 0-2 15,19-1 2-15,0-19-17 0,-20 20 15 16,20 0-7-16,0-20 5 0,-20 19 9 0,20-19-42 16,0 0-35-16,0 0-32 0,0 0-63 0,0 0 25 15,0 0-34-15,0 0-44 0,0 0-29 0</inkml:trace>
  <inkml:trace contextRef="#ctx0" brushRef="#br0" timeOffset="200">7 79 1408 0,'0'0'27'0,"0"0"40"0,0 0 6 0,0 0 2 16,0 0-25-16,-19-20-19 0,19 20-11 0,0 0 13 15,39 58-38 1,-39-58-69 0,0 0-81-16,0 0-19 15,137 118-102-15,-118-98 13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9:45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0 129 903 0,'0'-20'-2'15,"0"20"10"-15,0 0 18 0,0-19 27 0,0 19 17 16,0 0-19-16,0 0-4 0,0 0-20 0,0 19-4 16,0-19-23-16,0 0 48 0,0 0-66 0,0 0 79 15,0 20-40-15,0-20 11 0,0 19-16 0,18-19-28 16,-18 21 45-16,0-2-61 0,0 0 77 0,0 1-43 16,21-20 37-16,-21 20 0 0,0-1 30 0,19-19-4 15,-19 20-8-15,0-20-9 0,20 19-8 0,-20-19-15 16,0 0 20-16,19 0 18 0,-19 0-22 0,0-19 2 15,20 19 7-15,-20 0-6 0,20-20 7 0,0 20-12 16,-20-19-20-16,18-1-20 0,2 0-12 16,0 20 16-16,-1-19-19 0,1 0 12 0,-1-21 7 15,1 20-9-15,0 1 16 0,-2-1-12 0,2 20-9 16,0-19 14-16,0 0-12 0,-20 19-2 0,19-20 9 16,-19 20-56-16,0 0-15 0,20 0-17 0,-20 0-20 15,0-19-5-15,0 19-16 0,0 0-16 0,0 0-30 16,0 19 55-16,0-19-52 0,0 0-24 0,-20 0-25 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9:57.0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275 64 287 0,'0'0'26'15,"0"0"12"-15,0 0 18 0,0 0-1 16,0 0 17-16,0-19-2 0,0 19 3 0,0 0 9 15,0 0-4-15,0 0 9 0,0 0 8 0,0 0-3 16,0 0 1-16,0-39-52 0,0 39 20 0,0 0-14 16,0 0-30-16,0 0 31 0,0 0-31 0,0 0 22 15,0 0 34-15,0 0 9 0,0 0-4 0,0 0 8 16,0 0-8-16,0 0-10 0,0 0-5 0,0 0-27 16,0 0-14-16,0 0 3 0,0 0 1 0,0 0 6 15,0 0 2-15,0 0 5 0,0 0-9 0,0 0-10 16,20 58-6-16,-20 39 3 15,0-58-8-15,0-18 7 0,0-2-9 0,0 20-14 16,0-19 21-16,0-1-23 0,0 0 9 0,0 1 7 16,0 19-17-16,0-39 13 0,0 20-8 0,0-1-48 15,0-19-56-15,0 20-46 0,0-20-67 0,0 0 1 16,0 0 47-16,0 0-9 0,0 0 9 0,0 0-22 16,0 0-30-16</inkml:trace>
  <inkml:trace contextRef="#ctx0" brushRef="#br0" timeOffset="408">60 64 1148 0,'0'0'50'0,"-20"0"-19"0,20 0 25 16,0-19 7-16,-19 19-31 0,19 0 28 0,0 0-20 15,0 0 3-15,-21 0-24 0,21 0 40 0,21 0-11 16,-21 0-3-16,0 0 16 0,19 19-14 0,-19-19 2 15,0 0 13-15,20 0 25 0,-1-19-37 0,-19 19 8 16,20 0 9-16,0 0-31 0,0 0-1 0,-2 0-3 16,1-20-23-16,-19 20-2 0,21 0 7 0,-2 0 0 15,1 0-2-15,-1 0-17 0,1-19 12 0,0 19-9 16,0 0 0-16,-2 0 9 0,2 0-5 0,-1 0-5 16,-19 0-1-16,20 0-6 0,0 0-79 15,-1 0-53-15,-19 19-80 0,21-19-67 0,-21 0 27 16,19 0-24-16,-19 0 3 0</inkml:trace>
  <inkml:trace contextRef="#ctx0" brushRef="#br0" timeOffset="1272">665 182 920 0,'0'0'38'0,"0"0"13"15,0 0 31-15,0 0 44 0,0 0-80 0,0 0 70 16,0 0-68-16,0 0-35 0,0 0 79 0,0 0-64 15,0 0 47-15,0 0 1 0,0 0-30 0,0 0-12 16,0 0 3-16,-20 0-4 0,20 18-1 0,0-18-3 16,0 0-7-16,0 0-2 0,-18 21-2 0,18-21 0 15,0 19 6-15,0-19-17 0,-20 19 0 0,20-19 2 16,0 20-18-16,-19-20 11 0,19 20 14 0,0-20-5 16,0 19 5-16,-20 0-2 0,20-19-3 0,0 0-13 15,0 20 4-15,0-20 7 0,0 0-4 16,0 19 2-16,0-19-5 0,-20 0 3 0,20 0-15 15,0 20 15-15,0-20-10 0,0 0 1 0,0 0 11 16,0 0-7-16,0 0-7 0,0 0 9 0,0 0-4 16,0 0 2-16,0 0 4 0,0 0-6 0,0 0 16 15,0 0 2-15,0 0 9 0,0 0 5 0,0 0-33 16,0 0 6-16,0 0 8 0,0 0-13 0,0 0 18 16,0 0 0-16,0 0-11 0,0 0 6 0,0 0-8 15,0 0-10-15,0 0 7 0,0 0-7 0,0 0 2 16,0 0-2-16,0 0-2 0,0 0 12 15,0 0-6-15,20 0 13 0,-20 0-13 0,0 0 1 16,0 0 4-16,0 0-11 0,0 0 16 0,20 0 11 16,-20 0 5-16,0 0 0 0,0-20-4 0,0 20-12 15,0 0-2-15,19 0 9 0,-19 0-9 0,0 0-13 16,0 0 13-16,0 0-5 0,20 0 9 0,-20 0 1 16,0 0-10-16,18 0 0 0,-18 0 2 0,20 0 3 15,-20 0-3-15,0 0-2 0,20 0-5 0,-20 0 3 16,20 0 2-16,-20 0 5 0,19-19-1 0,-19 19-1 15,20 0-6-15,-20 0 10 0,19 0-4 0,-19 0-3 16,0 0 2-16,0 0-5 0,0 0-1 0,20 0 1 16,-20 0 8-16,0 0-2 0,0 0 4 0,0 0-10 15,0 0 3-15,0 0-4 0,0 0-8 16,0 0 21-16,19 0-16 0,-19 0-25 0,0 0-44 16,0 0-63-16,0 0-48 0,0 0-38 0,0 0-21 15,0 0 14-15,0 0-23 0,0 0 14 0</inkml:trace>
  <inkml:trace contextRef="#ctx0" brushRef="#br0" timeOffset="1526">821 221 1425 0,'0'0'19'0,"0"0"34"15,0 19 12-15,0 0 2 0,0-19-9 0,-19 20-34 16,38 0 3-16,-19-1 8 0,0 0-22 0,0 1 5 16,0-1-9-16,0 1-16 0,0-20 11 0,0 20-8 15,20-1-5-15,-20 1 9 0,0-20-35 16,0 0-31 0,0 0-38-16,0 0-28 0,0 0 15 0,0 59-7 15,0-59-22-15,0 38-29 0,0-38-66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5:47.6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254 39 431 0,'0'0'7'0,"0"0"-3"16,0 0 14-16,0 0 1 0,0 0-22 0,0 0 3 16,0 0-10-16,0 0 2 0,0 0 16 0,0 0-8 15,0 0-4-15,0 0-23 0,0 0-24 0,0 0-10 16,0 0-22-16</inkml:trace>
  <inkml:trace contextRef="#ctx0" brushRef="#br0" timeOffset="462">234 39 976 0,'0'0'49'0,"0"0"33"16,0 0-30-16,0-20 66 0,0 20-51 0,0 0-20 16,0 0 42-16,0 0-50 0,0 0 21 0,0 0 7 15,0 0-2-15,0-19-1 0,0 19-18 0,0 0-10 16,0 0 15-16,0 0 3 0,0 0 7 0,0 0 4 16,0 0-12-16,0 0-5 0,0 0 7 0,0 0-7 15,0 0-11-15,0 0-11 0,0 0 11 0,0 0 3 16,-19 98-2-16,19-98 7 0,0 20-31 0,0-1-7 15,0 1 4-15,0-1-13 0,0 1-3 0,0-1 3 16,0 0 7-16,0-19-3 0,0 20 7 0,0-20-9 16,0 19-7-16,0-19 5 0,0 20-45 15,0-20-58-15,0 0-60 0,0 0-86 0,0 0-21 16,0 0-8-16,0 0 33 0,0 0-1 0,0-20-26 16</inkml:trace>
  <inkml:trace contextRef="#ctx0" brushRef="#br0" timeOffset="920">39 19 1000 0,'0'0'45'0,"0"20"42"15,0-40-15-15,0 20 41 0,0 0-33 0,0 0-3 16,0 0 43-16,0 0-26 0,0 0 0 0,0 0-26 15,0 0 29-15,0 0 18 0,0 0 8 16,0 0-4-16,19 0-45 0,-19 0 11 0,0 0-12 16,21 20-11-16,-21-20-5 0,17 0-38 0,3 0-17 15,-20 0 8-15,20 0-5 0,0 0-10 0,-20 0 5 16,19 0 7-16,1 0-19 0,0 0 17 0,-20-20 5 16,19 20-5-16,1 0 11 0,-2 0-8 0,-18 0-11 15,20 0-11-15,0 0 11 0,-20 0-7 0,20 0 8 16,-20 0 9-16,19 20-2 0,-19-20 2 0,20 0-75 15,-20 0-45-15,0 0-87 0,0 0-51 0,0 0 14 16,0 0-32-16,0 0 36 0,0 0-16 0,19-20-44 16</inkml:trace>
  <inkml:trace contextRef="#ctx0" brushRef="#br0" timeOffset="18255">0 391 470 0,'0'0'42'0,"0"0"-16"16,0 0-5-16,0 0 8 0,0 0-50 16,0 0 66-1,0 0 4-15,0 0 16 16,0 0 2-16,0 0-19 0,0 0 2 0,0 0-16 15,0 0 7-15,0 0 18 0,0 0-8 0,0 0 7 16,0 0-29-16,0 0-13 0,0 0-3 0,0 0 12 16,0 0-9-16,0 0-36 15,0 0 60-15,0 0 14 0,0 0 0 16,0 0-3-16,0 0-17 16,0 0 15-16,0 0 18 0,19 0-6 15,-19 0 8-15,0 0-15 0,0 0-16 0,0 0 2 16,0 0-3-16,0 0-1 0,0 0-2 0,0 39-5 15,0-39 9-15,0 0-11 0,0 0 4 0,0 0-8 16,0 0-5-16,-19 78-18 16,19-78-7 15,0 0 3-15,0 0-59-1,0 0-33-15,0 0-71 0,0 0-66 16,0 0-19-16,0 0-59 0</inkml:trace>
  <inkml:trace contextRef="#ctx0" brushRef="#br0" timeOffset="265512">254 293 159 0,'0'0'18'0,"0"0"16"0,0 0 19 15,0 0 15-15,0 0-5 0,0 0-17 16,0 0-10-16,0 0-7 0,0 0 3 0,0 0-7 16,0 0 2-16,0 0-37 0,0 0 34 15,0 0-5-15,0 0 17 0,0 0-5 16,0 0-1-16,-20 19 3 0,20-19-13 16,0 0 0-16,0 0 12 0,0 0-12 0,0 0 2 15,0 79 0-15,0-79 12 0,0 0-12 16,0 20 13-16,0-20-13 0,0 19-5 0,0-19 5 15,0 0 15-15,0 20 4 0,0-20-10 0,0 0-8 16,0 19-3-16,0-19-9 0,0 0-3 0,0 19 9 16,0-19-15-16,0 0-6 0,0 0-1 15,0 0 1-15,0 0 6 0,0 0-6 0,0 0 17 16,0 0-17-16,0 0-2 0,0 0 14 0,0 0-10 16,0 20 4-16,0-20 4 0,0 0-2 0,0 0-8 15,0 0 12-15,0 0-12 0,0 0-2 0,0 0 4 16,0 0 2-16,0 0 8 0,0 0 5 0,0 0-34 15,0 0 19-15,0 0 4 0,0 19-48 0,0-19 75 16,-19 0-43-16,19 0 8 0,0 0 51 0,0 0-90 16,0 0 59-16,0 0-14 0,0 0-10 0,0 0 47 15,0 0-41-15,0 0 10 0,0 0-37 0,0 0 44 16,0 0-38-16,0 0 19 0,0 0 41 0,0 0-41 16,0 0 41-16,0 0-64 0,0 0 31 0,0 0-11 15,0 0 1-15,0 0 39 0,0 0-31 16,0 0-16-16,0 0-26 0,0 0-42 0,0 0-52 15,0 0-64-15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7:01:01.9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20 532 0,'0'0'11'0,"0"0"19"0,0 0 9 15,0 0-2-15,0 0 0 0,0 0-27 0,0 0-4 16,18 0 0-16,-18 0-20 0,0 0 8 0,0 0 12 16,0 0 37-16,0 0 15 0,0 0 8 0,0 0-18 15,0 0-44-15,0 0-4 0,20 0 6 0,-20 0-6 16,0 0 2-16,0 0-4 0,0-19-6 0,19 19 14 16,-19 0 0-16,0 0 4 0,0 0-6 0,20 0 7 15,-20 0-9-15,0 0 4 0,20 0 0 0,-20 0-12 16,0 0 3-16,20 0 3 0,-20 0 0 15,0 0 31-15,19 0 31 0,-19 0-9 0,0 19 13 16,0-19-35-16,0 0-17 0,0 0-1 0,0 19-28 16,0-19 21-16,0 20-18 0,-19-20 10 0,19 19 23 15,0-19-24-15,-20 20 8 0,20-20-14 0,-20 19 5 16,20 2-6-16,-20-21 16 0,20 18-6 0,-19-18-15 16,19 20 11-16,-20-20 2 0,20 0-6 0,0 0 2 15,0 0 12-15,0 0-21 0,0 20 19 0,0-20 3 16,0 0-1-16,0 0 0 0,0 0 0 0,0 0 1 15,20 0-18-15,-20 0 13 0,0 0 0 0,19 0 0 16,-19 0-10-16,20 0 16 0,-20 0-10 0,20 0 2 16,-20 0 19-16,20 0 10 0,-20 19-20 0,19-19 48 15,-19 20-72-15,20-20 51 0,-20 0-23 16,0 20-49-16,0-20 71 0,0 19-84 0,0-19 54 16,0 19-3-16,0-19-2 0,0 20-3 0,0-20 10 15,-20 0 1-15,20 19-12 0,0-19 8 0,-19 0-12 16,19 0-1-16,-20 0 13 0,20 0-4 0,-20 0 5 15,20 0-10-15,-20 0-9 0,20 0 18 0,0 0-64 16,-19-19 6-16,19 19-46 0,0 0-92 0,0-20 35 16,0 20-67-16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7:00:42.3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125 117 680 0,'0'0'27'0,"0"0"9"0,0 0 14 0,0 0 10 15,0 0-18-15,0 0 9 0,0 0 2 0,0 0-7 16,0 0 14-16,0 0-13 0,0 0-18 0,0 0 13 16,20 0-49-16,-20 0 58 0,0 0-19 15,0 0-7-15,0 0 8 16,0 0-19-16,0 0 14 0,0 0 2 15,0 0-5-15,-20 19-10 16,20-19 2-16,0 0 0 0,0 0 5 16,0 0 12-16,-38 98-14 15,38-98-8-15,-20 19 1 0,20-19-4 0,0 20 2 16,-19-1 13-16,19-19 9 0,-20 20 2 0,20-20-13 16,0 19-13-16,0-19 10 0,-20 21 8 0,20-21-5 15,0 0-3-15,0 0 15 0,0 0-16 0,0 0 11 16,-20 0 7-16,20 0-34 0,0 0 14 0,0 0 17 15,0 0-8-15,0 0 7 0,0 0-3 0,0 0-33 16,0 0 8-16,0 0 7 0,0 0-15 0,20 0 20 16,-20 0-10-16,0 0-8 0,0 0 9 0,0 0-14 15,0 0 14-15,0 18 46 0,0-18-5 0,0 0 7 16,0 0-13-16,20 0-45 0,-20 0 3 16,0 0 7-16,20 0-2 0,-20 0 2 0,19 0-2 15,-19 0-8-15,20 0 8 0,-20 0-2 0,19 0 4 16,0 0-7-16,-19 0 0 0,20 0-10 0,-1-18 10 15,1 18-2-15,-20 0-8 0,19 0 22 0,2 0-26 16,-21-21 2-16,19 21 29 0,-1 0-13 0,-18 0-4 16,21-19 12-16,-2 19-21 0,-19 0-5 0,20 0 16 15,-20 0-4-15,0 0 11 0,19 0 0 0,-19 0-1 16,0 0 3-16,0 0-13 0,0 0 0 0,0 0 2 16,0 0-10-16,0 0 6 0,0 0-1 0,0 0-60 15,0-20-55-15,0 40-79 0,0-20-60 16,0 0-24-16,0 0 10 0,0 0-26 0</inkml:trace>
  <inkml:trace contextRef="#ctx0" brushRef="#br0" timeOffset="782">67 527 895 0,'0'0'28'15,"0"0"11"-15,0 0 26 0,0 0 17 0,0 0-16 16,0 0-31-16,0 0 43 0,0 0-80 0,0 19 57 16,0-19 10-16,0 0-59 0,0 0 68 0,0-19-54 15,0 19 29-15,0 0 10 0,20 0 13 0,-20 0-14 16,19 0-14-16,-19 0-11 0,0 0 10 0,19 0 1 16,-19 0-1-16,20-20-10 0,-20 20-31 0,19 0 14 15,-19 0-9-15,20 0 4 0,-1 0 7 0,2 0-25 16,-21-19 14-16,19 19 0 0,-1 0-3 15,-18 0 3-15,21 0-7 0,-2 0 2 0,-19 0-6 16,20 0 11-16,-20 0-10 0,19 0-8 0,-19 0 16 16,20 0-15-16,-20 0 10 0,0 0 16 0,0 0-13 15,0-19 6-15,0 19-7 0,0 0-11 0,0 0 7 16,20 0-10-16,-20 0 17 0,0 0 0 0,0 0-1 16,0 0 8-16,-20 0-8 0,20 0-4 0,0 0-2 15,0 0 2-15,0 0-9 0,0 0 6 0,0 0 3 16,0 0 7-16,0 0-2 0,0 0-3 0,0 0-11 15,0 0 4-15,0 0 1 0,0 0 11 32,0 0-1-1,0 0-8 0,0 0-12 0,0 0-103-31,0 0-58 16,0 0-99-16,0 0-46 0,0 0-17 0</inkml:trace>
  <inkml:trace contextRef="#ctx0" brushRef="#br0" timeOffset="18445">692 38 182 0,'0'0'35'0,"21"0"22"0,-21-19 19 0,0 19 3 16,0 0-27-16,0 0-9 0,0-19 6 0,0 19 15 15,17 0 1-15,-17 0 10 0,0 0-15 0,0 0 31 16,0 0 0-16,0 0-3 0,0 0 34 0,0 0-103 16,0 19 76-16,0-19-78 0,0 0-30 0,0 19 82 15,0-19-86-15,0 20 55 0,0-1-6 0,0-19-34 16,0 20 6-16,0 19 5 0,0-19-9 0,0 0 2 15,0-1-2-15,0 20 4 0,0-20-6 0,20 1 6 16,-20-1-2-16,0 20-6 0,0-18-2 16,0-3 8-16,0 2-6 0,0-20-14 0,0 20-49 15,20-1-7-15,-20-19-59 0,0 20-39 0,0-20 2 16,20 0-86-16</inkml:trace>
  <inkml:trace contextRef="#ctx0" brushRef="#br0" timeOffset="18782">477 77 976 0,'0'0'2'16,"0"0"32"-16,-19 0 5 0,19 0 6 0,0 0-12 16,0 0-27-16,0 0 9 0,0 0 39 0,0 0-43 15,19 20 56-15,-19-20-76 0,0 0 67 0,20 0 11 16,-20 0-58-16,19 0 58 0,1-20-99 0,0 20 45 16,-2 0-11-16,2 0 5 0,0 0-9 0,0 0-13 15,-1 0 17-15,20 0-1 0,-18-19-6 0,-4 19 5 16,3 0-2-16,0 0 13 0,0 0-8 0,-1 0 3 15,1 0-42-15,0 0-77 0,-1 0-14 16,0 0-61-16,-19 0-31 0,19 0-8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14.9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21 272 0,'0'0'24'0,"0"0"16"0,0 0 17 15,0-19 10-15,0 19-36 0,0 0 8 0,0 0-2 16,0 0-10-16,0 0 32 0,0 0-28 0,0 0 5 16,0 0 7-16,0 0-3 0,0 0-6 0,0 0 2 15,0 0 2-15,0 0 19 0,0 0 8 0,0 0-6 16,0 0-14-16,0 0-11 0,0 0 5 0,0 0-39 15,0 0 74-15,0 0-81 0,0 0 60 0,0 0-15 16,0 0-74-16,-19 0 50 0,19 0-65 0,0 0 45 16,0 0 2-16,0 19 2 0,0-19 4 0,0 0-8 15,0 20 6-15,0-20 6 0,0 19 3 0,0 0-3 16,0-19-8-16,0 20 6 0,0-1-8 16,0 1-3-16,0-1 5 0,0 2-8 0,0-21 12 15,0 19-2-15,0 0 0 0,0-19-2 0,0 20-13 16,0-20 68-16,19 20-51 0,-19-20-6 0,0 0 61 15,0 19-112-15,0-19 49 0,20 0 63 0,-20 0-110 16,0 0 57-16,0 0 0 0,0 0-63 0,0-19 116 16,0 19-61-16,20 0 9 0,-20-20 7 0,0 20-65 15,0-20 61-15,0 20-8 0,0-19-2 0,20 19 8 16,-20-19-10-16,0-2 4 0,0 21 6 0,0-19-10 16,0-1 15-16,0 20-5 0,19-19-4 0,-19-1 2 15,0 20-8-15,0-19 6 0,0 19 0 0,0 0-4 16,0-19 4-16,0 19-10 0,0 0 8 15,0 0-2-15,0 0-4 0,0 0 10 0,0 0-4 16,0 0 4-16,19 0 4 0,-19 19-6 0,0-19-2 16,0 0-2-16,0 19-6 0,0 1 8 0,0-20-2 15,0 19 2-15,19 1 4 0,-19-1-6 0,0-19 2 16,0 21 2-16,20-2-6 0,-20-19-4 0,0 19 5 16,20-19-3-16,-20 20 10 0,0-20 0 0,0 0-6 15,19 0 0-15,-19 0-4 0,0 0 10 0,20 0-4 16,-20 0 8-16,0 0 1 0,0 0-7 0,20-20 4 15,-20 20 1-15,0-19-7 0,20 19 2 0,-20-19-6 16,0 19-1-16,0-21 20 0,0 21-11 0,18-19 11 16,-18-1-8-16,0 20-12 0,0-19 12 15,0-1-5-15,0 20-2 0,0-19 6 0,0 0-2 16,0 19-54-16,0-20-19 0,0 20-92 0,0-19-77 16,0 19-43-16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7:00:38.0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136 98 470 0,'0'0'48'15,"0"0"15"-15,0 0 25 0,0 0 19 16,0 0 3-16,0 0 11 0,0 0-19 0,0 0 12 16,0 0-64-16,0 0 34 0,0 0-29 0,0 0-36 15,0-20 55-15,0 20-7 0,0 0-1 16,0 0-5-16,0 0-11 0,0 0-17 0,0 0-16 15,0 0-8-15,0 0 7 0,0 39 1 32,0-39 14-17,0 0 3-15,0 137 1 0,0-118-3 0,20 20-10 16,-20-18-17-16,0-3-16 0,0 2 4 0,0-20-15 16,0 0 42-1,20 79-18 16,-20-79-36-31,0 0-28 16,0 0-61-16,0 0-33 0,0 0-37 0,0 0 40 16,0 0-12-16,0 0 4 0,0 0-36 0</inkml:trace>
  <inkml:trace contextRef="#ctx0" brushRef="#br0" timeOffset="1708">39 78 855 0,'0'0'63'0,"0"0"22"0,0 0 28 0,-20 0-44 16,20 0 34-16,0 0-57 0,0 0-16 0,0 0 60 15,0 0-40-15,0 0 10 16,-19 0 9-16,19 0-3 0,0 0-18 0,0 0-16 16,0 0-14-16,0 0 49 0,0 0 9 15,0 0-4-15,0 0 41 0,0 0-49 0,0 0-9 16,0 0 14-16,0 0-27 0,0 0-12 0,0 0 0 16,39-20 3-16,-39 20-2 0,77-19-5 15,-57 19-12-15,0 0-2 0,0 0-5 0,19 0-9 16,-20 0 9-16,0 0-10 0,1 0 17 0,-1 0-11 15,2-20-8-15,-2 20 10 0,1 0-10 0,-1 0 10 16,1 0-3-16,-1 0 3 0,-19 0 0 0,19 0-8 16,-19 0 1-16,20 0-5 0,-20 0-5 0,0 0 14 15,0 0 3-15,0 0-2 0,0 0 8 16,0 0-13-16,0 0 4 0,0 0 5 0,0 0-11 16,0 0 13-16,0 0-9 0,0 0 3 0,0 0 4 15,0 0-9-15,0 0 9 0,0 0-5 0,0 0 1 16,0 0 1-16,0 0-11 0,0 0 14 0,0 0-7 15,0 0-2-15,0 0 9 0,0 0-19 0,0 0 17 16,0 0-10-16,0 0 2 0,-20 0 20 0,20 0-21 16,0 0 13-16,0 0-4 0,0 0-22 0,0 0 26 15,0 0-11-15,0 0-7 0,0 0 16 0,0 0-21 16,0 0 9-16,0-19 2 0,0 38 6 0,0-38 4 16,0 19 0-16,0 0 5 0,0 0-17 0,0 0 8 15,0 0-8-15,0 0 5 0,0 0 2 0,0 0-4 16,0 0 2-16,0 0-12 0,0 0 7 15,0 0 1-15,0 0 11 0,0 0 2 0,0 0-4 16,0 0 2-16,0 0-10 0,0 0-4 0,0 0 12 16,0 0-5-16,0 0 5 0,0 0-5 0,0 0-7 15,0 0 7-15,0 0-12 0,0 0 17 0,0 0 2 16,0 0-17-16,0 0 6 0,0 0 6 0,0 0-2 16,0 0 12-16,0 0 0 0,0 0-19 31,0 0-10 0,0 0 34 0,0 0-17-31,0 0 4 32,0 0-6-1,0 0-5 0,0 0-10-15,0 0 22-1,0 0-17 17,0 0 12-1,0 0 12-16,0 0-14 17,0 0-15-17,0 0 27 1,0 0-30 0,0 0 37-1,0 0-19 1,0 0-3-1,0 0 24 17,0 0-38-32,0 0 2 15,0 0 37 1,0 0-16-16,0 0-23 16,0 0 33-1,0 0-28 16,0 0 31-15,0 0-12 0,0 0-25-1,0 0 23 1,0 0-22 0,0 0 36-1,0 0-39 16,0 0-8-31,0 0-24 16,0 0 7-16,0 0 11 0,0 0 17 0,0 0 3 16,0 0-2-16,0 0 2 15,0 0-12-15,0 0 4 16,0 0 6-16,0 0-28 0,0 0-4 16,0 0-5-16,0 0-6 0,0 0-8 0,0 0-12 15,0 0-37-15,0 0 6 0,0 0-15 0,0 0-27 16,0 0 45-16,0 0-30 0,0 0-62 0,0 0-37 15</inkml:trace>
  <inkml:trace contextRef="#ctx0" brushRef="#br0" timeOffset="21925">371 469 182 0,'0'0'20'16,"0"0"5"-16,0 0 1 0,0 0 8 0,0 0 2 15,20 0 4-15,-20 0 7 0,0 0-18 0,0 0-2 16,0 0-10-16,0 0 7 0,0 0 7 0,0 0 5 16,0 0-7-16,0 0-3 0,0 0 3 15,0 0-1-15,0 0-40 16,0 0 42-1,0 0-10-15,19 0-22 16,-19-19 19 15,0 19-35-15,39-40 13 0,-39 40 26-16,19 0-23 31,-19 0 18-16,21-19-4 1,-21 19-28 0,0 0 54-16,39 0 20 15,-39 0-8-15,0 0 15 0,0 0-82 16,0 19 34 0,0 21-23 15,0-40 30-16,0 0 31-15,0 0-4 0,0 0-10 0,-39 58-2 16,39-58-3 0,0 0-11-16,-21 19-4 15,21-19-38 1,0 0 31 0,0 0-43-1,0 0 31 1,0 0 80-16,0 0-35 15,0 0-10-15,0 0 12 0,0 0-77 0,0 0 24 16,0 0 25-16,21 0-12 16,18 20-62 15,-39-20-51-15,0 0-74-16,0 0-68 0,0 0-43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7:01:14.9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0 927 0,'0'0'49'0,"0"0"16"0,0 0 39 16,-20 0-41-16,20 0 34 0,0 0-49 0,0 20-23 15,0-20 47-15,0 0-78 0,0 0 25 0,0 0-19 16,0 0-4-16,0 0-1 0,0 19 3 0,0-19 0 16,0 0 4-16,20 0 3 0,-20 0-14 0,20 0 13 15,-20 20-6-15,19-20 0 0,1 0 8 0,-1 0-2 16,1 0 11-16,0 20-23 0,-2-20 12 0,2 0-4 15,0 0-8-15,0 19 14 0,-1-19 0 0,1 0-1 16,-1 0-5-16,2 20-6 0,-21-20 12 16,17 0-2-16,-17 0 26 0,20 0 54 0,-20 0-23 15,0 0 24-15,0 20-8 0,0-20-17 0,-20 0 18 16,20 0 10-16,-17 19 1 0,17 1-32 0,-21-20-14 16,2 19-34-16,-1 0-2 0,1-19-9 0,-21 20 7 15,20-1 2-15,2-19-7 0,-2 20 7 0,0-20-7 16,20 0 2-16,-19 0-14 0,19 0-4 0,-20 0-81 15,20 19-99-15,0-19-81 0,0 0-19 0,0-19 1 16,0 19 3-16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7:01:16.5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23 744 0,'0'0'29'0,"0"0"27"0,0 0 0 16,0 0 21-16,0 0-16 0,0 0-10 0,0 0 13 15,0 0-23-15,0 0-10 0,0 0-6 16,0 0-33-16,0 0 65 0,0 0-47 0,0 0-14 16,0 0 108-16,0 0-111 0,19 0 49 0,-19 0 3 15,0 0-88-15,0 0 56 0,0 0-7 0,20 0 2 16,-20 0-6-16,0 0 22 0,0 0-9 0,19 0 7 16,-19 0 10-16,0-19-38 0,19 19 18 0,-19 0-7 15,0 0-3-15,0 0 7 0,19 0-9 0,-19 0-5 16,0 0 5-16,0 0 9 0,0 0-7 0,0 0 4 15,0 19-6-15,20-19-6 0,-20 0 12 0,0 0 3 16,0 0-5-16,0 0-8 0,0 0 13 0,0 0-9 16,0 0 0-16,0 20 12 0,0-20-23 15,-20 0 7-15,20 19 2 0,0-19 0 0,-19 21-6 16,19-21 8-16,0 0 2 0,-19 19-5 0,19-19 8 16,-19 0 14-16,19 0 25 0,-20 19-5 0,20-19 3 15,0 0-20-15,0 0-26 0,0 0 4 0,0 0-5 16,0 0 1-16,0 0-5 0,0 0 11 0,0 0 0 15,0 0 0-15,0 0 3 0,20 0-3 0,-20 0 2 16,19 0-4-16,-19 20 7 0,19-20-9 0,-19 0 4 16,19 0-2-16,-19 20 0 0,20-20 2 0,-20 0 25 15,20 19 3-15,-20-19 1 0,20 20 14 0,-20-20-14 16,20 19 9-16,-20-19 19 0,0 0-16 16,0 0 0-16,0 19-13 0,0-19-17 0,0 0-8 15,0 0-3-15,-20 0 7 0,20 0-13 0,-20 0 8 16,20 0-6-16,-20 0 0 0,20 0-1 0,-20-19 1 15,1 19-7-15,19 0-64 0,0 0-47 0,-19 0-58 16,19-19-80-16,-19 19 12 0,19 0-39 0,0 0-26 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7:01:15.4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255 7 1190 0,'0'0'29'16,"0"0"-34"-16,0 0 90 0,0 0-31 0,0 0 2 16,0 20 33-16,0-20-72 0,0 19 54 0,0 0-24 15,0 1 14-15,0-1-15 0,19 20-29 0,-19-19-8 16,0 19-4-16,0-19-14 0,19 19 11 0,-19 0 3 15,0 0-3-15,0-20 4 0,20 20-6 0,-20-18-6 16,0 17 1-16,19-18 8 0,-19 0-10 0,0-1-56 16,0 1-99-16,21-20 6 0,-21 19-96 0,0-19-6 15,0 0-2-15</inkml:trace>
  <inkml:trace contextRef="#ctx0" brushRef="#br0" timeOffset="360">20 46 1256 0,'0'0'63'0,"0"19"-18"16,-20-38 29-16,20 19 41 0,0 0-36 0,0 0 38 15,0 0-29-15,0 0-17 0,0 0-33 0,0 0-13 16,0 0 45-16,0 0 12 0,0 0 9 0,20 0-6 16,-20 0-43-16,0 0-35 0,20 0 0 0,-20 0 2 15,19-19-11-15,1 19 11 0,0 0-16 0,-2 0-2 16,2 0 9-16,-1 0-12 0,1-20 15 0,0 20-1 15,0 0 7-15,19 0-13 0,-20 0-79 16,0 0-53-16,1 0-86 0,-1 0-63 0,2 20 32 0,-2-20-20 16,1 0-19-16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7:01:12.4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292 23 735 0,'0'0'34'0,"0"-19"20"0,0 19 18 16,0 0 46-16,0 0-24 0,0 0-9 0,0 0-46 15,0 0 22-15,0 0-34 0,0 19 5 0,0-19 29 16,0 0-68-16,-19 0 24 0,19 20 3 0,19-20 7 16,-19 0 12-16,0 19-13 0,0 1-9 0,0-20-6 15,0 19-11-15,0 1 10 0,0 0-10 0,0 19 0 16,0-19-6-16,0-1 6 0,20 20-7 0,-20-20 3 16,0 1-7-16,0-1 5 0,0 1 16 0,19-1-25 15,-19 2 20-15,0-2-5 0,0-19-5 0,19 19 14 16,-19-19-41-16,0 0-73 0,0 20 6 0,0-40-68 15,0 20-7-15,0 0 11 0,20 0-79 16</inkml:trace>
  <inkml:trace contextRef="#ctx0" brushRef="#br0" timeOffset="636">18 82 586 0,'0'19'19'0,"0"-19"42"15,0-19 23-15,0 19 19 0,0 0 25 0,0 0-47 16,0 0-22-16,0 0-10 0,0 0-42 0,0 0 7 47,0 0 3-47,0 0 2 0,-18 0-52 0,36 0 122 0,-36 19-62 0,36-19-12 0,-18 0 55 0,0 0-121 0,0 0 91 0,19 0 20 0,1 0-2 0,0 0-7 16,0 0-29-16,-1 0-7 0,1-19 39 0,-1 19 18 15,20 0-2-15,1 0 1 0,-21-20-51 0,20 20-18 16,0 0 0-16,-20 0-9 0,20-19 10 0,1 19 1 15,-20 0 5-15,18 0-9 0,-19 0-2 16,1 0 11-16,0 0-9 0,0 0 2 0,-1-20 0 16,1 20-2-16,0 0-2 0,-20 0-2 0,18 0 4 15,-18 0-3-15,0-19 10 0,0 19 0 0,20 0 2 16,-20 0-9-16,0 0 2 0,0 0 7 0,0 0-9 16,0 0 2-16,0 0 3 0,0 0-3 0,0 0 3 15,0 0-3-15,0 0-9 0,0 0 0 0,-20 19 3 16,20-19 6-16,0 0-40 0,0 0-52 0,0 0-32 15,0 20-57-15,0-20 40 0,0 0 1 0,0 0-23 16,-18 0 0-16,18 0-78 0</inkml:trace>
  <inkml:trace contextRef="#ctx0" brushRef="#br0" timeOffset="1858">722 316 431 0,'0'0'19'0,"0"0"26"0,0 0 13 0,0 0 10 16,0 0 13-16,0 0-34 0,0 0 5 0,0 0 12 16,0 0-36-16,0 0 4 0,0 0-10 0,0 0-9 31,0 0 7-16,0 0 35-15,0 0-8 16,39-39 3-16,-39 59-7 0,20-20-48 0,-20 0 14 16,19 0-1-16,-19 19-3 0,0-19-1 0,0 0-19 15,19 0 0-15,-19 0 32 0,-19 0-34 0,19 20 30 16,0-20 1-16,0 0-22 0,-19 19 48 0,19-19-55 16,0 21 65-16,-20-21-52 0,20 19 57 0,-19-19 2 15,19 19-40-15,0-19 55 0,-20 0-72 16,20 0 51-16,0 20-21 0,-20-20 24 0,20 0 13 15,0 0-10-15,0 0-13 0,0 0-22 0,0 0-20 0,0 0-11 16,0 0 9-16,0 0-6 0,0 0 15 16,0 0-20-16,0 0 6 0,0 0 9 0,0 0-10 15,20 0 23-15,-20 0-12 0,0 0 1 0,20-20-8 16,-20 20-4-16,19 0 3 0,-19 0 6 0,20 0-6 16,-20 0-1-16,19 0 9 0,0 0-14 0,-19 0 5 15,20 0-66-15,-20 0-63 0,19 0-6 0,1 0-74 16,-20 0 4-16,19 0-6 0,2-19-83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7:00:29.2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3673 474 501 0,'0'0'29'0,"0"0"28"0,19 0 41 16,-19 0 17-16,0 0 15 0,0 0-2 0,0 0 9 15,0 0-42-15,0 19-9 0,0-19-20 0,0 0-39 16,0 0 42-16,-19 0-9 0,19 0 8 0,0 0-7 15,0 20 7-15,0-20-40 0,-20 19-1 0,20-19-7 16,0 19-31-16,-19-19 26 0,19 20-17 0,0-1-2 16,-20-19 10-16,20 20-23 0,0-20 12 0,0 19 1 15,0-19-1-15,-20 21 7 0,20-21-8 16,0 0-12-16,0 18-65 0,0-18-42 0,0 0-40 16,0 0-17-16,0 0-14 0,0 0-39 0,0 0-50 15</inkml:trace>
  <inkml:trace contextRef="#ctx0" brushRef="#br0" timeOffset="41279">3750 1802 952 0,'0'0'38'0,"0"0"34"78,0 0 15-78,0 0-17 0,0 19 33 0,-20-19-63 0,20 20 4 16,0-20 22-16,0 19-66 0,-17 2 21 0,17-2-13 0,0-19-6 0,-21 39-15 0,21-39 17 0,-19 20-8 0,19-1 4 0,0 1 5 0,-20-20-5 0,20 19-7 0,0-19-48 0,0 0-62 0,-19 19-42 0,19-19-52 0,0 0-52 0</inkml:trace>
  <inkml:trace contextRef="#ctx0" brushRef="#br0" timeOffset="-9153">1758 160 887 0,'19'21'20'0,"-19"-21"33"0,0 0 20 0,0 0 18 16,0 0-28-16,0 0-9 0,0 0-54 0,0 18 60 16,0-18-33-16,0 0-8 0,-19 21 38 0,19-21-60 15,0 19 31-15,0-19-5 0,0 19-6 0,0 1-8 16,0 0 19-16,0-20-9 0,0 19-4 0,0 0-11 15,0 1-10-15,19-1-5 0,-19 1 13 0,0-20 5 16,0 20-12-16,0-1 5 0,0 1 0 0,0-20-2 16,0 20 8-16,0-20 1 0,0 19-54 0,20-19-46 15,-20 20 15-15,0-20-62 0,0 0-17 0,0 0-19 16,0 0-84-16</inkml:trace>
  <inkml:trace contextRef="#ctx0" brushRef="#br0" timeOffset="-8868">1738 356 1231 0,'0'0'42'0,"0"0"-67"0,0 0 82 15,-19 0-23-15,19 0 47 0,0 0-51 16,0 0-9-16,0 0-3 0,0 19-4 16,58-19-11 15,-58 0-27-15,0 0-69-16,0 0 32 0,0 0-84 0,0 0-34 15,78 0-13-15,-78 0-100 0</inkml:trace>
  <inkml:trace contextRef="#ctx0" brushRef="#br0" timeOffset="-4557">2207 160 332 0,'0'0'21'0,"0"0"15"0,0-19 16 0,0 19 37 15,0 0-7-15,0 0 2 0,0 0 9 0,0 0-29 16,0 0 13-16,0 0 4 0,0 0-9 0,0 0-5 16,0 0-21-16,0 0 8 0,0 0 13 15,0 0-39-15,0 0 8 0,0 0 42 0,0 0-12 16,0 0-31-16,0 0 34 0,0 0-13 16,0 0-1-16,0 0-9 0,-20-19-31 0,20 19 12 15,0 0 0-15,0 0 6 0,0 0-8 0,0 0-5 16,0 0 4-16,0 0 28 0,0 0 0 15,0 0-9-15,0 0 5 0,0 0-19 0,0 0-8 16,20 19-9 0,-20-19 8-1,78 40-15-15,-20 18-19 16,-38-58 14 0,0 0 5-16,-20 19-3 0,0-19-7 0,20 0 12 0,-20 0 2 15,19 20-9-15,-19-20 3 0,0 0 4 0,0 0-19 16,0 0 10-16,20 20 2 0,-20-20-35 15,0 0-39-15,0 0-32 16,0 0-72-16,0 0-30 0,0 0-8 0,0 0-8 16,0 0-17-16,0 0-42 0</inkml:trace>
  <inkml:trace contextRef="#ctx0" brushRef="#br0" timeOffset="-3735">2559 63 1181 0,'0'0'29'0,"0"-19"-21"0,0 19 96 16,0 0-28-16,0 0-12 0,0 0 51 0,0 0-69 16,0 0 41-16,0 0-9 0,20 19-11 0,-20-19-12 15,0 0-1-15,0 0 25 0,0 0-11 16,0 0-11-16,-20 136 14 0,20-115-39 0,0 17-9 15,0-18 0-15,-19 19-27 0,19 0 11 0,0-20-3 16,0 21 6-16,0-21-1 0,0 21-6 0,0-21-10 16,-21 1 0-16,21-1 9 0,0 0-7 0,0 1 22 15,0-1-10-15,0 1-17 0,0-20 3 0,0 0 0 16,0 19-5-16,0-19 24 0,0 0 2 0,0 0-23 16,0 0 20-16,0 0-20 0,0 0 4 0,0 0 12 15,0 0-18-15,0 0 13 0,0 0-7 0,0 0 8 16,0-19 1-16,0 19-8 0,0 0 13 0,0 0-4 15,0 0-5-15,0-20-5 0,0 20-2 0,0 0-2 16,0 0 6-16,0 0 1 0,0-19-3 16,0 19 3-16,0 0 7 0,0 0-1 0,0 0-6 15,0 0 9-15,0 0-14 0,0 0 12 0,0 0-5 16,0 0 2-16,0 0 0 0,0 0 1 0,0 0 4 16,0 0-10-16,0 0 3 0,0 0-9 0,0 0 2 15,0 0 7-15,0 0 0 0,0 0 9 0,0 0-2 16,0 0-7-16,0 0 5 0,0-20-10 0,0 20 5 15,0 0 10-15,0 0-13 0,0 0 3 0,0 0 0 16,0 0-18-16,0 0 8 0,0 0 15 0,0 0-15 16,0 0 15-16,0 0 5 0,0 0-24 15,0 0 14-15,0 0 4 0,0 0-6 0,0 0 9 0,0 0-5 16,0 0-13-16,0 0 15 0,0 0 1 0,0 0-3 16,0 0 8-16,0 0-22 0,0 0 14 15,0 0 3-15,0 0-7 0,0 0 4 0,0 0-7 16,0 0 15-16,0 0-10 0,0 0 7 0,0 0-7 15,0 0-14-15,0 0 9 0,0 0 2 0,0 0 3 16,0 0 10-16,0 0 2 0,0 0-10 0,0 0-11 16,0 0 6-16,0 0 1 0,0 0-3 0,0 0 22 15,0 0-26-15,0 0 2 0,0 0 9 0,0 0-9 16,0 0 9-16,0 0 12 0,0 0-14 0,0 0 5 16,0 0-8-16,0 0-1 0,0 0 6 15,0 0-14-15,0 0 22 0,0 0-24 0,0 0 16 16,0 0-4-16,0 0-3 0,0 0 21 0,0 0-18 15,0 0 19-15,0 0-17 0,0 0-17 16,0 0 19 0,0 0 5 15,0 0-48-31,0 0-28 16,0 0-42-16,0 0-38 0,0 0-17 0,0 0-45 15,0 0 25-15,0 0-66 0,0 0-33 0,0 0-17 16</inkml:trace>
  <inkml:trace contextRef="#ctx0" brushRef="#br0" timeOffset="-1919">2871 298 493 0,'0'0'29'16,"0"0"30"-16,0 0 43 0,0 0 9 0,0 0 17 15,0-20-17-15,0 20-16 0,0 0-48 0,0 0 58 16,0 0-59-16,0 0 0 0,0 0 47 0,0 0-42 16,0 0 8-16,0 0 10 15,0 0 7-15,0 0-6 0,0 0-21 0,0 0-18 16,0 0-15-16,0 0-5 0,0 0-4 31,0 0 13-15,-19 78-43-1,-21 0 37 17,40-78 33-17,0 0-6-15,0 0-1 0,0 0-4 0,0 20 3 16,0-20 6-16,0 0-19 0,0 0 19 15,0 0-8-15,0 0-7 16,-19 20-14-16,19-20-34 16,0 0 36-16,0 0-16 15,0 0-18 17,0 0 35-1,19 0-5-31,21 0-26 15,-21 0-4-15,-19 0 28 16,0-20-12-16,0 20 9 0,20 0-2 0,-20 0-16 16,0 0 14-16,0 0-3 0,0 0 3 0,0 0 6 15,0 0-8-15,20-20-3 0,-20 20-3 0,0 0 3 16,20 0 2-16,-20 0-6 0,0 0 4 0,0 0 0 16,18 0-7-16,-18-19 11 0,0 19-8 0,0 0 1 15,20 0 8-15,-20 0-14 0,0 0 11 0,0 0-13 16,0 0 8-16,0 0 10 0,0 0-7 15,0 0 14-15,19 0-23 0,-19 0 9 0,0 0-3 0,0 0-79 16,0 0-38-16,0 0-51 0,0 0-43 16,-19 0 8-16,19 0 62 0,19 0-20 0,-19 0-19 15,0 0-9-15,0 0-85 0</inkml:trace>
  <inkml:trace contextRef="#ctx0" brushRef="#br0" timeOffset="-1685">3008 298 1123 0,'0'0'-2'0,"0"0"31"15,0 0 19-15,0 0-25 0,0 0 91 16,0 19-68-16,-20-19-3 0,20 19 26 0,0-19-69 16,0 20 43-16,0-1 2 0,0-19 3 0,0 20-12 15,0 0-7-15,0-1-12 0,0 1-10 0,0-20-5 16,0 20 2-16,0-1-10 0,20-19 12 0,-20 20-17 15,0-20 5-15,0 19-12 0,0-19-55 0,0 19-53 16,0-19 3-16,0 0-43 0,0 20-13 0,20-20-10 16,-20 0-80-16</inkml:trace>
  <inkml:trace contextRef="#ctx0" brushRef="#br0" timeOffset="40058">2403 1470 555 0,'0'20'17'0,"0"-20"22"15,0 0 14-15,0-20 20 0,0 20 7 16,0 0-20-16,0 0 13 0,0 0 10 0,0 0-11 16,0 0-4-16,0 0-14 0,0 20-48 0,0-20 45 15,0 0-47-15,0 0 64 0,0 0-3 0,0 0-46 16,0 0 51-16,0 19-70 0,0-19 21 0,0 0-4 16,19 0 1-16,-19 0-22 0,0 19 12 0,20-19-16 15,-20 20-1-15,19-20 22 0,-19 19-22 0,19-19 16 16,-19 20-5-16,20-20-6 0,-1 19 4 0,-19-19 0 15,21 20-5-15,-21-20-8 0,19 20-78 0,-19-20-18 16,20 19-72-16,-1-19-73 0,-19 0 15 0</inkml:trace>
  <inkml:trace contextRef="#ctx0" brushRef="#br0" timeOffset="40270">2812 1372 944 0,'0'0'36'16,"-19"19"15"-16,19 2 21 0,0 18 0 0,0-20-35 15,-19 20 32-15,19 0-81 0,-19 0 73 0,19 0-73 16,-20 0 27-16,20 20 1 0,-19-20-20 0,-2 0 0 16,21 0 2-16,-19-20-11 0,19 2 13 15,0-2-2-15,0 0-19 0,0 1-43 0,0 0-83 16,0-20-11-16,0 19-120 0</inkml:trace>
  <inkml:trace contextRef="#ctx0" brushRef="#br0" timeOffset="40745">3048 1567 993 0,'0'0'12'16,"0"0"37"-16,0 0-12 0,0 0 26 0,0 0-7 16,0 20-60-16,-20-20 56 0,20 0-71 0,0 19 59 15,-20 1-33-15,20-20 10 0,-20 20-17 0,20-20 0 16,0 19-2-16,0 1 6 0,-19-20 2 0,19 20 3 15,0-1-11-15,0 1 6 0,0-1-4 0,-20-19-9 16,20 19 1-16,0-19-1 0,0 20 53 0,-18-20-54 16,18 19 70-16,0-19-55 0,0 0 20 15,-20 0 1-15,20 0-2 0,0 0 3 0,0 0-3 16,0 0-5-16,0 0 5 0,0 0-9 0,20 0 24 16,-20 0 2-16,0 0-6 0,0 0-9 0,0 0-33 15,0 0 14-15,0 0 2 0,0 0-2 0,0 0 2 16,0 0-14-16,0 0-4 0,0 0 7 0,0 0 4 15,18 0-2-15,-18 0 2 0,0 0 7 0,0 0-9 16,0 0-4-16,20 0-3 0,-20 0-6 0,0 0 15 16,19 0 11-16,-19 0-2 0,0 0 7 0,20 0-20 15,-20 0-2-15,20 0 6 0,-20 0-11 0,20 0-9 16,-20 0-77-16,0 0-44 0,19 0-8 0,1-19-40 16,-20 19-6-16,0 0 13 0,19 0-71 0</inkml:trace>
  <inkml:trace contextRef="#ctx0" brushRef="#br0" timeOffset="40918">3184 1685 895 0,'0'0'8'0,"0"20"36"16,0-20 26-16,0 19 4 0,0-19-2 0,0 20-21 16,0-1-42-16,0 0 54 0,-20 1-66 0,20-20 48 15,0 19-58-15,0 1 15 0,0-20-4 0,0 19 0 16,0-19 6-16,0 21-6 0,0-21-51 15,0 19-88-15,20-19-4 0,-20 0-143 0</inkml:trace>
  <inkml:trace contextRef="#ctx0" brushRef="#br0" timeOffset="38965">1974 1548 879 0,'0'0'20'16,"19"0"16"-16,-19 0 36 0,0 0 10 0,0 19-23 15,18-19-14-15,-18 0-26 0,0 0-10 0,0 20 5 16,20-20 1 78,-20 19-34-79,0-19 44-15,0 20-44 0,0-20 57 0,0 20-38 0,20-1 21 0,-20 1-29 0,0 0 8 0,0-1 4 0,0 1-15 0,0-20 16 0,0 19-20 0,0 0 15 0,0 1 2 0,0-1-10 0,19 1-67 0,-19-20 8 0,0 19-99 0,0-19 2 0,0 21-51 16</inkml:trace>
  <inkml:trace contextRef="#ctx0" brushRef="#br0" timeOffset="39136">1914 1782 1148 0,'0'0'8'0,"0"0"9"0,0 0 26 0,20 0-36 15,-20 0 41-15,0 0-52 0,19 0 18 0,-19 20-16 16,21-20 4-16,-2 0-4 0,-1 0 15 0,-18 0-15 16,20 0 2-16,0 0-12 0,-1 0-20 0,1 0-3 15,0 0-109-15,-1-20-6 0,1 20-131 0</inkml:trace>
  <inkml:trace contextRef="#ctx0" brushRef="#br0" timeOffset="-595066">449 82 257 0,'0'0'17'0,"0"0"5"16,0 0 18-16,0 0 19 0,0 0 1 0,0 0-12 16,0 0 6-16,0 0-3 0,0 0-22 0,0 0 34 15,0 0-10-15,0 0-5 0,0 0 28 0,0 0 11 16,0 0-14-16,0 0 9 0,0 0-11 0,0 0-4 15,0 0-84-15,0 0 61 0,0 0 13 16,0 0-83-16,0 0 83 0,0 0-49 16,-59 0-6-1,39 20 15 1,1-20-13-16,-2 20 1 0,21-20 8 0,-18 19-22 16,-1-19 1-16,-2 19 3 0,21-19-3 0,-19 21 5 15,-1-21 14-15,20 18-6 0,-19-18-5 0,19 0 4 16,-20 21-2-16,20-21 13 0,-19 19-7 0,19-19 3 15,0 0-9-15,0 19-6 0,-19-19 6 0,19 20 2 16,0-20-2-16,0 20 9 0,0-1-16 0,0-19 10 16,0 19-11-16,0 1 1 0,0-20 20 0,0 19-28 15,19 1 11-15,-19-20 0 0,0 20-2 16,0-20 4-16,0 19 51 0,19-19 9 0,-19 0-1 0,0 20-1 16,0-20-34-16,0 0-26 0,0 20-3 15,0-20 14-15,0 0-14 0,0 0 19 0,-19 0-1 16,19 19-4-16,0-19-7 0,-19 0-6 0,19 0-3 15,-20 0 0-15,20 0 14 0,-19 20-9 0,19-20-5 16,-20 0 9-16,20 0-4 0,-20 0 0 0,0 0 6 16,20 0-10-16,0 0 3 0,-19 0 8 0,19 0 2 15,0 0 4-15,-20 0-9 0,20 0-2 0,0 0-5 16,0 0 10-16,0 0-5 0,-18 0 0 0,18 0 4 16,0 0-10-16,0 0 10 0,0 0 1 0,0 0 1 15,0 0-1-15,0 0-12 0,0 0 0 16,0 0 3 15,0 0 8-15,18 0-2 15,2 19-6-15,-1 0 9-1,-19-19-1-15,0 0 1 0,20 0-3 0,-20 20-7 16,0-20 3-16,20 0 0 0,-20 19 2 0,0-19 2 15,0 0 5-15,0 0 26 0,0 0 4 0,0 0 12 16,0 0-14-16,20 39-17 16,-20 20-15 15,0 0-15 0,0-59 30-15,0 156-29-1,0-136 7-15,0 0 4 0,0-1 6 16,0 1 30-16,19-20 34 0,-19 19-4 0,0 1-5 16,0-1-23-16,20 0-31 0,-20 1 3 0,19-1-8 15,-19 1 0-15,19-20-11 0,-19 19-5 0,0 1 12 16,20-20 0-16,-20 20 4 0,19-20 7 16,-19 19-2-16,20-19-5 0,-20 20-4 0,19-20 0 15,2 0-5-15,-21 20 11 0,19-20 1 0,-19 0 2 16,18 19-7-16,-18-19-9 0,21 0 6 0,-21 0-4 15,19 0 7-15,-19 0 3 0,0 19-10 0,20-19 14 16,-20 0-5-16,0 0-2 0,19 0 9 0,-19 0-18 16,0 0 9-16,20 0 0 0,-20 0 2 0,20 0 5 15,-20 0-16-15,0 0 9 0,20 0-7 0,-20 0 5 16,0 0 16-16,18 0-14 0,-18 0-5 0,19 0-76 16,-19 0-34-16,0 20-49 0,0-20-30 0,21 0-5 15,-21 0-21-15,0 0-53 0,0 0-40 16</inkml:trace>
  <inkml:trace contextRef="#ctx0" brushRef="#br0" timeOffset="-12001">820 63 272 0,'0'0'36'16,"0"0"4"-16,0 0 36 0,0 0-10 16,0 0 5-16,0 0 1 0,0 0-21 0,0 0 12 15,0 0-9-15,0 0-4 0,0 0-16 0,0 0 7 16,0 0 7-16,0 0-5 0,0 0 27 0,0 0-15 15,0 0-3-15,0 0 0 0,0-19-54 16,0 19 35-16,0 0 1 0,0 0-52 16,0 0 52-16,0 0-21 15,0 0 6-15,0 0-30 32,0 0 26-1,0 0 24-31,0 0-14 0,0 0 9 15,0 0 0-15,0 0 6 0,0 0 4 0,0 0-12 16,0 0-14-16,0 0 8 0,0 0 0 16,0 19-3-1,0 40-5-15,20-40-13 0,-20-19-1 16,0 19 7-16,0 2 18 0,0-3-3 0,0 3 0 16,0-2 10-16,0 0-29 0,0 1-3 15,0-20 16-15,0 20-22 0,19-1 15 0,-19-19-33 31,0 0 36-31,0 39-3 16,0-20-19 15,0-19-10-31,0 0 0 0,0 0-28 16,0 0-88 0,0 0-71-16,0 0-40 0,0 0-47 0,0 0-23 15</inkml:trace>
  <inkml:trace contextRef="#ctx0" brushRef="#br0" timeOffset="-11377">624 63 744 0,'0'0'13'0,"0"0"27"0,0 0 30 0,0 0 19 15,0 0 9-15,0 0-20 0,0 0-22 0,0 0 19 16,0 0-92-16,0 0 76 0,0 0-38 0,0 0-32 16,0 0 82-16,20 0-71 0,-20 0 26 0,0 0 17 15,20 0 19-15,-20-19-10 0,19 19 10 0,1 0-23 16,-20 0-29-16,19 0 10 0,0 0 7 0,1 0-8 15,-1-20-3-15,2 20-5 0,-2 0-13 0,1 0 8 16,-1 0-1-16,1 0 1 0,-1 0 5 16,0 0-13-16,1-19 6 0,-1 19-12 0,2 0 10 15,-2 0-2-15,-19 0 7 0,20 0-1 0,-20 0-15 16,19 0 11-16,-19 0-50 0,0 0-41 0,19 0-50 16,-19 0-11-16,0 0-27 0,0 0-33 0,0 0-68 15</inkml:trace>
  <inkml:trace contextRef="#ctx0" brushRef="#br0" timeOffset="23651">1093 454 130 0,'0'0'27'16,"0"0"18"-16,0 0 8 0,0 0-2 15,-20 20 2-15,20-20-2 0,0 0-26 0,0 0 15 16,0 0 13-16,0 0-3 0,0 0-5 0,0 0 12 15,0 0-10-15,0 0 3 0,0 0 14 0,0 0-38 16,0 0 4-16,0 0 7 0,0 0-13 0,0 0 31 16,0 0-8-16,0 0-27 0,0 0 7 0,0 0-7 15,0 0 13-15,0 0-33 16,0 0 27 0,0 0 2-1,0 0-68 1,0-40 37-1,0 40 62-15,0 0-99 0,0 0 76 16,0 0-72-16,20-59 33 16,19 20 12 15,-19 20-22 0,-20 19 35-15,40 0-21-1,-40 0 15-15,0 0 9 16,0 0 11-16,18 0-2 16,-18 0-3-16,0 0-66 0,0 0-5 15,20 39 29 1,-20 0 35 15,0-39-50-15,0 39 35-1,0-39 7 1,-20 59-29-16,20-59 35 16,0 0 15-16,0 0 13 15,0 0-19-15,-38 39-35 16,38-39-14-16,0 0 34 0,0 0 5 0,0 0 12 16,0 0-9-16,0 0-1 0,-20 19-13 15,20-19 8 1,0 0-17-16,0 0-19 15,0 0 22 1,117 20 9 15,-117-20-16-15,20 0 5-16,0 0 8 0,-20 0-11 0,19 0 4 16,-19 0 9-16,20-20-11 0,-20 20 7 0,19 0-7 15,-19 0-9-15,19 0-30 0,-19 0-69 0,0 0-14 16,0 0-60-16,20 0-45 0,-20 0-50 0</inkml:trace>
  <inkml:trace contextRef="#ctx0" brushRef="#br0" timeOffset="37414">1054 1431 454 0,'0'0'39'0,"19"-40"23"0,-19 40 12 0,0 0 19 16,0 0-40-16,0 0-3 0,0 0 14 0,0 0 7 15,0 0 2-15,20-19-3 0,-20 19 6 0,0 0 18 16,0 0-62-16,0 0 11 16,0 0-64-16,0 19 51 0,0-19-7 15,0 0 4-15,0 0-10 0,20 176-8 16,-20-156-11-16,0-1 2 16,0 1-4-16,0 0 2 0,0-1 4 0,0 1-4 15,19-20 6-15,-19 20 2 0,0-1-4 0,0-19-79 16,0 0 7-16,0 0-62 15,0 0-52-15,0 0 6 0,0 0-62 0</inkml:trace>
  <inkml:trace contextRef="#ctx0" brushRef="#br0" timeOffset="37861">937 1451 855 0,'0'0'22'0,"0"0"39"0,-20 0-2 16,20 0 12-16,0 0-18 0,0 0-24 16,0 0-2-16,0 0 25 0,0 0-33 0,0 0 57 15,0 0-59-15,0 0 48 0,0 0-2 16,0 19-80-1,79-19 19 17,57-19 11-17,-116 19-17-15,0 0 4 0,0 0-2 0,-2 0-9 16,-18 0-69-16,20 0-20 0,-1 0-73 0,-19 0-50 16,20 0-9-16</inkml:trace>
  <inkml:trace contextRef="#ctx0" brushRef="#br0" timeOffset="38610">1406 1705 485 0,'0'0'19'0,"0"0"30"16,0-20 8-16,0 20 7 0,0 0-1 0,0 0-29 16,0 0 0-16,0 0-2 0,0 0-22 15,0 0 0-15,19 0 36 0,-19 0 9 0,0 0 8 16,0 0 2-16,0 0-36 0,0 0-7 0,0 0-1 15,0 0-13-15,0-20-8 0,20 20-12 0,-20 0 0 16,0 0 18-16,0 0-4 0,19 0-2 0,-19 0 2 16,0 0 4-16,21-19 7 0,-21 19 3 0,0 0-12 15,19 0-8-15,-19 0-2 0,18 0 6 0,-18 0 6 16,0 0-10-16,21 19 13 0,-21-19-7 0,0 0 8 16,0 0 0-16,0 0-14 0,0 0 0 0,0 20-11 15,0-20 15-15,0 0 7 0,-21 20-7 0,21-20-9 16,0 19-3-16,-18-19 8 0,18 20 1 15,-19-20 20-15,19 0-15 0,-21 19-8 0,21-19 8 16,0 0-6-16,0 19 4 0,-19-19-4 0,19 0-8 16,0 0 16-16,0 0-4 0,0 0 2 0,19 0 2 15,-19 0-21-15,0 20 15 0,0-20 0 0,0 0 12 16,21 0 1-16,-21 0-5 0,19 0 4 0,-19 0-12 16,18 19 63-16,-18-19-55 0,21 0 51 0,-21 0-32 15,19 20-35-15,-19-20 54 0,0 0-49 0,20 0 33 16,-20 19-24-16,0-19-2 0,0 0 1 0,0 0-8 15,0 0 1-15,0 0 8 0,0 21-15 0,0-21 20 16,0 0-5-16,-20 19-2 0,20-19 7 16,0 0-16-16,-19 0 3 0,19 19-9 0,0-19 3 15,-21 0 4-15,21 0-49 0,0 0 9 0,-18 0-12 16,18-19-62-16,0 19 7 0,0 0-48 0,0-19-25 16,0 19-15-16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00.9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0 696 0,'0'0'33'16,"0"0"11"-16,0 0 14 0,0 0 43 0,0 0-30 15,0 0-8-15,0 20 9 0,0-20-2 0,0 0-49 16,0 0 57-16,0 0-47 0,0 0-26 0,0 0 49 16,0 19-54-16,0-19 26 0,0 0-3 0,0 0 5 15,0 0 12-15,0 0 8 0,0 0-9 0,0 0-3 16,0 0-5-16,19 0-7 0,-19 0-3 0,0 0 1 16,0 0-13-16,0 21 5 0,0-21-10 0,0 19 1 15,0-19-3-15,0 19 2 0,0 1 11 0,0-20-19 16,0 20 12-16,0-1-16 0,0-19-1 0,0 20 13 15,0-1-4-15,0-19-2 0,0 19-9 0,0-19-39 16,0 20-54-16,0-20-55 0,0 19-48 0,0-19-62 16,0 0-53-16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01.4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 0 855 0,'0'0'18'0,"0"0"20"0,0 0 17 0,0 0 4 16,0 0-8-16,0 0-10 0,0 0-20 0,0 0 5 16,-19 97 1-16,19-97 9 0,0 21-55 0,0-21 61 15,0 19-79-15,0 1 35 0,0-20 2 0,-20 19-11 16,20-19 7-16,0 20-9 0,20-20 40 0,-20 19-123 15,0-19-24-15,0 19-158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01.7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0 903 0,'0'0'20'0,"0"0"17"16,0 0 26-16,0 0-4 0,0 0-3 0,0 0-3 15,38 156-57-15,-38-156 59 0,0 0-86 0,0 0 58 16,0 0-6 0,0 118-21-16,0-118-65 15,0 0 16-15,0 0-173 0,20 97-35 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02.7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 40 633 0,'0'0'10'0,"0"0"23"15,0-19 11-15,0 19 25 0,20 0 15 0,-20 0 5 16,0 0-6-16,0 19 14 0,0-19-62 0,0 0 43 16,0 0-33-16,0 19-21 0,0 1 41 0,0 0-70 15,0-1 24-15,0 0-12 0,0 20-7 16,0-19 6-16,0 19 3 0,19 1-1 0,-19-1 9 16,0-1-17-16,0 1 11 0,0-19-1 0,0 20-14 15,0-2 13-15,0-18-18 0,20 19 1 0,-20-19 3 16,0-1-10-16,0 0-12 0,0-19-75 0,19 20-37 15,-19-20-65-15,0 0-87 0</inkml:trace>
  <inkml:trace contextRef="#ctx0" brushRef="#br0" timeOffset="528">18 99 712 0,'0'0'23'0,"0"0"25"0,0 0 30 0,0 0 27 16,0 0-3-16,0 0 23 0,0 0-59 0,0 0-4 16,0 0-5-16,0 0-19 0,0 0 58 0,-18 0-3 15,18 0-8-15,0 0-9 0,0 0-2 0,0 0-19 16,18 0 12-16,-18 0-15 0,0 0-7 0,0 0-5 15,0 0 1-15,0 0 7 0,0 0-13 0,0 0 2 16,0 0-12-16,0 0 10 0,20 0 4 0,-20 0 11 16,20-20 8-16,-20 20-13 0,20 0-5 0,-20 0-4 15,19-20-12-15,1 20-8 0,-1 0-1 0,1 0-6 16,-1-19-4-16,0 19 4 0,1 0-9 0,0 0 3 16,0-19-5-16,-1 19 2 0,1 0 7 0,-1 0 0 15,0 0 5-15,1 0-14 0,-1 0 2 0,1 0-15 16,0 0 15-16,-20-21-7 0,20 42 2 0,-1-21-4 15,-19 0-62-15,20 0-56 0,-20 0-85 0,19 0-80 16,-19 0-34-16,0 0 16 0,19 0-59 0</inkml:trace>
  <inkml:trace contextRef="#ctx0" brushRef="#br0" timeOffset="1072">625 451 712 0,'0'-21'33'0,"0"21"39"15,0 0 44-15,0 0 60 16,0 0-47-16,0-19-12 0,0 19 8 0,0 0-29 16,0 0 31-16,0 0-15 0,0 0-30 0,0 0-26 15,0 0-9-15,0 0-7 0,0 19-6 0,0-19-6 16,0 0-6-16,0 21 6 0,0-3-15 0,0-18 10 15,0 20-11-15,0 0 8 0,0-1-3 0,0 1-6 16,0 0 1-16,0-1-12 0,0 0-3 0,0 1-4 16,0-20 16-16,0 19-11 0,0 1 9 0,19-20-14 15,-19 0-27-15,0 20-37 0,0-20-70 0,0 0-60 16,0 0-82-16,19 0-15 0,-19 19-29 0</inkml:trace>
  <inkml:trace contextRef="#ctx0" brushRef="#br0" timeOffset="1256">606 235 1190 0,'0'0'65'0,"0"-19"-28"0,0 19 9 16,0-20 9-16,0 20-66 0,-20 0 30 0,40 0-12 15,-20 0-5-15,0-20-7 0,0 20-1 0,0 0-2 16,0 0-26-16,19 0-54 0,-19 0-48 0,0 0-88 15,0 0-76-15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15.5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 41 152 0,'0'0'11'0,"0"0"2"15,0 0 2-15,21 0 28 0,-21 0 20 16,0 0 13-16,0 0 0 0,0 0-11 0,0 0-14 15,0 0-2-15,-21 0 15 0,21 0-3 0,0-20 1 16,0 20-4-16,0 0-10 0,0 0-3 0,0 0 6 16,0 0-25-16,0 0-4 0,-19 0 11 0,19 0-43 15,0 0 16-15,0 0-2 0,0 0-10 0,-20 0 10 16,20 0 23-16,0 0-3 0,-19 0-9 0,19 20 14 16,0-20-27-16,0 0-2 0,-20 19 4 0,20-19-8 15,0 0 6-15,-20 19-4 0,20-19 2 0,0 20-8 16,-18-1 8-16,18-19 16 0,0 20-1 0,0-1 20 15,0-19-35-15,0 21 11 0,0-21-32 0,0 19 15 16,18 0 26-16,-18-19-49 0,0 20 62 16,0-20-62-16,20 0 46 0,-20 20-15 0,0-20 3 15,20 0 1-15,-20 0-21 0,19 0 15 0,-19 0-2 16,20-20 0-16,-20 20 25 0,19-20-19 0,2 20 4 16,-21-19-1-16,19 0-9 0,-19 19-2 0,18-21 8 15,-18 2-2-15,0-1 0 0,21 1 6 0,-21 19 9 16,0-20-13-16,0 1-6 0,0 0-2 0,19-1 0 15,-19 20-4-15,0-19 14 0,0 19-10 0,0-20-3 16,0 20 3-16,0 0 4 0,0 0-2 0,0 0 15 16,0 0-15-16,0 0 6 0,0 0-6 0,0 20 6 15,-19-20 72-15,19 19-72 0,0-19 50 16,0 20-66-16,0-1 10 0,0-19 4 0,0 19 11 16,0 1-13-16,0-1-2 0,0 1-3 0,0-20-1 15,0 19 8-15,0 2-7 0,19-21 3 0,-19 19 7 16,0-19-5-16,0 19-24 0,0-19-65 0,0 0-33 15,0 0-60-15,0 0-47 0,0 0-1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06.1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410 25 340 0,'0'0'17'0,"0"0"0"0,19-20 32 15,-19 20-20-15,0 0 16 0,0 0 21 0,0 0-4 16,0 0 15-16,0 0 4 0,0 0 1 0,0 0-1 16,0 0-6-16,0 0-12 0,0 0-13 0,0 0 1 15,0 0 4-15,-19-19-40 16,19 19 18-16,0 0-1 0,0 0-54 16,0 0 51-16,0 0-60 0,-39 0 73 15,39 0-19-15,-79 19-12 0,79 1-17 16,-19-20 6-16,19 19 2 15,-19 0 2-15,-1 1-7 0,20 0 12 0,-19-1-7 16,19-19-6-16,-20 19 12 0,20 2-12 0,0-3 8 16,-19 3 0-16,19-21-1 0,0 19-1 0,0 0-7 15,0 1 10-15,0-20-5 0,0 20 2 0,0-1 3 16,19-19-12-16,-19 19 5 0,0 1 10 0,0-20-6 16,20 19 15-16,-20-19-12 0,0 20-10 0,19-20 7 15,-19 20-8-15,0-1 14 0,0-19 1 0,20 20 3 16,-20 0-5-16,0-20-7 0,0 19-4 0,0 1 0 15,0-1 14-15,0-19-12 0,0 19 13 0,0 1 0 16,0-1-5-16,0-19 4 0,0 20-7 0,-20-1 1 16,20 2-4-16,0-21 4 0,-19 18 2 0,19-18 1 15,0 20-1-15,-20-20 5 0,20 20 2 0,0-20-9 16,-19 19 7-16,19-19 0 0,-20 20 0 0,20-20-5 16,-20 0-6-16,20 20-6 0,-20-20-5 0,20 19 17 15,-18-19-6-15,18 0 7 0,-20 19 4 0,20-19-18 16,-19 0 29-16,19 0-11 0,0 20 6 0,-20-20 2 15,20 0-10-15,0 0 22 0,0 0-29 0,0 0 15 16,-20 0-17-16,20 0 0 0,0 0 14 0,0 0-12 16,0 0 5-16,0 0-7 0,0 0 2 0,0 0 7 15,-19 0-3-15,19 0-6 0,0 0 5 0,0 0-5 16,0 0 0-16,0 0 6 16,0 0 3-16,0 0 2 0,0 0 0 0,0 0-5 15,0 0-6-15,0 0 0 0,0 0 7 0,0 0-5 16,0 0 0-16,0 0-4 0,0 0-2 0,0 0 6 15,19 0-4-15,-19 0 2 0,0 0-9 0,0 0 11 16,0 0-4-16,0 0-4 0,0 0 17 0,0 0-11 16,0-20 11-16,0 20-3 0,0 0 1 0,0 0 0 15,0 0-9-15,20 0 4 0,-20 0-15 0,0 0 11 16,0 0 5-16,0 0 1 0,20 0-1 0,-20 0-5 16,0 0-7-16,0 0 5 0,19 20 8 0,-19-20-6 15,20 0 11-15,-20 0-13 0,18 0 11 0,-18 0-4 16,20 0-8-16,-20 19 10 0,20-19-14 0,-20 0 12 15,0 0-3-15,20 0 7 0,-20 0-2 0,0 0 0 16,19 0 2-16,-19 0 0 0,0 20 9 0,0-20-18 16,20 0 2-16,-20 20-9 0,0-20-6 0,0 19 15 15,0-19-2-15,0 20 9 0,0-20-2 0,0 20-7 16,0-1 2-16,0 1-4 0,0-20 11 0,0 19-3 16,0 1 1-16,0-1-7 0,0-19-16 0,0 19 12 15,0 1-1-15,0-1 10 0,0-19-7 0,0 20-3 16,0-1 10-16,0 1-8 0,19-20 19 0,-19 20-9 15,0-1-3-15,0 1 1 0,20-20-12 0,-20 20 3 16,0-1-5-16,19 0 6 16,-19 1 8-16,0-20 2 0,19 19-1 0,-19 1-1 15,20-20 6-15,-20 20-4 0,0-20-1 0,0 0-6 16,20 19-4-16,-20-19 6 0,20 0 0 0,-20 19-2 16,19-19 0-16,-19 0-4 0,20 0 8 0,-20 21-4 15,19-21 9-15,-19 0-9 0,19 0-4 0,-19 19-1 16,20-19-1-16,-20 0 12 0,19 20-12 0,-19-20 23 15,0 0-10-15,21 0-7 0,-21 19 6 0,0-19-19 16,0 0-2-16,19 0-37 0,-19 0-47 0,0 0-85 16,0 0-37-16,20 0-56 0,-20 0-61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09.1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176 117 540 0,'0'0'46'16,"0"-39"-5"-16,0 39 26 0,0 0-8 15,0 0-7-15,0 0 22 0,0 0 5 0,0 0 8 16,0 0 37-16,20-19-81 0,-20 19 35 0,0 0-19 15,0 0-40-15,0 0 76 0,0 0-28 0,0 0 26 16,0 0 2-16,0-20-7 0,0 20-19 0,0 0 11 16,0 0 4-16,0 0 2 0,0 0-9 0,0 0-12 15,0 0 4-15,0 0 4 0,0 0 0 0,0 0-12 16,0 0-16-16,0 0-26 0,0 0-3 0,0 59 3 16,0 57-23 15,20 41 8-16,-20-137 4-15,0-1-3 0,0 0 7 0,0 1-15 16,0-20 3-16,0 20 3 0,0-1-6 0,0-19-18 47,0 0-13-47,0 0-55 16,0 0-70-16,0 0-63 0,0 0-51 0,0 0-38 15,0 0-2-15,0 0-34 0</inkml:trace>
  <inkml:trace contextRef="#ctx0" brushRef="#br0" timeOffset="714">0 98 664 0,'0'0'29'0,"0"0"27"0,0 0 36 0,0 0 29 16,0 0-17-16,0-20 24 0,0 20-63 0,0 0 0 15,0 0 2-15,0 0-22 0,0 0 51 0,0 0-3 16,0 0-13-16,0-19-12 0,0 19 7 0,0 0-12 15,0 0 31-15,0 0-1 0,0 0-14 0,0 0-19 16,0 0-26-16,40-40-4 0,18 40 12 16,-39-19-14-16,1 19-2 0,0 0 7 0,-1 0-12 15,1 0 9-15,0 0-8 0,0 0 4 0,-2 0-3 16,2 0-18-16,-1 0 12 16,1 0-10-16,0 0-5 0,0 0 8 0,-20 0-12 15,19 0 4-15,1 0-2 0,-20 19 2 0,19-19 12 16,-19 0-16-16,19 0 9 0,-19 0-2 0,0 0 4 31,0 0-33-15,0 0-44-16,0 0-81 0,0 0-63 15,0 0-76-15,0 0-21 0,0 0 12 0,0 0-30 16</inkml:trace>
  <inkml:trace contextRef="#ctx0" brushRef="#br0" timeOffset="10797">450 429 664 0,'0'0'29'16,"0"0"9"-16,19-19 14 0,-19 19 28 0,0 0-5 15,0 0 4-15,0 0 5 0,0 0 0 0,0 0 4 16,0-19-56-16,0 19-15 0,0 0 56 16,0 0-33-1,0 0-21-15,0 0 7 0,0 0-1 0,0 0 8 16,0 0 12-16,0 0-17 0,0 0 5 0,0 0-5 16,0 0 11-16,0 0-17 0,0 0-6 15,0 0 8-15,0 0 2 0,0 0 3 0,0 0 11 16,0 0 7-16,0 0-7 0,0 0-2 0,0 0-14 15,0 0-5-15,0 0 3 0,0 0 4 16,0 19-20 0,-19 0 3-16,19-19-11 0,0 20 7 0,0-20 4 15,0 20-14-15,19-20 12 0,-19 0-5 0,0 19-2 16,0-19 7-16,0 0-7 0,0 19 7 0,0-19-5 16,0 0-4-16,0 21 6 0,0-21-11 0,0 0 12 15,0 18 7-15,0-18-12 0,0 0 6 0,0 21-6 16,0-21 3-16,0 0-1 0,0 0 5 0,0 19 4 15,0-19-15-15,0 0 8 0,0 0-6 0,0 0-7 16,0 0 4-16,0 0 10 0,0 0-5 0,0 19 4 16,0-19 6-16,0 0-6 0,0 0-11 0,0 0 3 15,0 0 8-15,0 0-6 0,0 0 11 0,0 0-4 16,0 0-12-16,0 0 5 0,0 0 2 0,0 0 2 16,0 0-4-16,0 0-3 0,0 0 7 0,0-19-8 15,0 19 6-15,0 0-3 0,0 0-4 0,0 0-11 16,0 0-29-16,0 0-65 15,0 0-73-15,0 0-64 0,0 0-9 0,0 0-36 16,0 0-38-16</inkml:trace>
  <inkml:trace contextRef="#ctx0" brushRef="#br0" timeOffset="11861">469 293 272 0,'0'0'20'0,"0"0"16"0,0 0-9 0,0 0 9 16,0 0 12-16,0 0-21 0,0 0 35 0,0 0-2 16,0 0-27-16,0 0 10 0,0 0-11 15,0 0-50 1,0 0 12-1,0 0 24-15,0 0-2 0,0 0-2 16,0 0 9 0,0 0-7-1,0 0 2-15,0 0 2 0,0 0 16 16,0 0-8-16,0 0 2 0,0 0-2 16,0 0-4-16,0 0 3 0,0 0-5 0,0 0 0 15,0 0 3-15,0 0 1 0,0 0-9 16,0 0-29-1,0 0 32 1,0 0-14 0,0 0-26-1,0 0 22 1,0 0 21 0,0 0-42-1,0 0 3-15,0 0 32 16,0 0-4-1,0 0-9 1,0 0 17 0,0 0-12 15,0 0-2-15,0 0 0 15,0 0-14 16,0 0 29-47,0 0-5 31,0 0-59-15,0 0-144-16</inkml:trace>
  <inkml:trace contextRef="#ctx0" brushRef="#br0" timeOffset="13085">469 332 174 0,'0'-20'-6'0,"20"20"1"16,-20 0 16-16,0 0-4 0,0 0 6 0,0 0-13 15,0 0-1-15,0 0 6 0,0 0 18 0,0 0 7 16,0 0-3-16,0 0 3 0,0 0-7 0,0 0 5 16,0 0-9-16,0 0 4 0,0 0-20 0,0-19 20 15,0 19 14-15,0 0 2 0,0 0 19 0,0 0-12 16,0 0 9-16,0 0-10 0,0 0 7 0,0 0 12 16,0 0 0-16,0 0 19 0,0 0-22 0,0 0-6 15,0 0-22-15,0 0-21 0,0 0 13 0,-20 0-19 16,20 0 13-16,0 0 2 0,0 0 8 0,0 0-47 15,0 0 26-15,0 19 8 16,0-19-61-16,0 0 113 0,0 0-107 0,0 0 52 16,0 0-15-16,0 0 0 0,0 0 4 0,0 0-9 15,0 0 7-15,0 0-2 0,0 0 2 0,0 0 9 16,0 0-5-16,0 0-11 0,0 0 5 0,0 0-2 16,0 0 4-16,20 0 15 0,-20 0-20 0,0 0 18 15,0 0-25-15,0 0 21 0,0-19 1 0,0 19-23 16,0 0 25-16,19 0-14 0,-19 0-4 0,0-20 21 15,-19 20-21-15,19 0-9 0,0 0 19 0,0 0 0 16,0-20 5-16,0 20 12 0,0 0-8 0,0 0-26 16,-20 0 23-16,20 0-4 0,0 0 3 0,0 0-1 15,0 0 15-15,0 0-78 0,0 0 116 0,-19 0-94 16,19 20 28-16,0-20 64 0,0 0-105 0,0 0 94 16,0 20-35-16,0-20-60 0,0 0 62 0,0 19-51 15,0-19 47-15,0 0-5 0,0 0-6 0,0 0-2 16,0 0-7-16,0 0 16 0,0 0 1 0,0 0-8 15,0 0 8-15,0 0-14 0,0 0-6 0,0 0 14 16,0 0-11-16,19 0 9 0,-19 0 0 0,0 0-29 16,0 0 6-16,0-19-60 0,0 19-65 0,0 0-57 15,0 0-87-15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23.2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40 618 0,'0'0'7'16,"0"0"27"-16,0 0 9 15,0 0 2-15,0 0 17 0,0 0-20 0,0 0 4 16,0 0 31-16,0 0-20 0,0 0 6 0,0 0 7 15,0 0-32-15,0 0 37 0,0 0-58 0,0 0 49 16,0 0-28-16,0 0-34 0,0 0 68 0,0 0-35 16,0 0 38-16,0 0 1 0,0 0-9 0,0 0-12 15,0 0-9-15,0 0-6 0,0 0 5 0,0 0-18 16,0 0-12-16,0 0 14 0,0 0-18 0,0 0-8 16,0 0 17-16,0 0-2 0,0 0 7 15,0 0 7-15,0 0 0 0,0 0-12 0,0 0-4 16,20-18-11-16,-20 18 11 0,38 0-5 0,-19 0 12 15,-19-21-2-15,0 21-19 0,21 0 14 0,-21 0 0 16,19 0-2-16,-19 0 2 0,0 0-18 0,0 0 28 16,0 0-3 15,0 0-25-15,0 0-3 15,0 0 10-16,0 0-24 1,0 0-36-16,0 0-61 0,0 0-53 16,0 0-53-16,0 0-41 0,0 0 15 0,0 0-49 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24.1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43 625 0,'0'0'41'0,"0"0"19"15,0 0 19-15,0 0 15 0,0 0 8 0,0 0-8 16,0 0-28-16,0 0 6 0,0 0-88 0,0 0 36 16,20-19-13-16,-20 19 27 15,0 0-18-15,19-19-7 16,-19 19 14-1,0 0-30 1,0 0 33 0,40 0-15-1,37 38-26 17,-77-38-4-1,0 59 12-31,0-59 26 15,-39 58-18 1,39-58 15 0,0 0 13-16,0 0-50 0,0 0 93 15,0 0 29-15,-57 79-8 0,57-79-22 16,0 0 1-16,0 0-12 0,0 0-13 0,0 0-5 16,0 0-2-16,0 0-4 0,0 0-11 0,0 0-1 15,0 0-8-15,0 0 1 0,0 0-11 16,0 0 12-1,0 0 10-15,0 0-8 16,0 0-4-16,37 20 21 0,-37-20-12 16,0 0-2-1,0 0-7-15,0 0 7 0,40-20-5 0,-1 40-27 32,-39-20-18-17,0 0-53-15,0 0-66 0,0 0-56 16,0 0-71-16,0 0 9 0,0 0-40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27.3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 20 272 0,'0'0'22'0,"0"0"16"0,0 0 6 16,0 0 25-16,0 0-15 0,0 0-4 0,0 0 8 15,20-20-14-15,-20 20 5 0,0 0 14 0,0 0-15 16,0 0 8-16,0 0 2 0,0 0 1 0,0 0 19 16,0 0-17-16,0 0 5 0,0 0-49 0,0 0 61 15,0 0-30-15,0 0 9 0,0 0 25 0,0 0-30 16,0 0 50-16,0 0-22 0,0 0 3 0,0 0-34 16,0 0-20-16,0 0-5 0,0 0 5 0,0 0 0 15,0 0 9-15,0 39 1 0,0-19-8 0,0-20 3 16,0 20-13-16,0-1-3 15,0 1 7-15,0-1-16 0,0 0 12 0,0 21-8 16,0-21-8-16,0 0 2 0,0-19-7 0,0 21 0 16,0-3 7-16,0 3-3 0,0-21 1 0,0 19-3 15,0-19-6-15,0 0-22 16,0 0-19-16,0 0-74 16,0 0-63-16,0 0-79 0,0 0 18 0,0 0-16 15,0 0-30-15</inkml:trace>
  <inkml:trace contextRef="#ctx0" brushRef="#br0" timeOffset="400">39 156 799 0,'0'0'44'0,"-19"0"35"0,19 0 27 16,0 0 14-16,0 0-58 0,0 0 37 0,0 0-44 16,0 0 0-16,0 0 19 15,-20-19-64-15,20 19 44 0,0 0 3 0,0 0 17 16,0 0 4-16,0 0 0 0,0 0-9 0,0 0-7 15,0 0-1-15,0 0-9 0,0 0-4 0,0 0 0 16,39-39-2-16,-39 39-5 0,19 0-6 0,-19 0-19 16,20 0-4-16,-1 0-3 0,-19-19 0 0,21 19 1 15,-2 0-1-15,1 0-7 0,-20 0 3 0,19 0-5 16,1 0 5-16,-20 0-1 0,19 0 3 0,0 0 7 16,-19 19-7-16,20-19-2 0,-20 0-7 0,0 0-15 15,0 0-24-15,19 0-76 0,-19 0-79 0,0 0-67 16,0 0-66-16,0 0 16 0,0 0-38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29.0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0 571 0,'0'0'19'15,"0"0"30"-15,0 0 26 0,0 0 32 0,0 0 14 16,0 0-15-16,0 0 3 0,0 0-56 0,0 0 46 16,0 0-23-16,0 0-14 0,0 0 31 0,0 0-48 15,0 0 21-15,0 19-1 0,0-19 1 0,0 0-22 16,0 19-9-16,0 2 3 0,0-3-13 0,0-18-3 15,0 21 5-15,0-2-11 0,0 0-5 0,0 1-14 16,0 0 1-16,0-1-9 0,0 0 11 0,0 1 11 16,0-1-17-16,0-19-1 0,0 20-29 0,0-20-98 15,0 20-66-15,0-20-64 0,0 0-87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29.2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18 100 1877 0,'-19'-19'15'0,"19"19"23"16,0 0 16-16,0-20 7 0,0 20 0 0,0 0-11 16,0-20-6-16,0 20-14 0,19-19-14 0,-19 19-12 15,0 0-9-15,0 0 10 0,0-20-2 0,0 20-17 16,0 0-39-16,20 0-42 0,-20 0-70 0,0 0-27 15,0 0-33-15,0 0-4 0,0 0-27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28.4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0 799 0,'0'0'32'0,"0"0"6"0,0 0 60 16,0 0 8-16,0 0-16 0,0 0-39 0,0 0 38 15,0 0-28-15,0 0 5 0,0 0 61 0,0 0-66 16,0 0 40-16,0 0 4 15,0 0-2-15,0 0-14 0,0 0 11 0,0 0-9 16,0 0-22-16,0 0 1 0,20 20-3 0,-20-20 2 16,0 0 1-16,20 0-3 0,-2 0-24 0,-18 19-22 15,20 1-1-15,-20-20-16 0,19 20 6 0,1-1-10 16,0-19 0-16,-20 20 0 0,20 0 3 0,-1-1 6 16,-19-19-1-16,20 20-6 0,-20-1-2 0,19-19 0 15,0 19 3-15,-19-19-6 0,20 20-9 0,-20-20-22 16,0 0-73-16,19 20-81 0,-19-20-66 0,0 0-64 15,0 0-41-15,20 0 43 0,-20 0-59 0</inkml:trace>
  <inkml:trace contextRef="#ctx0" brushRef="#br0" timeOffset="264">430 0 1190 0,'0'0'10'0,"0"0"51"0,-20 0-30 16,20 0 43-16,0 0 0 0,0 20-5 0,0-20 54 16,-19 0-21-16,19 19 6 0,0-19-35 0,0 20-8 15,0 0-13-15,-21-1 4 0,21 1 17 0,0 0-6 16,-18 19-5-16,18-20-20 0,-19 20-17 0,19-19-6 16,-21 18-8-16,2 1 3 15,19 1-5-15,-20-21-4 0,20 21-5 0,-19-21 0 16,19 20-4-16,0-20-1 0,-20 1 12 0,20 0-9 15,0-1-1-15,0-19-8 0,20 20-61 0,-20-20-69 16,0 0-94-16,0 0-66 0,0 0 1 0,0-20-20 16,0 20-10-16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32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 1025 0,'0'-19'32'0,"0"19"26"16,0 19 55-16,0-38-39 0,0 38 2 0,0-19-10 15,0 0-25-15,0 0 64 0,0 0-24 0,0 0-1 16,0 0 0-16,0 0-7 0,0-19-2 0,0 19 17 16,0 0-13-16,0 0 10 0,0 0-7 0,0 0-24 15,19 0-5-15,-19 0-7 0,0 0-2 0,0 0 0 16,20 0-4-16,-20 0-24 0,20 0 0 0,-20 0 2 16,18 0-7-16,2 0 2 0,-20 0 8 0,20 0-12 15,0-20 0-15,-20 20 0 0,19 0-13 0,1 0 16 16,-20 0-6-16,19-19-2 0,-19 19 12 0,21 0-12 15,-2 0 10-15,-19 0-8 0,18 0 3 0,-18 0-3 16,0 0-9-16,20 0 16 0,-20 0-16 0,0 19-5 16,20-19-4-16,-20 0-35 15,0 0-31-15,0 0-44 0,0 0-45 0,0 0-40 16,0 0-13-16,0 20-21 0,0-40-8 0,19 40-42 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33.1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1485 0,'0'0'49'0,"0"0"34"0,0 0 17 0,0-19 29 16,0 19-29-16,0 0-14 0,0 0 4 0,0 0-19 16,0 0-16-16,0 0-14 0,0 0-20 0,39 58-7 15,-39-58 3-15,0 0-34 31,39 177 24-31,-20-158-14 0,-19 0-20 0,0 1-69 16,0-20-90-16,0 19-107 0,0-19-37 0,0 0-68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17.1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0 618 0,'0'0'13'0,"0"0"31"0,0 0 13 0,0 0 34 16,0 0 8-16,0 0-12 0,0 0-6 0,0 0-25 15,0 0 6-15,0 0-52 0,0 0 53 0,0 0-29 16,0 0-24-16,0 0 47 0,0 19-53 16,0-19 20-16,0 0-1 0,0 19-14 0,20-19-11 15,-20 20-3-15,-20-20-1 0,20 19-1 0,0-19 7 16,0 20 5-16,0-1 3 0,20-19 10 0,-20 21-6 16,0-21 3-16,0 19-15 0,0-19 4 0,0 19 2 15,0-19-8-15,0 20 4 0,0-20-10 0,0 0 2 16,19 0 12-16,-19 0-4 0,0 0 0 0,0 0-10 15,20 0-3-15,-20 0 11 0,0 0 2 0,20-20 13 16,-20 20-30-16,20-19-17 0,-20 19 0 0,0-19-31 16,19-2 67-16,-19 2-31 0,0 19 46 0,20-20-29 15,-20 1 19-15,0-1-14 0,0 20 1 16,0-19-2-16,19 19 1 0,-19-19 1 0,0 19 17 16,0 0 1-16,19 0-14 0,-19 0 5 0,0 0-16 15,0 19 3-15,20-19 4 0,-20 19 4 0,0 1 6 16,0-1-4-16,0 1-6 0,0-1 12 0,0 2-8 15,0-2 8-15,0 0-6 0,0 1-6 0,0 0-21 16,0-1-74-16,0 1-81 0,0-20-39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35.3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18 751 0,'0'-20'42'0,"0"20"33"0,0 0 34 0,0 0 39 15,0 0-85-15,0 0 50 0,0 0-40 0,0 0-30 16,0 0 93-16,0 0-64 0,0 0 19 0,0 0 21 16,0 0-45-16,0 0-2 0,0 0-5 0,0 0-15 15,0 20 12-15,0-20-23 0,0 0-2 0,0 0-2 16,0 0-2-16,0 0-3 0,0 0-2 0,0 0-2 15,0 77-14-15,20 41 10 16,-20-98-8-16,0-1-16 0,0 1 2 0,0-1-2 0,0 0 5 16,0 1 6-16,0-20-8 0,0 19-3 0,0-19-30 15,0 0-73-15,0 0-47 0,0 0-52 0,0 0-46 16,0 0 68-16,0 0-36 0,0 0-35 0,0 0-24 16</inkml:trace>
  <inkml:trace contextRef="#ctx0" brushRef="#br0" timeOffset="312">50 193 1223 0,'-39'20'76'0,"39"-20"-17"15,0 0 32-15,0 0 46 0,0 0-54 0,0 0 46 16,0 0-12-16,0 0-4 0,-20 0 0 0,20 0-33 15,0 0-2-15,0 0-11 0,0 0-8 0,0 0 21 16,0 0-11-16,0 0-27 0,0 0-3 0,0 0-15 16,0 0-5-16,0 0 3 0,20 0-1 31,19-20-8 0,-39 20-45-15,0 0-52-16,0 0-31 0,78-19-71 15,-78 19-83-15,0 0-23 0,0 0-59 16,0 0-22-16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31.0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 20 555 0,'0'0'29'0,"0"0"10"15,18 0 30-15,-18 0 12 0,0-20-11 0,0 20 21 16,0 0-12-16,0 0-6 0,0 0 35 0,0 0-77 15,0 0 42-15,0 0-3 0,0 20-38 0,0-20 89 16,0 0-43-16,0 0 2 0,0 0-19 0,0 0-34 16,0 19-8-16,0-19-1 0,0 20 19 0,20 0-15 15,-20-1-11-15,0 0 7 0,0 2-18 0,0-2 16 16,0 1-7-16,0-1-13 0,0 20 8 0,19-20-6 16,-19 1 6-16,0-1 3 0,0 1-9 0,0-1 2 15,0 1 4-15,20 0 1 0,-20-1-5 0,0-19-7 16,0 20-11-16,0-20-7 0,0 0-21 0,0 0-65 15,0 20-53-15,0-20-7 0,0 0-35 0,0-20-24 16,20 20-30-16</inkml:trace>
  <inkml:trace contextRef="#ctx0" brushRef="#br0" timeOffset="425">0 79 895 0,'0'0'30'0,"0"0"21"0,0 0 19 0,0 0 12 16,0 0 3-16,0 0-75 0,0 0 40 0,0 0-42 15,0 0 26-15,0 0 35 0,0 0-39 0,0 0 47 16,0 0-23-16,0 0 39 0,19 0-4 0,-19 0-10 16,19 0-24-16,-19-20-8 0,19 20-7 0,-19 0-4 15,20 0-11-15,0 0-17 0,-20-20 6 0,19 20 4 16,1 0-8-16,-20 0 10 0,20 0-13 0,0-19-5 15,-2 19 9-15,-18 0-11 0,20 0 7 0,-1 0 2 16,-19 0-7-16,20 0 7 0,0 0-15 0,-20 0 8 16,20 0-2-16,-20 0-14 0,19 0 12 0,-19 0-38 15,20 0-59-15,-20 0-69 0,19 0-58 0,-19 0 2 16,0 0-35-16,0 19-20 16</inkml:trace>
  <inkml:trace contextRef="#ctx0" brushRef="#br0" timeOffset="961">469 332 696 0,'0'0'49'16,"0"0"-1"-16,0 0 28 0,0 0 17 0,0 0-10 15,0 0 8-15,0 0 4 0,0 0-66 0,0 0 51 16,0 0-29-16,0 0 12 0,37 40-50 15,-37-40 28-15,0 0 21 0,0 0-6 0,0 0-19 16,0 0-11-16,0 0-8 0,0 98 4 16,0-98-4-16,0 0-1 15,0 0-39-15,21 38 16 16,-2 21 17-16,-19-59-29 16,0 0-49-16,0 0-66 0,0 0-16 0,0 0-76 15,0 0-34-15</inkml:trace>
  <inkml:trace contextRef="#ctx0" brushRef="#br0" timeOffset="1153">527 235 1298 0,'0'0'36'0,"0"0"30"0,0 0 12 0,0 0 25 15,0 0-34-15,0 0-36 0,0 0-3 0,-21-58-23 31,21 58-59-15,0-39-32 0,0 39-34-16,0 0 6 0,0 0-57 0,0 0-50 15,0 0-46-15</inkml:trace>
  <inkml:trace contextRef="#ctx0" brushRef="#br0" timeOffset="3366">448 254 618 0,'-19'20'13'0,"19"-20"13"0,0 0-5 16,0 0 1-16,0 0 7 15,0 0-33 17,0 0 40-17,0 0-16-15,0 0 0 0,19-39 20 16,-19 39 25-16,0 0 4 0,0 0 14 15,0 0-7-15,0 0 3 0,0 0-42 0,0 0 30 16,21-19-16-16,-21 19 5 0,0 0-34 16,0 0 10-16,0 0 13 0,0 0-3 0,0 0-14 15,0 0-4-15,0 0-8 0,0 0 8 16,0 0-5-16,0 0-12 16,0 0-27-1,0 19 31 1,0-19-5 15,0-19-10 0,0 19 21-15,0 0-25 0,0 0 29-16,0 0-27 31,0 0 24-16,0 0-23-15,0 0 1 32,19 19-7-1,-19-19 17 0,0 0-23-15,0 0 37-1,18-19-18 1,-18-20-11 0,0 39 13 15,0 0 12-15,0 0-21-1,0 0-12 1,0 0-58-16,0 0-69 15,0 0-44-15,0 0-87 0,0 0-51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37.1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1165 0,'0'0'35'16,"0"19"-16"-16,0-19 84 15,0 0-12-15,0 0-8 0,0 0 46 0,0 20-70 16,0-20 28-16,0 0-14 0,0 0-22 0,0 20-7 15,0-20-6-15,0 19-15 0,0-19-1 0,0 20-2 16,17-1-15-16,-17-19 4 0,0 19-4 0,0 1-10 16,0-20 12-16,0 19-7 0,0 1-3 0,20-20-3 15,-20 19 3-15,0-19 3 0,0 21-6 0,0-21-19 16,0 19-77-16,0-19-50 0,0 19-80 0,0-19-35 16,0 0-30-16,0 0-59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37.3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0 137 1579 0,'0'-19'43'0,"0"-1"32"16,0 20 17-16,0-19 25 0,0-2-36 0,0 21-27 16,0-19-12-16,17 19-26 0,-17 0-9 0,0-19 2 15,0 19-7 1,0 0-4-16,0 0 0 0,20 0 0 0,-20-20-3 0,0 20 7 15,0 0-4-15,0 0-52 0,0 0-75 16,0 0-88-16,0 0-40 0,0 0-76 0,0 0-47 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36.4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97 1148 0,'0'0'27'0,"0"0"36"0,-40-58-20 0,40 58 31 0,0 0-23 16,0 0-26-16,0 0 32 0,0 0 1 0,0 0 25 16,0 0-7-16,0 0 10 0,0 0-11 0,0 0-13 15,0 0 12-15,0 0-4 0,0 0-4 0,0 0-6 16,0 0-12-16,40 39-2 0,-40-39-16 0,0 0-2 16,0 0-2-16,0 0-8 0,77 117-1 15,-38-58-29-15,-39-39 10 16,20-1-12-16,-20 1 16 0,20-20 7 0,-20 19-11 15,0 0-8-15,20-19-77 0,-20 0-65 0,0 20-72 16,18-20-70-16,-18 0-8 0,0 0-37 0</inkml:trace>
  <inkml:trace contextRef="#ctx0" brushRef="#br0" timeOffset="240">352 0 1256 0,'0'20'93'0,"0"-20"-31"16,-20 0 12-16,20 19 30 0,0-19-73 0,0 20 56 15,0-20 1-15,0 19-17 0,0 0-9 0,-19 1-6 16,19-1 5-16,0 1 12 0,0-1 4 0,0 1-3 16,-20 19-19-16,20-19-15 0,0 19 2 0,-19 0-4 15,19-20 0-15,-20 20-12 0,20-19-15 0,-20 20-18 16,20-21 19-16,-18 0-7 0,18 1-13 0,0 0 18 15,0-20-31-15,-20 19-43 0,20-19-111 0,0 20-118 16,0-20-120-16,0 19-58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38.7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102 20 767 0,'0'0'62'0,"0"0"44"0,0 0 27 0,0 0 14 0,20-20-30 15,-20 20-2-15,0 0 21 0,0 0 27 0,0 0 14 16,0 0-34-16,0 0-32 0,0 0-33 0,19 20-41 16,-19-20 9-16,0 0-4 0,0 0-6 0,0 0 13 15,0 0-16-15,0 0-12 0,-39 97 2 0,39-97-13 16,-19 20-10-16,0-1 2 0,19 1-9 0,-20 0 3 16,1-20 6-16,19 19 5 0,0 1-7 0,-20-20-7 15,20 0-2-15,0 19-36 0,0-19-21 0,0 0-70 16,0 0-59-16,0-19-44 0,0 19-65 0,0 0 3 15,20-20-80-15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39.8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0 462 0,'0'19'19'0,"19"-38"44"15,-19 19 35-15,0 0 28 0,0 0 47 0,0 0 5 16,0 0-50-16,0 0 8 0,0 0-28 0,0 0-1 15,0 0 29-15,0 19-13 16,-19-19-23-16,19 0-30 0,0 0-7 0,0 0-10 16,-20 20-12-16,20-20-9 0,0 19-11 0,-19 2-5 15,19-2 0-15,-19-19-14 0,19 19 3 0,0 1-1 0,-20-20-18 16,20 0 3-16,0 20 11 0,0-20-16 0,0 0-32 16,0 0-51-16,0 0-80 0,0 0-50 0,0 0-26 15,0 0 5-15,0-20-31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54.9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0 216 920 0,'0'0'55'0,"0"0"16"16,0 0 53-16,0 0-44 0,0 0 13 0,0 0-32 15,0 0-40-15,0 0 59 0,0 0-34 0,0 0 50 16,0 0 16-16,0 0-7 0,0 0-23 0,0 0 11 16,0 0-16-16,0 0-20 0,0 0-3 0,0 0-38 15,0 0 8 1,40-20-34-16,-40 20 33 15,99 0-27-15,-99 0 10 16,17 0-6-16,-17 0-2 0,20 0-71 0,-20 0-64 16,20 0-67-16,-20 0-76 0,0 0 68 0,20 0-10 15,-20 0-17-15,0 0-5 0</inkml:trace>
  <inkml:trace contextRef="#ctx0" brushRef="#br0" timeOffset="611">294 98 911 0,'0'0'16'0,"0"0"27"16,0 0 22-16,0 0-3 0,19-20 8 16,-19 20-19-16,0 0-3 0,0 0-64 15,0 0 56-15,0 0-57 0,19-39 19 16,-19 39 24-16,0 0 39 0,0 0 7 15,40-38-87-15,-40 38 17 0,20 0 6 0,-20 0 1 16,0 0-11-16,19 0 0 0,-19 0 10 0,0 0-4 16,20 0 2-16,-20 0-8 15,0 19 2-15,20-19-4 0,-20 0 15 0,0 19 10 16,18-19-17-16,-18 20 5 0,0-20-11 0,0 19-15 16,0-19 8-16,0 20 7 0,0 0-2 0,0-20 12 15,0 19-4-15,0 1-12 0,-18 0 3 0,18-1 1 16,0 1 4-16,-20-1 0 0,20-19 0 0,0 19 2 15,-20 1 3-15,20-1 5 0,0-19 36 0,0 20 27 16,-19-20 16-16,19 0 21 0,0 0-15 0,0 0-17 16,0 19 15-16,0-19-11 0,0 0 3 0,0 0-14 15,0 0-34-15,0 0 16 0,0 0-3 0,0 0 18 16,0 0 0-16,19 21-28 0,-19-21-13 0,0 0-15 16,0 0 0-16,20 0-10 0,-20 0 0 0,0 0 1 15,20 0-10-15,-20 0 16 0,18 18-4 0,2-18-10 16,-20 0 15-16,19 0-12 0,-19 0-1 0,0 0 3 15,20 0-54-15,-20-18-57 0,0 18-61 0,20 0-62 16,-20 0-12-16,0 0-21 16,0 0 34-16,20-21-6 0,-20 21-34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52.3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196 0 704 0,'0'0'35'0,"19"0"25"16,-19 0 0-16,0 0 39 0,0 0-19 0,0 0-13 16,0 0 32-16,0 0-80 0,0 0 56 0,0 0-50 15,0 0-3-15,0 0 53 0,0 0-59 0,0 0 30 16,0 0-20-16,0 0 8 0,0 0-4 0,0 0 12 16,0 19 16-16,0-19-12 0,0 0 2 0,0 20-6 15,0-20-16-15,0 19 6 0,0 0-19 0,0 1 18 16,20 0-13-16,-20-1-13 0,0 0 31 0,0 2-12 15,0-3 10-15,0 22 4 0,0-21-22 0,0 1-4 16,0 19-8-16,0-20-4 0,0 1-2 0,19-1 4 16,-19 21 5-16,0-21 0 0,0 1-3 0,0-20-4 15,0 20-7-15,0-20-4 0,0 19-3 0,0-19 8 16,0 0 6-16,19 0 6 0,-19 0-10 0,0 0-74 16,0 0-74-16,0 0-83 0,0 0 17 0,0 0-49 15,0-19 21-15</inkml:trace>
  <inkml:trace contextRef="#ctx0" brushRef="#br0" timeOffset="610">0 58 807 0,'0'0'34'0,"0"0"43"0,0 0 19 16,0 0 3-16,0 0 11 0,0 0-85 0,0 0 55 16,0 0-10-16,0 0-47 0,0 0 53 0,0 0-61 15,0 0 37-15,0 0 0 0,0 0-5 0,0-19-16 16,0 19 26-16,0 0 36 0,20 0-3 0,-20 0-2 16,0 0-49-16,19 0 16 0,-19 0-1 0,20 0 18 15,0 0-8-15,-2 0-45 0,2 0-12 0,-1 0-3 16,21 0-6-16,-20 0-1 0,-1-20 10 0,1 20-7 0,18 0 10 15,-18 0-8-15,-1 0 10 0,1 0-12 0,20 0-5 16,-21 0-2-16,-1 0 5 0,3 0 8 0,-21 0 1 16,19 0-9-16,1 0-5 0,-1 0 3 15,-19 0 4-15,20 0 9 0,-20 0-25 0,0 0-82 0,20 0-54 16,-20 0-63-16,0 0-73 16,0 0 49-16,0 0-40 0,0 0-41 0</inkml:trace>
  <inkml:trace contextRef="#ctx0" brushRef="#br0" timeOffset="1826">508 331 348 0,'0'0'19'0,"0"0"17"0,20 0 20 0,-20 0 17 0,0 0 9 15,0-19 26-15,0 19-5 0,0 0 0 0,0 19 6 16,0-19-33-16,0 0 20 0,0 0-53 0,0 0 54 16,0 0-33-16,0 0-4 0,0 0 59 0,0 0-67 15,0 0 42-15,0 0-19 0,0 0-20 0,0 20 7 16,0-20-8-16,0 0-16 0,0 19 3 0,0 1-27 16,0-20-10-16,0 20 5 0,0-1-4 0,0 1-5 15,0-20-5-15,0 20 5 0,0-1-6 0,0 1 8 16,0-20 0-16,0 19 5 0,0 0 0 0,0-19-5 15,0 20 5-15,0-20-16 0,0 0 9 0,0 0-9 16,0 19-5-16,0-19-69 0,20 0-69 0,-40 0-57 16,20 0-5-16,0 0-13 0,20-19 18 0,-20 19-44 15</inkml:trace>
  <inkml:trace contextRef="#ctx0" brushRef="#br0" timeOffset="2018">528 253 1459 0,'0'0'-59'0,"0"-19"80"16,0 19-63-16,0 0 1 15,0 0 64-15,0-19-78 0,0 19 57 0,0 0 2 16,0-21 3-16,0 21-7 0,0-18 8 0,0 18 0 16,0 0-14-16,0 0 4 0,0-21 6 0,0 21-50 15,20 0 23-15,-20 0-18 0,0 0-87 0,0 0-45 16,0 0-65-16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58.6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157 18 424 0,'0'0'38'16,"0"0"18"-16,0 0 34 0,19 0 8 0,-19 0 13 15,0 0 14-15,0 0-17 0,0 0-7 0,0 0-46 16,0 0 36-16,0 0-62 0,20-18 7 0,-20 18 29 15,0 0-29-15,0 0-15 0,0 0-2 16,0 0-4-16,0 0 42 16,0 0-8-16,0 0 6 0,-39 58-16 0,39-58-33 15,-20 19 39-15,20-19-1 0,-18 20-4 0,18 0 8 16,-20-20-45-16,20 19-1 0,-19 0-4 0,19-19-10 16,-20 20 6-16,20-1 1 0,-20-19 12 0,20 0 29 15,0 0 31 1,0 0-2-16,0 0 17 15,-20 59-27-15,20-59-11 0,0 0-3 0,0 0-4 16,0 0-11-16,0 0-1 0,0 0 13 0,0 0 9 16,-20 0 16-16,20 0-3 0,0 0-3 0,0 0-17 15,0 0-20-15,0 0 1 0,0 0-1 16,0 0 9 15,0 0 52-31,0 0 0 0,0 0 7 0,0 0-34 16,20 20-46-1,40-20 4 17,-60 0 11-17,96 0-23-15,-96 0 18 32,79 0-20-32,-21-20-110 31,-58 20-53-16,0 0-70-15,0 0-75 0,0 0 5 0,0 0-24 0,0 0 19 16,0 0-11-16,20 0-17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15.8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0 712 0,'0'0'29'0,"0"0"31"16,0 0 27-16,0 0 24 0,0 0-1 0,0 0-67 15,0 19 49-15,0-19-65 0,0 0-6 0,0 20 55 16,0 0-70-16,0-20 32 0,0 20-13 0,-19-1-23 16,19 1 18-16,0-1 25 0,0 1-11 0,0-1 7 15,0 0-24-15,0 1-15 0,0-1-2 0,0 1-4 16,0-1 2-16,0 2 6 0,0-21-4 0,19 19 6 15,-19-19-53-15,0 19-79 0,0-19-11 0,0 0-88 16,20 20-21-16,-20-20 11 0</inkml:trace>
  <inkml:trace contextRef="#ctx0" brushRef="#br0" timeOffset="303">242 137 555 0,'0'0'33'16,"0"0"16"-16,-19-19 36 0,19 19 12 0,0 0-13 15,-20 0 3-15,20 19-32 0,-20-19-2 0,0 0-1 16,20 0 25-16,-19 20-42 0,-1-20 35 16,2 19-28-16,-2-19-40 0,20 19 59 0,-20-19-24 15,1 20 38-15,19-20 0 0,0 0-10 0,-20 19-1 16,20-19-33-16,0 20 0 0,0-20-18 0,0 0-9 15,0 19 9-15,0-19-17 0,0 0 13 0,0 0-16 16,0 21 1-16,0-21 14 0,0 0-10 0,20 0 6 16,-20 0-8-16,19 19 0 0,-19-19 10 0,20 0-3 15,-20 0 1-15,20 0-65 0,-2 0-76 0,2 0-61 16,-20 0-40-16,19 0-13 0,1 0-17 0,-20 0 23 16</inkml:trace>
  <inkml:trace contextRef="#ctx0" brushRef="#br0" timeOffset="548">437 59 1132 0,'0'0'20'16,"0"0"51"-16,0 0-12 0,0 0 16 0,0 0-5 15,0 0-31-15,0 20 42 0,0-20-5 0,0 0-5 16,0 19-5-16,-19 1-33 0,19-1-16 0,0 1 1 15,0-1-14-15,0 0-11 0,0 1 18 0,0-1-15 16,0 1-2-16,0-1 15 0,0 2-16 0,0-2 7 16,0 0-2-16,0-19-3 0,0 20 5 15,0 0-13-15,19-20-72 0,-19 19-65 0,0-19-27 16,0 20-100-16,0-20 3 0,0 0-5 0</inkml:trace>
  <inkml:trace contextRef="#ctx0" brushRef="#br0" timeOffset="754">359 273 1132 0,'0'0'-3'0,"-19"0"16"0,19 0 5 16,0 0 3-16,0-19 6 0,0 19-27 0,0 0-2 16,0 0-4-16,0 0-1 0,0-20 12 15,0 20-1-15,19 0 2 0,-19 0-6 0,0-19 2 16,0 19 4-16,20 0-2 0,-20-20 11 0,19 20-36 15,-19 0 19-15,20 0-6 0,-20 0-42 0,19 0-27 16,0 0-72-16,-19 0-58 0,20 0-12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4:59.1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42 1017 0,'0'0'59'16,"0"0"33"-16,0 0-35 0,-20 0 92 0,20 0-98 15,0 0 11-15,0 0 71 0,0 0-76 0,0 0 61 16,0 0-29-16,0-20-11 0,0 20-10 0,0 0-3 15,0 0-1-15,0 0-30 0,0 0 0 0,0 0 62 16,0 0-9-16,20 20 2 16,-20-20 5-16,0 0-85 0,20 0-6 0,-20 0 4 15,19 0-14-15,1 0 4 0,-2-20 6 0,2 20-3 16,-1 0 9-16,-19 0-4 0,40 0 4 0,-40 0 6 16,20 0-15-16,-1 0 7 0,1 0-7 0,-1 0-3 15,-19 0 20-15,19 0-7 0,1 0-3 0,-20 0-4 16,0 0-8-16,19 0-15 0,-19 0-79 0,0-20-61 15,20 20-72-15,-20 0-50 0,0 0-2 0,0 0 43 16,0 0-20-16,0 0-21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01.7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23 1115 0,'0'0'33'0,"0"0"61"0,0 0-39 0,0 0 31 0,0 0-32 15,-19 0-43-15,19 0 70 0,0 0-14 0,0 0 18 16,19 0-2-16,-19 0 3 0,0 0 6 15,0 0 14-15,0 0 7 0,0 0-23 0,20 0-16 16,-20 0-14-16,0 0-25 0,0 0-9 0,20 0-5 16,-20 0-21-16,0 0 5 0,20 0-3 0,-20 0 3 15,19 0-5-15,-19 0 2 0,20 0 8 0,-20 0-8 16,19 0 3-16,-19 0-1 0,19 0-4 0,1 0 8 16,-20 0-4-16,19 0-1 0,-19 0 2 0,0 0-15 0,21 0 15 15,-21 0-5-15,0 0-12 0,19 0-69 16,-19 0-66-16,0 0-65 0,0-21-54 0,0 21 9 15,0 0 8-15,20 0-7 0,-20 0 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02.1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1476 0,'0'0'65'0,"0"0"15"15,0 0 31-15,0 0 23 0,0 0-51 0,19-20-5 16,-19 20-22-16,0 0-17 0,0 0-5 0,0 0-4 15,0 0 14-15,0 0 2 0,0 0-4 0,39 78-22 16,-39-78 6-16,19 97-5 0,-19-76 5 16,0-3-36-16,0-18-36 15,0 0-93 1,0 0-83-16,0 0-70 0,20 79-45 16,-20-79-2-16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00.0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255 39 1000 0,'0'0'66'0,"0"0"-17"15,0 0 87-15,0-39-19 0,0 39-60 0,0 0 28 16,0 0-34-16,0 0 15 0,0 0-8 15,0 0 6-15,0 0-31 0,0 0-16 16,18 60-17-16,-18-41-2 0,20 0 0 16,-20 21-5-16,0-21 16 0,0 20-13 0,0-20 4 15,20 21 4-15,-20-21-17 0,0 21 17 0,0-21-4 16,0 1-10-16,0 18 14 0,0-38-20 16,0 0-73-16,0 0-65 15,0 0-31-15,20 59-47 16,-20-59 22-16,0 0-12 0,0 0-41 0</inkml:trace>
  <inkml:trace contextRef="#ctx0" brushRef="#br0" timeOffset="479">20 0 855 0,'0'0'22'0,"0"0"37"0,-20 0 16 16,20 0 28-16,0 21-52 0,0-21 45 0,0 0-44 15,0 0-3-15,0 0 35 16,0 0-69-16,0 0 38 0,0 0 23 0,0 0 33 16,0 0 10-16,0 0 10 0,0 0-10 0,20 0-21 15,-20 0-2-15,19 0-25 0,-19 0-36 0,20 0-19 16,-20 0-13-16,20 0 1 0,0 0 15 15,18 0-9-15,-18 0-1 0,-1 0 10 0,20 0-12 16,-19 0 12-16,18 0-14 0,-18 0-1 0,20 0 3 16,-21 0-4-16,1 0 1 0,20 0-1 0,-23 18-1 15,3-18-6-15,0 0 11 0,0 0-10 0,-1 0-2 16,-19 0 10-16,20 0-8 0,-20 0-46 0,20 0-69 16,-20 0-64-16,0 0-76 0,0 0-29 0,0 0 34 15,0 0-25-15,0 0-41 0</inkml:trace>
  <inkml:trace contextRef="#ctx0" brushRef="#br0" timeOffset="983">586 372 976 0,'0'0'55'0,"0"0"13"0,0 0 40 16,0 0-44-16,0 0 40 0,19 0-47 0,-19 0-10 16,0 0 79-16,0 0-71 0,0 0 61 0,0 0 1 15,0 0-9-15,0 0-4 0,0 0 1 0,0 19-23 16,0-19-33-16,0 0-21 0,0 20-19 0,0-20-18 15,0 19 4-15,0-19 3 0,0 20-10 0,0-20 15 16,0 19 8-16,0 2-4 0,0-3-9 0,0-18 4 16,0 20 0-16,0 0 3 0,0-1 7 15,0-19-19-15,20 20 2 0,-20-20-2 0,0 20-2 16,0-20-51-16,0 0-56 0,0 0-36 0,0 19-69 0,0-19 1 16,0 0 39-16,0 0-29 0,0 0 41 15,0 0-18-15,0 0-57 0</inkml:trace>
  <inkml:trace contextRef="#ctx0" brushRef="#br0" timeOffset="1185">567 235 1501 0,'0'0'-11'0,"0"-20"24"0,-19 20 28 15,19-19 20-15,0 19 11 0,0-20-13 0,0 20-35 0,0-19-9 16,-20 19-11-16,20 0-17 0,0-19 11 0,0 19-7 15,20 0 16-15,-20-20 0 0,0 20 3 0,0 0-10 16,0 0-8-16,0 0-62 0,0 0-46 0,0-20-48 16,0 20-6-16,19 0-13 0,-19 20-31 0,0-20-17 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05.5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0 234 1123 0,'0'0'23'0,"0"0"71"15,0 0-31-15,0 0 23 0,0 0-12 0,0 0-27 16,0 0 66-16,0 0 3 0,0 0 14 0,0 0-23 16,0 0-8-16,0-19-1 0,0 19-18 0,0 0 25 15,0 0 0-15,0 0-13 0,0 0 25 16,0 0-52-16,20 0-26 0,-20 0-13 0,0 0-30 15,0 0 6-15,20 0 3 0,-1 0 2 0,-19 0-5 16,20-19 5-16,-20 19-4 0,20 0-8 0,-1 0 10 0,-19 0-7 16,19 0 4-16,0 0 8 0,1 0 0 15,-20 0-1-15,20 0-9 0,-20 0 0 0,20 0-4 16,-20 0 4-16,0 0 7 0,19 0-36 0,-19 0-46 16,0 0-51-16,20 0-59 0,-20 0-26 0,0 19-27 15,0-19-12-15,20 0-10 0,-20 0 16 0,0 0-4 16,0 0-38-16</inkml:trace>
  <inkml:trace contextRef="#ctx0" brushRef="#br0" timeOffset="488">352 59 968 0,'0'0'49'0,"0"0"10"0,0 0 26 16,20-19-34-16,-20 19 18 0,0 0-64 0,0-20 35 16,20 20-30-16,-20 0 3 0,0 0-7 0,19 0 14 15,-19 0-8-15,20 0-69 0,-20-20 61 16,0 20-73-16,19 0 75 0,-19 20-4 0,19-20 6 15,-19 0-6-15,0 0-2 0,20 0 4 0,-20 20-6 16,0-20 11-16,0 19-12 0,19-19-3 0,-19 20-2 16,0-20 61-16,0 19-47 0,0 0-2 0,0 1-25 15,0-20-4-15,0 19-9 0,-19 1 58 0,19 0-24 16,0-1-19-16,0 0 23 16,0-19-19-16,-20 21 15 0,20-2 9 0,0 1 11 15,0-20 16-15,-19 19 55 0,19-19-5 0,0 19 52 16,0-19-16-16,0 0-1 0,0 0-27 0,0 0 3 15,0 0-27-15,0 0-1 0,0-19-7 0,0 19 19 16,0 0 11-16,0 0-5 0,0 0-21 0,19 0-42 16,-19 0-10-16,0-19-11 0,0 19 4 0,20 0-7 15,-20 0 2-15,19 0 0 0,-19 0 8 0,21-20-8 16,-21 20-2-16,19 0 10 0,1 0-5 0,-20 0 2 16,19 0-92-16,-19 0-78 0,0 0-74 0,20 0-66 15,-20 0 1-15,19 0 16 0,-19 0-27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03.3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157 26 625 0,'0'0'27'0,"19"0"37"0,-19 0 15 0,0 0 30 15,0 0 6-15,0 0-39 0,0-20 38 0,0 40-56 16,0-20 11-16,0 0 16 0,0 0-12 0,0 0 56 16,0 0-40-16,0 0 14 0,0 19-39 15,20-19-10-15,-20 0 11 0,0 20-20 0,0-20-5 16,0 20-19-16,0-1-12 0,19 1-7 0,-19-1 10 15,0 20 36-15,0-20-14 0,20 1 1 0,-20 20-3 16,0-21-41-16,0 0 2 0,19 1 7 0,-19 0-7 16,0-1 9-16,0 1 3 0,0-1-1 0,21 0 5 15,-21 1-9-15,0-20 5 0,0 19-67 0,0-19-62 16,19 0-80-16,-19 20-66 0,0-20 15 0,0 0-26 16,0 0-10-16</inkml:trace>
  <inkml:trace contextRef="#ctx0" brushRef="#br0" timeOffset="664">0 45 378 0,'0'0'15'0,"0"0"6"0,0 0 6 0,0 0-1 0,0 0-8 15,0 0-8-15,0 0-4 0,0 0-2 0,0 0 21 16,0 0 14-16,0 0 21 0,0 0 25 0,0 0-8 15,0-19 9-15,0 19 11 0,0 0 6 0,0 19-15 16,0-19-41-16,0 0 50 0,0 0-44 0,0 0 6 16,0 0 41-16,0 0-70 0,0 0 42 0,0 0-7 15,0 0 9-15,0 0 21 0,0 0-26 0,20 0 2 16,-20 0 25-16,0 0-25 16,19-19-3-16,-19 19-1 0,20 0-9 0,-20 19-6 15,20-38-3-15,0 38 0 0,-1-19-39 0,1-19-1 16,-1 19 3-16,20 0 0 0,-20 0-3 0,1 0-4 15,20 0 12-15,-3-20-3 0,-16 20-7 0,18 0 0 16,-20 0-7-16,21 0-9 0,-20 0 14 0,-2 0-8 16,22 0 6-16,-21 20-1 0,1-20-7 0,-1 0 10 15,1 0-7-15,-20 0 13 0,20 0-4 16,-20 19-2-16,0-19 2 0,0 0-7 0,18 0 0 0,-18 0-2 16,0 0 21-16,-18 0-7 0,18 0-5 0,0 0-73 15,18 0-90-15,-36 0-70 0,18 0-77 0,0 0-8 16,0 0 12-16,0 0-31 0</inkml:trace>
  <inkml:trace contextRef="#ctx0" brushRef="#br0" timeOffset="1384">528 397 775 0,'20'0'36'0,"-20"0"24"0,0 0 36 0,0 0 26 16,0 0-69-16,0 0 75 0,0 0-52 0,0 0-11 16,0 0 60-16,0 0-64 0,0 0 41 0,0 0 6 15,0 19-18-15,0-19-14 0,0 0-17 0,0 0-19 16,19 0 17-16,-19 20-20 0,0-20-5 0,0 19-3 15,0-19-24-15,0 20-1 0,0-20-1 0,0 20 1 16,0-20 1-16,0 19 9 0,0-19-7 0,0 19-5 16,0-19-4-16,0 21-5 0,0-21 2 0,0 0-2 15,0 0-50 1,0 0-47-16,0 0-80 0,0 0-47 0,0 0-13 0,0 0 40 16,0 0 17-16,0 0-17 0,0 0-41 0</inkml:trace>
  <inkml:trace contextRef="#ctx0" brushRef="#br0" timeOffset="1576">528 299 1306 0,'0'0'-40'15,"0"0"15"-15,0 0 42 0,0 0 3 31,0-38-16-31,0 38-34 0,0 0-35 0,0 0-57 16,0 0 4-16,0 0-71 0,0 0 28 0,0 0-57 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07.1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1074 0,'0'0'54'0,"0"20"-28"0,0-20 107 0,0 0-30 16,0 0-29-16,0 0 67 0,0 0-88 0,0 0 61 15,0 0-13-15,19 0-30 0,-19 0-11 0,0 0-24 16,0 0 10-16,0 0 6 0,0 0 10 0,0 0-16 16,20 0-5-16,-20 0-17 0,0 0-13 0,0 0 8 15,18 0-26-15,-18 0 2 0,20 19-2 0,-20-19-9 16,19 0 16-16,1 0-10 0,0 0 10 0,0 0 14 15,-1 0-7-15,1 0 3 0,-1 20-15 0,0-20 5 16,1 0-7-16,-1 19 12 0,1-19-1 0,0 0-6 16,0 21 4-16,-1-21-2 0,-1 0-2 0,-18 0 7 15,21 19 2-15,-21-19-7 0,19 0 7 0,-19 0-9 16,0 0-1-16,20 0 3 0,-20 19-2 0,0-19-1 16,0 0 3-16,0 0 0 0,0 0 7 0,0 0-7 15,0 20 3-15,0-20 8 0,0 0 46 0,-20 20 23 16,20-20-14-16,0 0 5 0,0 19-30 0,-19-19-8 15,19 20 26-15,-21-20 33 0,3 19-16 0,-1-19 8 16,19 19-2-16,-20-19-47 0,0 20-10 0,0-20-12 16,1 19-16-16,-1 1 6 0,-18-20-3 0,18 20 7 15,20-20-9-15,-19 0 2 0,-1 19 5 0,0-19-13 16,20 0 6-16,0 0-13 0,-20 0 10 0,20 0-52 16,0 0-76-16,0 0-60 15,0-19-97-15,0 19-43 0,0 0-21 0,0 0 23 16,20 0-21-16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09.9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60 1156 0,'0'0'21'0,"0"0"31"15,0 0-33-15,0 0 78 16,0 0-36-16,0 0-20 0,0 0 74 0,0 0-52 16,0 0 46-16,0 0 19 0,0-19-10 0,0 19 4 15,19 0-31-15,-19 0-10 0,0 0 0 0,0 0-20 16,21 0-5-16,-21 0-18 0,0-20-38 0,19 20-3 16,-19 0-1-16,20 0 1 0,-1 0 8 0,-19 0-10 15,19 0 10-15,-19-19 2 0,20 19-7 0,-1 0 7 16,-19 0-2-16,20 0-3 0,-20 0 10 0,20 0-3 15,-20 0 1-15,0 0-10 0,0 0 7 0,20 0-12 16,-20 0-49-16,0 0-39 0,0 0-70 0,0 0-56 16,0 19-10-16,0-19-26 0,0 0 33 0,0 0-15 15,0 0-9-15,0 0-38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10.2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1553 0,'0'21'63'16,"0"-21"40"-16,0 19 21 0,20-19 31 0,-20 0-44 16,0 19-32-16,0 1-12 0,0-20-30 0,19 20-16 15,-19-1-7-15,0 1-10 0,0-1-1 0,20 20-8 16,-20-20 3-16,19 1 4 0,-19 0 0 0,0 18 8 16,19-17-13-16,-19-2 3 0,0 1-4 0,20-20-54 15,-20 19-80-15,0-19-102 0,0 19-120 0,0-19 0 16,0 0-78-16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08.2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215 39 524 0,'0'0'35'15,"20"0"39"-15,-20 0 29 0,0 0 58 0,0 0-22 16,0 0 29-16,0 0-61 0,0 0-31 0,0 0 21 16,0 0-27-16,0 0 36 0,0 0-6 0,0 0-30 15,0 0-41-15,0 0-2 0,0 0 2 16,20 99 0-16,-20-99-5 0,0 0 5 16,0 0-9-16,19 195-4 15,19-39-2 1,-38-137-10-16,0 1-8 15,0 0 4-15,20-20-5 0,-20 19 3 0,0-19-7 16,20 19-13-16,-20-19-74 0,0 0-38 0,0 0-77 16,0 0-8-16,0 0-4 0,0-19-44 0,0 19-18 15</inkml:trace>
  <inkml:trace contextRef="#ctx0" brushRef="#br0" timeOffset="464">0 98 1132 0,'0'0'24'0,"0"0"39"16,0 0-38-16,0 0 76 0,0 0-38 0,0 0-22 15,0 0 89-15,20 0-53 0,-20 0 50 0,0 0 5 16,0 0-29-16,20 0 8 0,-20-19-33 0,19 19-16 16,-19 0-30-16,20-20-25 0,-1 20-3 0,2 0-4 15,16 0 7-15,-17-20-7 0,0 20 3 0,19-19 9 16,-19 19-17-16,-1 0 5 0,19 0 0 0,-18-20-7 16,20 20 14-16,-21 0-5 0,1 0 5 0,0 0-4 15,-2 0-1-15,2 0 5 0,-1 20-7 0,1-20-39 16,0 0-64-16,0 0-44 0,-20 0-78 0,19 0-36 15,-19 19 63-15,0-19-57 0,20 0-32 0</inkml:trace>
  <inkml:trace contextRef="#ctx0" brushRef="#br0" timeOffset="1040">587 431 831 0,'0'0'40'0,"0"0"44"15,0 0 7-15,0-20 18 0,0 20-68 0,0 0 49 16,0 0-37-16,0 0-3 0,0 0 30 0,0 0-76 16,0 0 41-16,0 20 16 15,0-20 19-15,0 0-1 0,0 0 7 0,0 0-24 16,0 0 7-16,0 0-10 0,19 0-10 0,-19 0 3 15,0 0-8-15,0 19 4 0,0-19-9 0,0 0-19 16,0 19-11-16,0 1-9 0,0-20-2 0,0 19 16 16,0-19-18-16,0 20 1 0,0 0 3 0,0-20 0 15,0 19 0-15,0-19 3 0,19 19-10 0,-19-19-12 16,0 0-87-16,0 0-75 0,0 21-65 0,0-21-73 16,0-21 48-16,0 21-10 0,0 0-10 0</inkml:trace>
  <inkml:trace contextRef="#ctx0" brushRef="#br0" timeOffset="1200">528 274 1156 0,'0'0'6'0,"0"0"6"0,-20-20 1 0,20 20 6 16,0 0-3-16,0-19-11 0,0 19 1 0,-20 0-10 16,20 0 4-16,0 0-2 0,20 0 2 0,-20 0 4 15,0 0-58-15,20-20-50 0,-20 20-59 0,0 0-79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18.9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150 36 431 0,'0'0'23'0,"0"0"20"0,0 0 19 0,39-20 4 16,-39 20-13-16,0 0-12 0,0 0 5 15,0 0 4-15,0 0 8 0,0 0 15 0,0 0-19 16,0 0 10-16,0 0-19 0,0 0-12 0,0 0 21 15,0 0 8-15,0 0-24 16,0 0-4-16,0 0-7 0,0 0-6 16,0 0 2-16,0-19-1 15,-60 19-33 17,-17 78 2-1,38-59 5-31,39 0 0 0,0-19 4 15,-20 20 6-15,20-20-6 0,0 0-6 0,20 19-3 16,-20-19 5-16,0 20 6 0,0-20-2 0,0 0 5 16,19 19-5-16,-19-19 2 0,20 0-4 0,-20 0 10 15,19 0-14-15,-19 0 6 0,21 0 6 0,-21 0-10 16,19 0 6-16,-19 0-6 0,18 0-1 0,3 0 5 16,-21 0 2-16,19 0 7 0,-19 0-1 0,20 0-5 15,-20 0 3-15,19 0 4 0,-19 0 35 0,0 0 18 16,0 21 10-16,20-21-1 0,-20 0-31 0,0 0-17 15,0 0-11-15,0 19-11 0,0-19-2 0,0 0 5 16,0 19 12-16,0-19 26 0,-20 20 3 16,20-20-3-16,0 20-23 0,-19-20-25 0,19 19 1 15,-20-19 6-15,20 20 7 0,-19-20-11 0,19 0-1 16,-21 0-6-16,21 0-4 0,0 19 22 0,-18-19-7 16,18 0 0-16,0 0-41 0,0 0-67 0,-19-19-24 15,19 19-53-15,0 0 44 0,0 0-15 0,0 0-48 16,0-20-36-16,0 20-53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32.0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0 688 0,'20'0'17'0,"-20"0"19"0,0 0 30 0,0 0 39 0,0 0-2 16,0 0 14-16,0 0-45 0,0 0 50 0,20 0-35 15,-20 0 1-15,0 0 53 0,0 0-66 16,0 0 41-16,0 0-16 0,0 0-35 0,0 0-7 16,19 0-10-16,-19 0 0 0,0 0 2 0,0 0-22 15,0 0-8-15,0 58-15 0,0-38-12 0,0-1 7 16,0 1-2-16,0 0-5 0,0-20 7 0,0 18 4 16,20 3-6-16,-20-2 11 0,0-19-9 0,0 20-2 15,0-1 0-15,0-19 2 0,0 20 2 0,0-20-4 16,0 19 4-16,0-19-11 0,0 0-42 0,19 0-39 15,-19 0-38-15,0 0-67 0,0 0-22 0,0 0 35 16,0 0-46-16,0 0-5 0,0 0-21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30.9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137 59 325 0,'-19'-20'11'0,"19"20"6"15,0 0 10-15,0 0-8 16,0 0 0-16,0 0 4 0,0 0 11 0,0 0 21 16,0 0 11-16,0 0 29 15,0 0 8-15,0 0-3 0,0 0 5 0,0 0-30 16,0 0-1-16,0 0 5 0,0 0-60 0,0 0 61 16,0 0-32-16,0 0-22 0,0 0 43 0,-19-19-11 15,19 19 0-15,0 0 5 0,0 0 11 16,0 0-10-16,0 0-26 0,0 0 10 0,0 0-3 15,0-20-5-15,0 20 14 0,0 0-11 0,0 0-9 16,0 0 21-16,0 0-10 0,0 0-1 0,0 0 9 16,0 0-23-16,0 0-9 0,0 0-2 0,0 0-3 15,0 0 15-15,0 0 13 0,0 0-4 0,0 0-7 16,0 0-18-16,0 0 5 16,0 39-27-1,0-39-9-15,0 0 35 16,0 78 9-1,0-78 8-15,0 0-2 0,0 0 9 16,0 0-26-16,0 98-27 16,19 39 12-1,-19-118-2-15,0-19 0 0,0 20 3 16,19-20-1-16,-19 0-7 0,0 0 49 16,0 0-10-1,0 0-2-15,0 0-1 0,0 0-11 16,20 39-40-1,-1-19 42 17,1-2-34-1,-20-18-5-15,0 0-20-16,0 0-42 15,20 0-45-15,-20 0-46 0,0 0-24 0,0 0-13 16,0 0-14-16,0 0-22 0,0 0 35 0,0 0-7 15,57-38-21-15,-57 38 11 0</inkml:trace>
  <inkml:trace contextRef="#ctx0" brushRef="#br0" timeOffset="496">20 234 1215 0,'0'0'46'0,"-20"0"-36"0,20 0 77 15,20-19-16-15,-20 19-35 0,-20 0 87 0,40 0-60 16,-20 0 47-16,0 0 2 0,0 0-27 0,20 0 23 15,-20 0-24-15,0 0 1 0,20 0-14 0,-20 0-34 16,19 0-4-16,-19 0-19 0,0 0-7 0,20 0-10 16,-20 0 1-16,0 0 7 0,19 0-1 0,-19 0-4 15,19 0 10-15,-19 0-13 0,20 0 6 0,-20 0 1 16,0 0-4-16,19 0-2 0,-19 0 0 0,20 0 2 16,-20 0-5-16,0 0 12 0,0 0-16 15,20 0-63-15,-20 0-69 0,0 19-62 0,20-19-57 16,-20 0-5-16,0 0 6 0,0 0-34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33.2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1025 0,'0'0'43'0,"0"0"27"0,0 0-6 16,0 0 49-16,0 0-22 0,0 0 19 0,0 0 30 16,0 0-20-16,0 0 4 0,0 0-21 0,0 0-8 15,0 0-11-15,0 0-15 16,0 0-21-16,0 0-2 0,0 0-11 0,0 0 5 16,0 0 7-16,0 0 5 0,0 0 12 0,0 0-23 15,0 0-13-15,0 0-8 0,20 0-11 31,-20 0 25-15,0 0-3-16,0 0 6 0,40 0-23 16,-1 0-24-1,-39 0 27 1,0 0-41 0,20 0-14-1,-20 0-81-15,0 0-57 0,0 0-69 0,0 0-47 0,0 0 1 16,0 0 17-16,0 0-29 0,0 0-13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33.5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1622 0,'0'0'39'0,"0"0"25"0,0 0 29 0,0 0 38 15,0 0-7-15,0 0-8 0,0 0 13 0,0 0 7 16,0 0-25-16,0 0 25 0,0 0-20 0,0 0-37 16,0 0-6-16,0 0-41 0,0 0-5 15,20 21-44 1,-20-21 42-1,0 0-87 1,39 0-57-16,-39 0-73 0,0 0-81 0,0 0-31 16,0 0-28-16,0 0 31 0,0 0-25 0,0 0-21 15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34.5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137 59 470 0,'0'0'11'15,"0"0"15"-15,0 0 9 0,0 0 15 0,0-19 5 16,0 19-10-16,0 0 16 0,0 0-7 0,0 0-4 15,0 0-8-15,0 0-16 0,0 0 13 0,0 0 6 16,0 0 3-16,0 0 6 0,0-19-11 0,0 19-10 16,0 0 41-16,0 0-58 0,0 0 52 0,0 0-24 15,0 0-31-15,0 0 52 0,0 0-52 0,0 0 19 16,0 0-2-16,0 0 0 0,0-21-6 0,0 21 11 16,0 0-3-16,0 0-8 0,0 0 5 0,0 0-21 15,-20 0 6-15,20 0-5 0,0 0-12 0,0 0 10 16,0 0-7-16,0 0-2 0,-20 0 6 0,20 0 1 15,0 0-7-15,0 21 10 0,-19-21 3 0,19 0 7 16,0 0-1-16,0 0 7 0,-20 19 10 0,20-19-5 16,0 19 25-16,0 1-5 15,-19-20-11-15,19 20 14 0,0-1-15 0,0 1 4 16,-19-1-2-16,19 1-10 0,0-1 6 0,0-19-12 16,0 20 10-16,-20-1-22 0,20 1-3 0,0 0-11 15,20-2-4-15,-20 3 5 0,0-21 2 0,0 19 11 16,19 1-6-16,-19-20 2 0,19 19-7 0,-19-19-2 15,20 0-3-15,-20 20 3 0,19-20-3 0,1 0-2 16,-20 0 5-16,20 0 9 0,0-20 0 0,-1 20 2 16,-19 0-4-16,20-19-10 0,-2 19 3 0,-18-20 0 15,20 20 9-15,-1-19-5 0,-19-2-2 0,20 21 4 16,-20-18-10-16,0-2 3 0,0 0 8 0,20 20-7 16,-20-19 13-16,0-1-11 0,0 20 9 0,0-19-4 15,-20-1-14-15,20 20 9 0,0-19-5 0,0 19-2 16,-20-20 14-16,20 20-2 0,-19-19-12 0,19 19 16 15,-20 0-7-15,20-20 1 0,-18 20 1 0,-2 0-9 16,20-20 3-16,-19 20-5 0,-1 0-27 0,20-19-58 16,-20 19-51-16,20 0-74 0,-20 0-47 0,20-19 23 15,0 19-30-15,-19 0-42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35.7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 19 895 0,'0'0'8'0,"0"0"36"0,0-19 20 0,0 38 28 16,0-19-26-16,0 0 39 0,0 0-30 15,0 0-9-15,0 0 33 0,0 0-33 0,0 0 14 0,0 0-8 16,0 0-7-16,0 0-27 0,0 0-7 15,0 19-5-15,0-19-12 0,0 20-16 0,0-20 8 16,0 20-6-16,0-1 5 0,0 1-3 0,0 0-6 0,0-1-1 16,0 1-8-16,0-1 10 0,0 1 8 0,0-1-7 15,0 1 8-15,0-1-1 0,20 0-7 16,-20 1-1-16,0-1 12 0,0-19-15 0,20 21 6 16,-20-2 6-16,0-19-17 0,20 0 4 15,-20 0 5-15,0 19-5 0,19-19 3 16,-19 0 2-16,18 0-1 0,-18 0 6 0,21 0 3 15,-21 0 6-15,19 0-10 0,-19 0-4 0,0 0-1 0,20 0 3 16,-20 0-6-16,19 0 8 0,-19 0-4 0,20 0-3 16,-20 0 3-16,0 0-12 0,0 0-64 0,0 0-29 15,20 0-69-15,-20 0 7 0,0 0-14 0,0 0-15 16,0 0 11-16,0 0-100 0</inkml:trace>
  <inkml:trace contextRef="#ctx0" brushRef="#br0" timeOffset="384">20 234 993 0,'0'0'43'0,"0"0"6"0,0 0 23 16,0 0-21-16,0 0 35 0,-20 0-18 0,40 0-13 16,-40 0 66-16,40 0-56 0,-20 0 42 0,0 0 23 15,0 0-19-15,20-19 15 0,-20 19-9 0,19 0-25 16,-19 0-21-16,20 0-24 0,-20 0-17 0,0 0-6 15,19 0-1-15,-19 0-11 0,19 0 0 0,-19-20-5 16,20 20-9-16,-1 0-8 0,-19 0 3 0,20 0 2 16,0 0 10-16,-20 0 5 0,20-19-3 0,-20 19-33 15,19 0-76-15,-1 0-63 0,-18 0-85 0,21 0-58 16,-21 0 42-16,0 0-14 0,19 0-11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36.8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63 791 0,'0'0'18'0,"0"-19"26"16,0 19 35-16,0 0 21 0,0 0 2 0,0 0-44 16,0 0 38-16,0 0-58 0,0 0-17 0,0-20 23 15,0 20-78-15,0 0 38 0,0 0-6 0,20 0 0 16,-20 0 10-16,0 0 5 0,0-19-9 0,0 19-4 15,0 0-2-15,18 0 0 0,-18 0 8 0,0 0-2 16,20 0-6-16,-20 0-2 0,0 0 2 0,20 0 17 16,-20 0 2-16,0 0-9 0,20 0 9 15,-20 0-25-15,0 0 14 0,0 0 0 0,0 19-12 16,19-19 2-16,-19 0 0 0,0 20 6 0,0-20 6 16,0 19 5-16,-19-19-22 0,19 19 5 0,0 1-4 15,0-20 6-15,0 19 2 0,-20 2-2 0,20-21-1 16,0 19 1-16,-20 0 4 0,20-19 3 0,0 20 12 15,-20-20 41-15,20 0 31 0,0 20 17 0,0-20 3 16,0 0-22-16,0 0-11 0,0 0-9 0,0 0 8 16,0 0-25-16,0 0-11 0,0 0-14 0,0 0-4 15,0 0 25-15,0 0 1 0,0 0-6 0,0 0-8 16,0 19-29-16,20-19-6 0,-20 0 19 0,0 0-15 16,0 0 3-16,0 0 4 0,20 0-16 0,-20 0 5 15,0 0 14-15,0 0-8 0,20 0 3 0,-20 0 0 16,19-19-11-16,-19 19 4 15,20 0-7-15,-20 0 5 0,19-20 4 0,-19 20-67 16,21 0-66-16,-21 0-61 0,17-20-81 0,-17 20-17 16,20 0 33-16,-20 0-25 0,0 0-3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37.3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 1140 0,'0'0'37'0,"0"0"-31"0,0 19 89 0,0-19-17 0,0 0-13 15,0 0 76-15,0 0-74 0,0 0 47 0,0 0 0 16,0 0-15-16,0 0 34 0,0 0-10 0,20 0 7 16,-20 0 0-16,0 0-35 0,0 0-19 0,0 0-33 15,0 0-24-15,0 0-14 0,0 0-7 0,19 0 6 16,-19 0-11-16,20 0 7 0,-20 0 3 0,0 0-8 15,19 0 7-15,-19 0-6 0,19 0 11 0,-19-19-5 16,20 19-2-16,-20 0 0 0,19 0-7 0,-19 0-60 16,0 0-43-16,21 0-61 0,-21 0-61 0,0 0-8 15,0 0-2-15,0 0-5 0,19 0 18 16,-19 0 7-16,0 0-46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37.6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40 1416 0,'0'0'-7'0,"0"0"22"0,0 0 35 0,0 0 36 15,0 0 25-15,0 0 9 0,19 0-9 0,-19 0-6 16,0 0 13-16,0 19-17 0,20-19 7 0,-20 0-26 16,0 0-2-16,20 0-2 0,-20 0-35 0,0 0-10 15,20 0-16-15,-20 0-27 0,0 0 17 0,19-19 0 16,-19 19-9-16,20 0 16 0,-20 0-11 0,19 0-1 16,-19 0-2-16,19-20-80 0,-19 20-47 0,20 0-59 15,-20 0-57-15,19 0 16 0,-19 0-32 0,21 0 65 16,-21 0-10-16,0-20 2 0,19 20-10 15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38.7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141 20 517 0,'0'0'23'0,"0"0"-12"0,0 0 12 31,0 0 8-16,0 0 24-15,0 0 13 0,0 0 15 16,0 0 16-16,0 0-18 0,0 0 0 0,0 0-5 16,0 0-3-16,0 0-53 0,0 0 52 0,0 0-51 15,0 0 47-15,0-20-81 0,0 20 42 16,0 0 11-16,0 0-23 0,0 0 1 16,-20 0-14-16,20 0 17 15,0 0 5-15,0 0 4 0,0 0 16 0,0 0-9 16,0 0-2-16,0 0-7 0,-59 39-1 0,41 0-12 15,-2-19 11-15,20-20-13 0,0 19 14 16,0 1-8-16,0-1-27 0,-19 0 3 0,19 1-3 16,0-1 6-16,0 2-1 0,0-21 8 0,0 19-8 15,0 0-1-15,0 1 6 0,0-20-6 0,19 20 13 16,-19-20-9-16,0 19 4 0,0-19-8 0,0 0-7 16,20 20 15-16,-20-20-6 0,18 0 11 0,-18 0-7 15,20 19-4-15,-20-19 2 16,19 0 2-16,1 0 2 0,-20 0 1 0,20 0-3 15,0 0-4-15,-20 0 2 0,19 0-5 0,1 0 3 16,-1 0 0-16,-19 0 2 0,19 0-4 0,1 0 4 16,-20 0 6-16,19-19-2 0,1 19 12 0,-20 0-12 15,20 0-4-15,-20 0 0 0,20-20-4 0,-20 20 4 16,0 0 0-16,19 0-3 0,-19-19 1 0,0 19 4 16,18 0-4-16,-18-20 2 0,0 20 0 0,0 0 2 15,0-20-8-15,21 20 17 0,-21-19-9 0,0 19-2 16,0-19 3-16,0 19-12 0,0 0 6 0,0-21 3 15,0 21 16-15,0 0-18 0,0-19 4 0,0 19-2 16,0 0-5-16,0-20 14 0,0 20 0 0,0 0-11 16,0 0-2-16,-21-19 1 0,21 19-1 0,0-19 6 15,0 19-6-15,0 0-5 0,-18-20 7 0,18 20 13 16,0-19 36-16,0 19 9 0,-19 0 7 0,19 0 7 16,0-20-32-16,0 20-10 0,-20 0 9 0,20 0-17 15,-20 0 17-15,20-19 0 0,-20 19-25 0,20 0 11 16,0 0-14-16,-19 0-4 0,19 0 7 0,-20 0-15 15,20 0-4-15,-19 0 10 0,19 0-8 0,0 0 2 16,-19 0-1-16,19 0-1 0,-20 0 5 0,20 0-2 16,0 0 6-16,0 0 6 15,-19 0-3-15,19 0-14 0,0 0-51 0,0 0-47 16,0 0-40-16,0 0-59 0,0 0 5 0,0 0-36 16,0 0-9-16,0 0-21 0</inkml:trace>
  <inkml:trace contextRef="#ctx0" brushRef="#br0" timeOffset="891">161 59 1357 0,'0'0'29'0,"0"0"5"16,0 0 13-16,0 0 4 0,0 0-1 0,0 0 13 16,19 19-15-16,-19-19-7 15,0 0-21-15,0 0-11 0,0 0 2 0,20 0-4 16,-20 0-16-16,0 0-5 0,0 0 3 0,19 20 5 16,-19-20 10-16,0 0-50 0,0 0-21 0,19 0-59 15,-19 0-13-15,0 0-19 0,0 0-79 0,0 0-26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19.3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40 197 735 0,'18'0'26'16,"-18"0"20"-16,0 0-4 0,0 0 12 0,0 0-26 16,0 0 5-16,20 0 26 0,-20-19-20 0,0 19 6 15,0 0-27-15,0 0-16 0,20-19 4 0,-20 19 7 16,0-21 1-16,0 21-14 0,0-19 8 0,0-1-16 16,0 20-6-16,0-19 12 0,0-1-3 0,0 20 7 15,0-19 1-15,0 19 9 0,0-19 32 0,0 19-50 16,0 0 81-16,0-20-43 0,-20 20-30 0,20 0 60 15,0 0-66-15,0 0 34 0,0 0 12 16,-20 0-8-16,20 0-6 0,0 0 28 0,-18 0-6 16,18 0-3-16,0 0-6 0,-20 20-28 0,20-20 14 15,0 19 10-15,-20-19 18 0,20 19-4 0,0-19-15 16,0 20-13-16,0-1 12 0,0 1 15 0,0-20-7 16,0 19-1-16,0 2-32 0,0-2-13 0,0 0-3 15,0 1-8-15,0 0 12 0,20-20-7 0,-20 19 9 16,0 1 4-16,20-20 1 0,-20 19-3 0,18-19-91 15,2 0-74-15,-20 0-75 0,20 0-55 16,-1 0-24-16,-19 0-5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42.4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77 20 767 0,'0'0'34'0,"0"0"40"0,0-20 32 16,0 20 8-16,0 0 14 0,0 0-78 0,0 0-2 16,0 0 9-16,0 0-38 0,0 0 51 0,20 0-19 15,-20 0 1-15,0 0 18 0,0 0-7 0,0 0-2 16,0 0 5-16,0 0-23 0,0 0-3 0,0 0-4 16,0 0 2-16,0 0-19 15,0 39-32-15,0-19 11 16,0-1-3-16,0 0 12 0,0 1-16 0,0 0 11 15,0 19 0-15,0-19-4 0,0-1 13 0,0 20-17 16,0-19 2-16,0-1 1 0,0 0-3 0,0 1 4 16,0-1-5-16,0 2 9 0,0-2-6 0,20-19 37 15,-20 19 22-15,0 1-10 0,0-20 0 0,20 20-29 16,-20-20-18-16,0 0 4 0,19 19 9 0,-19-19-4 16,0 0 0-16,18 0-3 0,-18 0-15 0,21 20 15 15,-21-20-10-15,0 0-8 0,19 0 28 0,-19 0-14 16,0 0 4-16,20 0 12 0,-20 0-20 0,0 0 1 15,0 0 3-15,19 0-58 16,-19 0-39-16,0 0-74 0,0 0-27 0,20 0-9 16,-20 0 12-16,0 0 17 0,0-20-50 0,0 20-19 15</inkml:trace>
  <inkml:trace contextRef="#ctx0" brushRef="#br0" timeOffset="392">0 254 1298 0,'0'0'-34'0,"0"0"85"16,0 0-11-16,0 0 7 0,0 0 39 0,0 0-66 15,0 0 38-15,0 0 11 0,0 0 19 0,0 0 22 16,0 0-5-16,19 0 12 0,-19 0-4 0,0 0-44 16,0 0-9-16,19 0 17 15,-19 0-21-15,0 0 3 0,0-19-13 0,20 19-38 16,-20 0-8-16,0 0 4 0,19 0-6 0,-19 0 2 15,20 0 3-15,-20 0-1 0,20-20 17 0,-20 20-19 16,20 0 7-16,-1 0-5 0,-19 0-6 0,18 0-27 16,-18 20-69-16,21-20-64 0,-2 0-62 0,-19 0-20 15,20 0-21-15,-20 0 23 0,0 19-44 0,19-19-42 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6:14.4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194 67 855 0,'0'0'50'0,"0"0"40"16,20-39 70-16,-20 39-9 0,0 0-34 0,0 0 0 0,0 0-43 0,0 0 35 15,0 0 8-15,0 0-13 0,20-21 18 0,-20 21-6 16,0 0 2-16,0 0-7 0,0 0-36 0,0 0-25 16,0 0-20-16,0 0-11 0,0 0 13 0,0 0 1 15,0 0-4-15,0 0-12 0,0 60-5 16,20 18-12-1,-20-59 0-15,0 1 4 16,0-1-6-16,0 0 7 0,0 1-8 0,0 0-1 16,0-1 11-16,0 1-12 0,0 0 10 0,0-1 0 15,19-19-8-15,-19 20 3 0,0-1-2 0,0-19 9 16,0 0-4-16,0 20-1 0,0-20-7 0,0 0-5 16,0 0 13-16,0 0-5 0,0 19 6 0,0-19-11 15,0 0-67-15,0 0-18 0,0-19-69 0,0 19-45 16,0 0-6-16,0 0-17 0,0 0-19 0,0 0 19 15,0 0-27-15,0-20-53 0</inkml:trace>
  <inkml:trace contextRef="#ctx0" brushRef="#br0" timeOffset="1714">20 86 610 0,'0'0'29'0,"0"-19"6"16,0 19 35-16,0 0-5 0,0 0-13 0,0 0 16 15,0 0-9-15,0 0 11 0,0 0 6 0,0 0 7 16,0 0-67-16,0 0 75 0,-20-20-39 0,20 20-26 16,0 0 58-16,0 0-66 0,0 0 49 0,0 0 17 15,20 0-6-15,-20 0 8 0,0 0-19 0,0 0-5 16,0 0 15-16,0 0 11 0,0 0 11 0,0 0-10 16,18 0-19-16,-18 0 0 0,0 0-4 0,0 0 6 15,0 0 9-15,0 0-29 16,0 0-20-16,0 0-11 0,0 0 4 0,0 0 39 15,0 0 2-15,0 0 1 0,0 0-11 0,79 0-38 16,18-19 19-16,-57 19-20 0,-21 0 3 16,1 0 6-16,19 0-24 0,-20-21-6 0,0 21 1 15,1 0 3-15,0 0 5 0,0 0 5 0,-1 0-3 16,1 0-4-16,0 0-6 0,-2 0 6 0,-18 0-3 16,20 0-5-16,-20 0 23 0,0 0-1 31,0 0 13-16,0 0-10 1,0 0 1-16,0 0 7 0,0 0-10 16,0 0-18-1,0 0-23 1,0 0 36 0,0 0 7-1,0 0-22 1,0 0 2-1,0 0-13 17,0 0 23 15,0 0 3-16,0 0-18-16,0 0 5 17,0 0-3-1,0 0 13 0,0 0-20 0,0 0 0 1,0 0 23-1,0 0-28-15,0 0 14 15,0 0 9 16,0 0-28-32,0 0 15 1,0 0 25-16,0 0-15 16,0 0-10 15,0 0-8 0,0 0 21 0,0 0 12 1,0 0-17-32,0 0-21 15,0 0 18 1,0 0-18-1,0 0 18 1,0 0 5 15,0 0-25-15,0 0 12 0,0 0 10 15,0 0 17-16,0 0-35 1,0 0 19-16,0 0-8 31,0 0-3 1,0 0 26-17,0 0-21 1,0 0 11-1,0 0-33 17,0 0-14-32,0 0 2 0,0 0 12 0,0 0 4 15,0 0 1-15,0 0-7 0,0 0-28 16,0 0-25-16,0 0-13 0,0 0-7 0,0 0-35 16,0 0-28-16,0 0-38 0,0 0-87 0,0 0-43 15,0 0-43-15,0 0-51 0</inkml:trace>
  <inkml:trace contextRef="#ctx0" brushRef="#br0" timeOffset="11266">527 379 712 0,'0'0'27'0,"0"0"21"16,0 0 28-16,0 0 48 0,0 0-26 0,0 0 22 15,0-19-63-15,0 19 28 0,0 0-30 0,0 0-30 16,0 0 37-16,0 0-13 0,0 0 7 15,0 0 16-15,0 0 2 0,0 0-12 0,0 0-2 16,0 0-3-16,0 0 20 0,0 0-5 0,0 0 12 16,0-20 10-16,0 20-29 0,0 0 21 0,0 0-20 15,0 0-5-15,0 0 10 0,0 0-18 0,0 0-3 16,0 0-19-16,0 0-9 0,0 0 0 0,0 0 0 16,0 0-1-16,0 0-37 15,0 0 21-15,0 0 11 16,0 59-13-1,0-59 46 1,0 0 3-16,0 0 9 0,0 0 4 16,0 77-50-16,0-77 7 15,0 59-17 1,0-59-23 15,0 40 16-31,0-40 19 16,0 0-37-1,0 0-73-15,0 19-24 0,0-19-78 0,0 0-81 16,0 0-14-16,0 0-54 0,0 0-26 0,0 0-65 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6:26.6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 1215 0,'0'0'35'0,"0"0"-20"16,0 0 46-16,0 0 12 0,0 0-30 0,0 0 62 15,0 0-23-15,0 0 15 0,0 0 21 0,0 0-22 16,0 0-2-16,0 0-6 0,0 0-15 0,0 0-4 16,0 0-22-16,0 0-17 0,0 0-7 0,0 0 3 15,0 0 11-15,0 0 8 0,0 0 5 0,0 0 2 16,0 0-9-16,0 0-3 0,0 0 6 0,19 0-20 16,-19 0 3-16,0 0-12 0,0 0-7 0,0 0 12 15,20 0 2-15,-20 0-4 0,19 0-10 0,-19 0-3 16,21-20-2-16,-21 20 12 0,19 0-12 0,-19 0 2 15,0 0-4-15,20 0-3 0,-20 0 10 0,19 0-3 16,-19 0 32-16,19 0 4 0,-19 0 1 0,20 0-9 16,-20 0-33-16,19 0 3 0,-19 0-2 0,20 0-11 15,-20 0 13-15,0 0-9 0,20 0 11 0,-20 0 13 16,0 0 5-16,0 0 8 0,0 0-1 0,0 0 4 16,0 0-13-16,0 0-11 0,0 0 11 0,0 0-10 15,0 0 3-15,0 0 4 16,0 0-12-16,0 0 7 0,0 0-12 0,0 0-3 15,0 0 0-15,0 0-5 0,0 0 5 0,0 0-3 16,0 0-10-16,0 0 16 0,0 0-3 0,0 0 0 16,-20 0 2-16,20 0-15 0,0 0 16 0,0 0 2 15,0 0 3-15,0 0 0 0,0 0-11 0,0 0 8 16,0 0-10-16,0 0 2 0,0 0-2 0,0 0-43 16,0 0-26-16,0 0-48 0,0 20-49 0,0-20-40 15,0 0-49-15,0 0-49 0,0 0-67 0,0 0 26 16,0 0-39-16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6:37.3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255 0 680 0,'0'0'21'0,"0"0"25"0,0 0 26 0,0 0 25 16,0 0-8-16,0 0-4 0,0 0-19 15,0 0-2-15,0 0-32 0,0 0 39 0,0 0-24 16,0 0-9-16,0 0 36 0,0 0-22 0,0 0 36 16,0 0 19-16,0 0 4 0,0 0-15 0,0 0-5 15,0 0-25-15,0 0 4 0,0 0-15 0,0 0 5 16,0 0-16-16,-20 0-16 0,20 19-19 0,0-19-6 0,-20 0 4 16,20 19-12-16,0 1 10 0,-20 0-5 0,1-1-2 15,-1 1 6-15,20 0-6 0,-19-1 4 16,-2 1 3-16,3 19-12 0,-1-20 7 0,-1 20-7 15,0-20 0-15,20 2 16 0,-20-2-4 0,20 0-7 16,-19 1 11-16,19 0-7 0,0-20-4 0,0 19 2 16,0-19-3-16,0 0-1 15,0 0-22-15,0 0-54 0,0 0-43 0,19 0-58 16,-19 0-35-16,0 0-7 0,0-19-12 0,20 19-25 16,-20-20 3-16,0 20-18 0</inkml:trace>
  <inkml:trace contextRef="#ctx0" brushRef="#br0" timeOffset="360">0 58 984 0,'0'0'45'16,"19"0"10"-16,-19-20 11 0,-19 20 57 0,19 0-64 16,0 0 13-16,0 0-2 0,0-19-36 0,0 19 68 15,0 0 12-15,19 0 9 0,-19 0-1 0,0 19-12 16,0-19-32-16,20 0 11 0,-20 0-22 0,20 20-32 16,-20-20 2-16,20 0-18 0,-20 20 38 0,19-20-3 15,-19 19-7-15,18 1-11 0,3-20-41 0,-21 20 5 0,19-1 2 16,1-19 0-16,-20 20 1 0,19-1 2 15,-19-19 2-15,20 20-7 16,-20-1 4-16,20 0-11 0,-20-19 3 0,20 20-4 16,-20-1-53-16,18-19-58 0,-18 0-61 0,20 21-78 15,-20-21-34-15,0 0 20 0,20 0-41 0,-20 0 27 16,0 0 10-16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6:38.8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40 408 0,'0'0'15'0,"0"0"12"16,0 0 12-16,0 0 31 0,0 0 12 0,0 0 9 0,0 0 2 15,0 0-5-15,0 0 4 0,0 0-21 0,0 0 1 16,0 0-12-16,0 0-66 0,0 0 90 0,0 0-46 16,0 0 4-16,0 0 46 0,0 0-90 0,0 0 34 15,0-20-26-15,0 20-6 0,0 0 22 0,0 0 15 16,0 0 2-16,0 0 2 0,0 0-22 15,0 0-13-15,0 0 1 0,0 0-1 0,0 0 10 0,0 0-8 16,0 0 1-16,0 0-5 16,0 0-6-16,0 0 2 0,21 0-2 0,-21 0-2 0,0-19 4 0,0 19 2 15,0 0 2-15,0 0-2 0,17 0-6 0,-17 0 2 16,0 0 6-16,0 0 3 0,0 0 2 0,20 0 0 16,-20 0-5-16,0 0 3 15,0 0 21-15,20 0 12 0,-20 0 4 0,0 0-4 16,0 0-15-16,0 0-16 0,20 0-11 0,-20 0 8 15,0 0-10-15,0 0 11 0,0 0-1 0,0 0-8 16,0 0 9-16,0 0-9 0,0 19-5 0,0-19 9 16,0 0 0-16,0 0-4 0,0 0 11 0,0 0-7 15,0 0 3-15,0 20-5 0,0-20 2 0,0 0-6 16,0 0-1-16,0 19 10 0,0-19-12 16,-20 0 5-16,20 19-1 0,0-19 3 0,-20 0 3 0,20 20 8 15,-20-20-11-15,20 0-7 0,-17 19 7 0,17-19 2 16,0 21 53-16,-21-21 1 0,21 0 3 0,0 0 0 15,0 19-30-15,-19-19 3 0,19 0 3 0,0 0 0 16,0 0-31-16,0 0 11 0,0 0-13 0,0 0-4 16,0 0 6-16,0 0-9 0,0 0 10 0,0 0 7 15,0 0-5-15,0 0-5 0,0 0-2 0,0 0-2 16,0 0-10-16,0 0 12 0,0 0 2 0,0 0 3 16,0 0 18-16,0 0 1 0,0 0-3 0,0 0-10 15,0 0 1-15,19 0-5 0,-19 0 3 0,0 0 2 16,0 0-1-16,0 0-13 0,21 0 14 0,-21 0-10 15,0 0-7-15,17-19 17 0,-17 19-12 0,0 0-2 16,20 0 9-16,-20 0-12 0,0 0 3 0,20 0-1 16,-20 0 1-16,0 0 9 0,20 0 2 0,-20 0 6 15,0 0-13-15,19 0-2 16,-19 0-2-16,0 0 2 0,20 0 7 0,-20 0-2 16,0 0-5-16,0 0 4 0,0 0-4 0,0 0 5 15,20 0 5-15,-20 0-8 0,0 0 3 0,0 19-8 16,0-19 5-16,0 0-4 0,0 0 4 0,0 19 6 15,0-19-11-15,0 0 6 0,0 0 21 0,0 20 16 16,0-20 1-16,0 0 2 0,-20 20-16 0,20-20-27 16,0 19 0-16,-20-19 2 0,20 0-9 0,0 20 10 15,-19-20-1-15,19 19-7 0,-20-19 5 0,20 20 2 16,-20-20-2-16,20 19 5 0,0-19 5 0,-20 0-15 16,20 0 5-16,0 19-7 0,-17-19-5 0,17 0 4 15,0 0 6-15,0 0 16 0,0 0-14 0,0 0-2 16,-21-19-70-16,21 19-41 0,0 0-28 0,0 0-49 15,0-19 17-15,0 19-36 0,0 0-45 0,0 0 21 16,21-20-45-16,-21 20-2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6:43.7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 39 145 0,'19'-19'14'15,"-19"19"3"-15,0 0 7 0,0 0 6 0,0 0 6 16,0 0 4-16,0 0 3 0,0 0 11 0,20-20-18 15,-20 20-1-15,0 0-3 0,0 0-3 0,0 0 8 16,0 0 12-16,0 0 4 0,0 0 22 0,0 0-5 16,0 0 27-16,0 0 19 0,0 0 10 0,0 0-19 15,0 0-6-15,0 0 3 0,0 0 0 0,0 0 41 16,0 0-4-16,0 0-23 16,0 0-35-16,0 0-15 0,0 0-27 0,0 0-21 15,0 0-1-15,0 0-17 0,0 0 14 16,-39 39-27-1,20-18 13-15,19-21-9 0,0 19 19 0,0-19-1 16,-20 19-18-16,20-19-11 31,0 0 13-15,0 0 21 0,0 0-29-1,0 0-24-15,0 0-64 0,0 0-44 0,0 0-47 16,0 0-40-16,0 0 30 0,0 0-49 0,0 0-25 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6:45.2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214 100 720 0,'0'0'31'0,"0"-39"23"0,0 39 41 0,0 0 20 16,0 0-21-16,0 0-11 0,0 0 1 15,0 0-51-15,0-20 12 0,0 20 41 0,0 0-69 16,0 0 66-16,0 0 8 0,0 0 3 0,0 0-2 16,0 0-23-16,0 0-24 0,0 0-16 0,0 0 11 15,0 0 1-15,0 0-3 0,0 0 5 0,0 39-34 16,0 39 48-1,0-58-18-15,0-1 5 0,0 1-23 0,0 0-12 16,0-1-11-16,0 20 2 0,0-39 11 0,0 20-20 16,20-1 4-16,-20 0 5 0,0-19-11 0,0 20 9 15,0-20 4-15,0 19-48 0,0-19-29 0,0 0-40 16,0 0-27-16,0 0-21 0,0 0 2 0,0 0-27 16,0 0 11-16,19 0-14 0,-19 0-21 0,0 0-7 15</inkml:trace>
  <inkml:trace contextRef="#ctx0" brushRef="#br0" timeOffset="848">19 100 657 0,'0'0'25'15,"0"0"33"-15,0 0 21 0,0 0 26 0,0 0-6 16,0 0-17-16,0 0-14 0,0 0 7 0,0 0-67 16,0 0 68-16,0 0-25 0,0 0-28 0,0 0 64 15,-19 0-57-15,19 0 46 0,0 0 13 0,0 0 1 16,0 0 0-16,0 0-16 0,0 0-3 0,0 0 4 15,0-20-4-15,0 20 9 0,0 0-15 0,0 0-19 16,19 0-16-16,-19 0-18 0,0 0-3 0,0 0 72 16,0 0 5-16,0 0-3 0,0 0 5 0,0 0 3 15,0 0-13-15,20 0 3 0,-20 0-5 0,19-19-63 16,-19 19 37-16,19 0 3 0,1 0 10 0,-20-20-10 16,19 20-40-16,1 0-13 0,0 0 5 0,0-19-7 15,18 19 12-15,-18 0 3 0,-1 0-13 0,1 0 7 16,-1-20-14-16,1 20 2 0,0 0 10 0,18 0 0 15,-18 0 0-15,0 0 13 0,-1 0-13 0,-19 0-8 16,20 0 3-16,-20 0-7 0,19 0-1 0,-19 0 5 16,0 0 11-16,0 0 5 0,21 20-5 0,-21-20-8 15,0 0 0-15,0 0-13 0,0 0 10 0,0 0 11 16,0 0-10-16,0 0 12 16,0 0-10-16,-21 0-8 0,21 0 8 0,0 0-3 15,0 0 3-15,0 0 0 0,0 0 3 0,0 0-13 16,0 0 12-16,0 0 1 0,0 0-11 0,0 0 16 15,0 0-13-15,0 0 10 0,0 0 0 0,0 0-5 16,0 0 3-16,0 0-11 0,0 0 8 0,0 0-8 16,0 0-2-16,0 0-31 0,0 0-35 0,0 0-41 15,0 0-37-15,0 0-45 0,0-20-32 0,0 20-35 16,0 0-49-16,0 0-3 0,0 0 5 0,0 0-46 16</inkml:trace>
  <inkml:trace contextRef="#ctx0" brushRef="#br0" timeOffset="4021">526 315 1223 0,'0'0'69'0,"0"0"16"0,0-20 54 0,0 20 43 0,0 0-37 16,0 0 15-16,0 0-29 0,0 0-30 0,0 0-30 16,0 0-24-16,20-19-8 0,-20 19-8 0,0 0-3 15,0 0 5-15,0 0-14 0,0 0 0 16,0 0 26-16,0 19 14 0,0-19-16 0,0 0-9 15,0 58-25 1,0-58-26 0,0 79 37 15,0-79-40-31,0 59-39 16,0-59-47-1,0 0-48-15,0 0-72 0,0 0-12 0,0 0-38 16,0 0-1-16,0 0 2 0,20 19-51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6:52.9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214 20 976 0,'0'0'57'0,"0"0"66"0,19-20 0 15,-19 20 21-15,0 0-16 0,0 0-41 0,0 0 29 16,0 0 1-16,0 0-8 15,0 20 2-15,0-20-4 0,20 0-22 0,-20 0-20 16,0 20 22-16,0-20-19 0,0 19-2 0,0-19-7 16,0 20-47-16,0-1-4 0,0 0-4 0,0 1 3 15,0-1-9-15,0 1 4 0,0 0 13 0,0 19-20 16,0-19 15-16,0-1-13 0,0 1-7 0,20 19 13 16,-20-20 2-16,0 0-10 0,0 1 3 0,0-1-1 15,20 2-2-15,-20-21 8 0,0 19-76 0,0-19-54 16,19 19-67-16,-19-38-83 0,0 38 13 0,0-19-19 15,0 0 23-15,0-19 30 0,0 19-9 0</inkml:trace>
  <inkml:trace contextRef="#ctx0" brushRef="#br0" timeOffset="496">0 98 1181 0,'0'0'10'0,"0"0"17"0,0 0-24 16,0 0 68-16,0 0 5 0,0 0 3 0,0 0 80 15,0 0-28-15,19 0 10 0,-19 0 23 0,21-19-37 16,-21 19-3-16,17 0-24 0,-17 0-40 0,20 0-11 16,0-20-39-16,0 20-12 0,-1 0 9 0,1 0 36 15,0-19 10-15,-1 19 9 0,0 0-5 0,0-20-47 16,1 20-3-16,20 0 0 0,-21 0-7 0,1 0 5 16,0 0-12-16,-2 0 9 0,2 0-2 0,-20 0-5 15,19 0 12-15,2 0-62 0,-21 0-65 0,19 0-54 16,-19 20-79-16,20-20-15 0,-20 0-18 0,0 0-8 15,0 0-6-15,0 0-25 0</inkml:trace>
  <inkml:trace contextRef="#ctx0" brushRef="#br0" timeOffset="4243">546 391 204 0,'0'0'19'0,"0"0"7"0,0 0 31 0,0 0 0 0,0 0 21 15,0 0 9-15,0 0-15 0,0 0 10 0,0 0-43 16,0 0-1-16,0 0-14 0,0 0 12 0,0 0 14 15,0 0 0-15,0 0 25 0,0 0-11 0,0 0 10 16,0 0 15-16,0 0-62 0,0 0 64 0,0 0-43 16,0 0-14-16,0 0 38 0,0 0-25 15,0 0-17-15,0 0 5 0,0 0-7 0,0 0 2 16,0 0-12-16,0 0 3 0,0 0-3 16,0 0 22-16,0 0-5 0,0 0 2 0,0 0-1 15,0-20-9-15,0 20 24 0,0 0 1 0,0 0 4 16,0 0-26-16,0 0-28 15,0 0 11 17,0 0 63-17,0 0-21-15,0 0 8 0,0 0-6 16,0-19-50-16,20 0-5 31,-20 19 15 0,0 0-15-31,0 0-25 16,19-20 30 0,-19 20-5 15,0 0 81-31,0 0 4 0,0 0-8 16,0 0 6-16,21 0-76 15,-2-19 9 16,-19 19-38-15,20 0 15 0,-1 0 15-1,-19 0-10 32,19 0 7-16,-19 0 8 1,0 0-32-17,20 0 5 1,-20 0 29-16,0 19 0 16,0-19-34 15,0 20 17-31,0-20 17 31,0 19-22-31,0-19-17 16,0 0 32-1,0 19-15 17,0 1 0-1,0-20 22-16,0 19-27 1,0-19 27 0,-20 21-27-1,20-21-6 17,0 19 13-32,0-19 25 15,-19 19-17 1,19-19-22-1,-19 40 32 1,-1-21-25 15,20-19 56 1,0 0 15-32,0 0-5 0,0 0 10 0,0 0-27 15,0 0 4-15,0 0 4 0,0 0-19 16,0 0 4-16,0 0-14 0,0 0 25 15,0 0-5-15,0 0 10 0,0 0-10 0,0 0-33 16,0 0-13 15,0 0 14 1,20-19-17-32,-20 19 11 0,19 0 5 15,-19 0-7-15,0-20 10 16,19 20 2-16,-19 0-7 0,20 0-1 0,-20 0 1 15,19 0 2-15,-19 0-5 0,20 0 7 0,-20 0-4 16,19 0-3-16,-19 0 2 0,0 0-2 0,21 0 13 16,-21 0-8-16,0 0-2 0,19 0 4 0,-19 0-7 15,0 0-7-15,0 0-1 0,0 0 0 0,0 0 3 16,0 0 8-16,0 0 7 0,0 0-5 0,0 0-10 16,0 0 10-16,0 0-7 0,0 0-1 0,0 0 11 15,0 0-92-15,0 0-80 0,0 0-69 0,0 0-102 16,0 0-15-16,0 0-24 0,0 0 12 0,0 0 0 15,0 0-27-15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6:58.9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 0 602 0,'0'0'37'0,"0"0"34"16,0 0 21-16,0 0 52 0,0 0-40 0,0 0-8 15,0 0-34-15,0 0 23 0,0 0-5 0,0 0-6 16,-20 20 70-16,20-20-50 0,0 0 46 0,0 0 13 15,0 0-19-15,0 0-2 0,0 0-14 0,0 0-10 16,0 0-21-16,0 0-13 16,0 0-14-16,0 0-12 0,0 0 1 0,0 0 2 15,0 0 13-15,0 0-8 0,-18 0-21 0,18 0-3 16,0 0 11 0,0 0 4-16,0 0-4 0,0 0 7 0,0 0-33 15,0 0 6 1,38 0-23-16,41-20 5 15,-60 20 7-15,1 0-6 0,-1 0-1 16,-19 0 5-16,19 0-10 0,1 0 0 0,-20 0 5 16,19 0 3-16,-19 0-3 0,20 0-8 0,-20 0 11 15,20 0-18-15,-20 0 18 0,0 0 2 0,0 0-10 16,0 0-16 0,0 0 32-1,0 0 4 1,0 0-43-16,39 0 23 0,-39 0 16 15,0 0-6 1,0 0-68 0,0 0-18-1,0 0-68-15,0 0-20 0,0 0-17 0,0 0-34 16,0 0 1-16,0 0-55 0,0 0-3 0,0 0-40 16,0 0 23-16,0 0-37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7:02.0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216 0 1206 0,'0'0'65'0,"0"0"-10"16,0 0 29-16,17 0 44 0,-17 0-45 0,0 0 39 15,0 0-1-15,0 0-21 0,0 0 9 0,0 0-2 16,0 0-29-16,0 20 7 0,0-20-8 0,0 0 4 16,0 0 1-16,0 0-8 0,0 0-9 0,0 0-26 15,-57 157 34-15,37-138-7 0,1 1-14 0,19 18-5 16,-20 1-30-16,0-18-17 0,20 17 5 0,-20-18 5 16,20 0-20-16,-18-1 12 0,18 20-2 0,0-39-27 15,0 0-64 1,0 0-53-16,0 0-58 0,0 0-88 0,0 0-7 15,0 0-9-15,0 0 4 0,0 0 12 0,0 0-2 16</inkml:trace>
  <inkml:trace contextRef="#ctx0" brushRef="#br0" timeOffset="290">19 39 1649 0,'0'-19'48'0,"0"19"31"0,0 0 34 0,-19 0 30 15,19 0-22-15,0 0-21 0,0 0 19 0,19 0 1 16,-19 0-16-16,0 0 38 0,0 0-23 0,0 0-19 16,21 0-1-16,-21 0-40 0,0 19-26 0,19-19-10 15,-19 20-8-15,18-20-2 0,2 20-6 0,-20-1-2 16,20 1 3-16,0 0-13 0,-20-1 2 0,19 20 3 15,1-19 3-15,-1-1-6 0,-19 0 3 0,21 1-5 16,-4-1-7-16,3 2-41 0,-20-2-78 0,20-19-70 16,0 19-63-16,-20 1-37 0,19-20-7 0,-19 0-26 15,0 0 5-15,20 0 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19.8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0 1132 0,'0'0'12'0,"0"0"48"0,0 0-35 16,0 0 65-16,0 20-41 0,0-20-32 0,0 0 48 15,0 20-41-15,0-20 45 0,0 20 2 0,0-20-4 16,0 19-28-16,0 1-12 0,0-1-23 16,0 1-2-16,0-1 1 0,0 0-6 0,0-19 3 15,0 20-4-15,0-1 0 0,0 1 4 0,0-1 0 16,0 2 2-16,0-21 2 0,0 19-4 0,0-19 2 15,0 0-8-15,0 19 6 0,0-19 0 0,19 0-7 16,-19 0 16-16,0 20-9 0,0-20 2 0,20 0-2 16,-20 0-13-16,19 0 6 0,-19 0 3 0,19 0 10 15,-19 0-1-15,20 0-10 0,-20 0-1 0,19 0 3 16,-19-20-1-16,21 20 13 0,-21 0 2 0,19 0-13 16,-19-19 15-16,20 19-13 0,-20-19-4 15,19 19 6-15,-19 0-15 0,0-21 8 0,19 21-36 0,-19-19-9 16,20 19 4-16,-20-20-4 0,0 20 31 15,0 0-11-15,19-19 5 0,-19 19-3 0,0-20 19 16,0 1 13-16,0 19-4 0,0-19 0 0,0 19-10 16,0-20 3-16,-19 20 5 0,19 0 6 0,0-19-6 15,0 19 5-15,-20 0 5 0,20 0-8 0,0 0 17 16,-19 0 48-16,19 0-5 0,0 0 24 0,-19 0 7 16,19 19-26-16,0-19-5 0,0 20 0 0,0-1-2 15,-20 0-13-15,20-19-2 0,0 20-14 0,0-1-20 16,0 1-9-16,0-1 7 0,0-19-16 0,0 21 11 15,0-2-6-15,0-19 4 0,0 19 2 0,20-19 0 16,-20 20 5-16,0-20-9 0,19 0-36 0,-19 20-89 16,19-20-89-16,-19 0-97 0,20 0-21 15,-1 0-21-15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7:03.1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58 984 0,'0'0'41'0,"0"0"39"0,0 0-26 0,0 0 71 15,0 0-50-15,-20 0-32 0,40 0 46 0,-40 0-48 16,20-19 28-16,0 19 11 0,0 0-10 0,20 0-6 16,-20 0-18-16,0 0-17 0,0-20-4 0,0 20-16 15,0 0-2-15,18 0-7 0,-18 0 2 0,0 0-7 16,0 0 3-16,0 0 2 0,20 0 5 0,-20-19-1 16,0 19-6-16,19 0 18 0,-19 0-23 0,0 0 7 15,21 0 2-15,-21 0-20 0,0 0 16 0,19 0 9 16,-19 0-1-16,20 0 6 0,-20 0-1 0,0 19-11 15,19-19-7-15,-19 0 9 16,0 0-2-16,0 0 0 0,0 20 14 0,20-20 1 16,-20 0-6-16,0 19-9 0,0-19 4 0,-20 0-8 15,20 19 0-15,0-19 15 0,0 0-16 0,-19 20 3 16,19-20 6-16,-20 19-10 0,20-19 4 0,-19 21 2 16,19-21-5-16,-21 19 3 0,21-19 6 0,-19 19 58 15,19-19 6-15,-20 20 0 0,20-20 1 0,0 0-69 16,0 0 2-16,0 0-2 0,0 0-5 0,0 0 10 15,0 0-10-15,0 0 12 0,0 0-9 0,0 0-7 16,0 0 9-16,0 0-3 0,0 0 1 0,0-20 11 16,0 20-11-16,0 0-3 0,20 0 10 15,-20-19-8-15,0 19 6 0,19 0 1 0,-19 0-4 0,0-19 3 0,21 19-3 16,-21 0 0-16,19 0 7 0,-19-21 4 0,20 21 3 16,-20 0-9-16,19 0-3 15,-19 0-13-15,20 0 11 0,-20 0-3 0,19 21 24 16,-19-21 33-16,0 0-7 0,19 19 9 0,-19-19-24 15,0 19-22-15,0-19-8 0,0 20 15 0,0 0 23 16,-19-20 1-16,19 19 36 0,0 1 0 0,-19-20-19 16,19 19 32-16,0-19-21 0,-20 20-22 0,20-1-2 15,-19-19-38-15,19 0-19 0,-20 19 7 0,20-19-2 16,-19 0-3-16,19 0 10 0,0 0-3 0,-21 20 5 16,21-20-29-16,0 0-58 0,0 0-53 0,-19 0-59 15,19 0-33-15,0-20-11 0,0 20-32 0,0 0-41 16,0 0 13-16,19-19-29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7:04.3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118 0 1281 0,'0'0'48'0,"0"19"29"0,0-19 46 15,0 0 35-15,0 0-29 0,-20 0 8 0,20 19-17 0,0-19-16 16,0 0-10-16,0 0-45 0,-19 20-19 0,19 0 31 16,0-20-11-16,0 19 11 0,-20 1-10 0,20-20-55 15,-20 19 4-15,20 1 0 0,0-20 2 0,-20 19 1 16,20-19 6-16,0 19-9 0,-19-19-2 16,19 20 2-16,0-20-3 0,0 0-6 0,0 0-41 15,0 0-68-15,0 0-71 0,0 0-61 0,0 0-27 16,0 0-2-16,0-20 15 0,0 20-5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7:06.0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313 42 968 0,'0'0'41'0,"0"0"31"0,0 0 59 15,0-19-47-15,0 19-2 16,0 0-23-16,0 0-41 0,0 0 82 0,0 0-13 16,0 0 11-16,0 0 26 0,0 0-19 0,0 0-11 15,0 19 20-15,0-19-36 0,0 0-27 0,0 20 19 16,0-20-23-16,0 19-2 0,0 1 6 0,0 0-32 15,0-1-17-15,0 21-4 0,0-21-1 0,0 20 6 16,0-19-5-16,0 18 4 0,0-18-2 0,0 20-5 16,0-21 8-16,0 20-18 0,0-19 11 0,0 19 6 15,0-20-9-15,0 1 16 0,0-20-2 0,20 19-18 16,-20-19 8-16,0 19-69 0,0-19-49 0,0 0-48 0,19 0-74 16,-19 0 8-16,0 0-37 0,0 0 20 0,0-19-11 15,0 19-6-15</inkml:trace>
  <inkml:trace contextRef="#ctx0" brushRef="#br0" timeOffset="575">0 81 855 0,'0'0'34'0,"0"0"48"0,0 0 18 0,0 0 25 16,0 0-63-16,0 0 38 0,0 0-41 0,0 0-4 15,0 0 78-15,0-19-61 16,0 19 56-16,0 0 2 0,20 0-17 0,-20 0 8 15,19 0-32-15,1-20-22 0,-20 20-21 0,20 0 27 16,0 0 12-16,-2 0 3 0,2-19-12 0,19 19-52 16,-19 0-14-16,20 0-10 0,-21-19 3 0,19 19-8 15,-18 0 5-15,19 0 0 0,0 0 2 16,-18 0 8-16,16 0-15 0,3 0 12 0,-20 0-9 0,-1 0-1 16,1 0 3-16,0 0-10 0,-2 0 13 0,1 0-5 15,-19 0-1-15,20 0 8 0,-20 0-2 0,0 0-11 16,20 0 13-16,-20 0 5 0,0 0-13 0,0 0 3 15,0 0 0-15,0 0-7 0,0 0 5 0,0 0 2 16,0 0-67-16,-20 0-49 0,20 0-68 0,0 0-55 16,0 0-14-16,0 0-25 0,0 0 12 0,0 0-24 15,0 0-12-15</inkml:trace>
  <inkml:trace contextRef="#ctx0" brushRef="#br0" timeOffset="1568">665 356 625 0,'0'-21'12'16,"0"21"13"-16,0 0 45 16,0 0 10-16,0 0 12 0,0 0 21 0,0 0-29 15,0 0 36-15,0 0-60 0,0 0-1 0,0 0 11 16,0 0-32-16,0 0 74 0,0 0-8 0,0 0-1 15,0 0 3-15,0-19-12 0,0 19-7 0,0 0-5 16,0 0 3-16,0 19-18 0,0-19-16 0,0 0 0 16,0 0-16-16,0 0 0 0,0 0-9 0,0 21-19 15,0-21 0-15,0 0-7 0,0 19 14 0,0-19 46 16,0 19-7-16,0-19-1 0,0 20-9 0,0-20-38 16,0 20-10-16,0-1 5 0,0 1 5 0,0-1-10 15,0-19 8-15,0 20-6 0,0-1-4 0,0-19-1 16,0 19 18-16,0-19-2 0,0 0-6 0,0 0 13 15,0 20-20-15,0-20 5 0,0 0 2 0,0 0-19 16,0 0-68-16,0 0-40 0,19 0-75 0,-19 0-87 16,0-20-6-16,0 20-11 0,0 0-18 0,0-19-11 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6:50.4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218 103 493 0,'0'0'11'0,"0"0"26"0,0 0 24 0,0 0 2 16,0 0 13-16,0 0-20 0,0 0-8 0,19 0 8 15,-19 0-22-15,0 0 15 0,0 0 6 0,0 0 5 16,0 0-7-16,0 0-14 0,0 0-1 0,0 0-40 16,0 0 65-16,0 0-61 0,0 0 51 0,0 0-18 15,0 0-45-15,0 0 73 0,0 0-63 0,0 0 49 16,0 0 2-16,0 0 5 0,0 0-1 0,0 0 1 16,0 0-5-16,0 0-20 0,0 0 17 0,0 0-12 15,0 0-5-15,0 0 3 0,0 0-19 0,0 0 12 16,0 0-22-16,0 0 8 0,-19 0 23 0,19 0-2 15,0 0 11-15,0 0-22 0,0 0-12 0,0 0-13 16,0 20 9-16,0-20 11 0,0 0-18 0,-20 0 2 16,20 0 1-16,0 0 1 0,0 0-4 0,-19 0 3 15,19 0-6-15,0 0 1 0,0 19 4 0,-21-19 5 16,21 0-7-16,0 0-7 0,-19 20-2 0,19-20 5 16,-20 0-3-16,20 20 4 15,-18-20 8-15,18 19-10 0,-20-19 10 0,20 20-5 16,-20-20-9-16,20 19 0 0,-19-19 9 0,19 20 2 15,0-20 5-15,-20 19-2 0,20-19-10 0,0 0 0 16,0 19 3-16,-20-19 4 0,20 0 0 0,0 0-2 16,0 20-4-16,0-20 6 0,0 0-9 0,0 0 3 15,0 0 36-15,0 0 23 0,0 0 3 0,0 0 4 16,0 0-27-16,0 0 0 0,0 0 22 0,0 0 21 16,0 19 0-16,0-19-26 0,0 0-8 0,0 0-27 15,0 0-17-15,0 0 9 0,20 0-16 0,-20 21 2 16,0-21 69-16,0 0-8 0,0 0 8 0,20 0-3 15,-20 0-46-15,0 0-13 0,19 0 8 0,-19 0 0 16,20 0-17-16,-20 0 14 0,20-21 1 0,-2 21 1 16,-18 0-1-16,20 0-11 0,-1 0 1 0,-19 0-6 15,21 0 6-15,-2-19 9 0,1 19-2 0,-20 0-2 16,19 0 4-16,-19 0-10 0,20 0 3 0,-20 0-4 16,19 0 1-16,-19 0 3 0,19 0 0 0,-19 0 12 15,0 0-9-15,0 0-5 0,0 0 4 0,0 0-7 16,0 0 0-16,0 0 0 0,0 0-78 0,0 0-50 15,0 0-57-15,0 0-67 0,0 0 9 0,0 0-11 16,0 0-20-16,0 0 35 0,0 0-20 0,0 0-9 16,0 0 6-16</inkml:trace>
  <inkml:trace contextRef="#ctx0" brushRef="#br0" timeOffset="376">101 494 1425 0,'0'0'34'0,"0"0"48"0,0 0 33 16,0-19 32-16,0 19-8 0,0 0-20 0,0 0-10 15,0 0-24-15,0 0 22 0,0 19 1 0,0-19-6 16,0 0-4-16,18 0-46 0,-18 0-30 0,0-19-19 16,20 19 6-16,-20 0-2 0,19 0 1 0,-19 0 1 15,21-20-9-15,-2 20-2 0,-19 0 7 0,20 0 0 16,-20-19-5-16,19 19 5 0,1 0-5 0,-20 0 4 15,19 0 1-15,-19-20-7 16,19 20-22-16,-19 0-74 0,0 0-65 0,0 0-83 16,20 0-58-16,-20 0-19 0,0 0 12 0,0 0 28 15,0 0-17-15</inkml:trace>
  <inkml:trace contextRef="#ctx0" brushRef="#br0" timeOffset="22360">628 64 1091 0,'0'0'43'16,"0"0"-6"-16,0 0 88 0,0 0-25 0,0 0-30 16,19-19 34-16,-19 19-62 0,0 0 45 0,0 0-4 15,0 0-17-15,0 0 12 0,0 0-6 0,0 0 23 16,20 0 8-16,-20 0-34 0,0 0 23 0,0 0 12 15,0 0-12-15,0 0 17 0,0 0-17 0,0 0-12 16,0 0 13-16,0 0-9 0,0 0-15 0,0 0-29 16,0 0 11-16,0 38-16 0,0-18 3 0,0 0 5 15,0-1-33-15,0 1 3 0,0 0-15 0,0-1-4 16,0 1 6-16,0 19-5 0,0-20 8 0,0 0-8 16,0 1-8-16,0-1 15 0,0 2-7 0,0-2-2 15,0 0 4-15,0 1 1 0,0-20-4 0,0 0-31 16,0 0-41-16,0 0-68 0,0 0-42 0,0 0-26 15,0 0-28-15,0 0-13 16,0 0-22-16,0 0-39 0,20 20 36 0,-20-20-25 16,0 0-37-16</inkml:trace>
  <inkml:trace contextRef="#ctx0" brushRef="#br0" timeOffset="22888">432 25 944 0,'0'0'34'0,"-19"0"36"0,19 0 56 16,0 0-18-16,0 0-1 0,0 0 6 0,0 0-27 15,0 0 56-15,0 0-12 0,0 0-19 0,0 0 9 16,19 0-13-16,-19 0 18 0,0 0 20 0,0 0-31 16,0 0 37-16,20 0-35 0,-20 0 0 0,0 0-5 15,19 0-8-15,-19 0 3 0,20 0-40 0,-20 0 42 16,20-19-51-16,0 38-12 0,-1-19 9 0,1 0-48 16,-2 0 4-16,22 0 8 0,-21 0-23 0,1 0 2 15,20 0 6-15,-21 0-11 0,0 0 6 0,20-19 15 16,-20 19-16-16,1 0 8 0,0 0 3 0,0 0-8 15,-1 0 3-15,1 0 5 0,-20 0-14 0,19 0 4 16,-19 0-4-16,19 0-77 0,-19 0-47 0,0 19-95 16,0-19-71-16,0 0-22 0,0 0-17 0,0 0-7 15,0 0-18-15,0 0 39 0,0 0-6 0</inkml:trace>
  <inkml:trace contextRef="#ctx0" brushRef="#br0" timeOffset="23808">902 377 712 0,'0'0'11'0,"0"0"27"0,19 0 12 16,-19 0-4-16,0 0-6 0,0 0-8 0,0 0 15 15,0 0 23-15,0 0 4 0,0 0-13 0,0 0 21 16,0 0-61-16,0 0 50 0,0 0-12 0,0 0-44 15,-19 0 49-15,19 0-58 0,0 0 22 0,19 0 4 16,-19-19-10-16,0 19-1 0,0 0-12 0,0 0-5 16,0 0 3-16,0 0-5 0,0 0 22 31,19-21 27-31,1 21 3 0,-20 0 3 16,0 0-2-16,0 0-37 15,0 0-2-15,0 0 2 16,19 21 0-1,1 17-25 17,-79 41 7-1,59-79 16-15,0 0 8-16,-19 39 24 0,19-39 40 15,0 0-10-15,0 0 31 16,0 0 12-16,0 0 4 0,0 0-21 0,0 0 4 15,0 19-23-15,0-19-24 0,0 0 0 0,0 0-38 16,0 0-6-16,19 19-2 16,20 1-27 15,-39-20-62-31,0 0-4 0,0 0-67 0,0 0-25 16,0 0 15-16,0 0-55 0,0 0-23 0,40 0-47 15,-40 0 11-15,0 0-29 0,0 0-30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7:15.8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25 106 1290 0,'0'20'-5'0,"0"-20"52"0,0 0 32 0,0 0 32 16,0 0 31-16,0 0-17 15,0 0-5-15,0 0 6 0,0 0-6 0,0 0-29 16,0 0-6-16,0 0-22 0,0 0 3 0,0 0 12 16,0 0-14-16,0 0-21 0,0 0 8 0,0 19 9 15,0-19 16-15,0 0 9 0,20 0-36 0,-20 0-26 16,0 0-16-16,0 0-4 0,0 20 2 0,0-20 0 15,19 0-10-15,-19 0-13 0,0 19 16 0,20-19 2 16,-20 0 2-16,20 19 20 0,-20-19-12 0,20 0-7 16,-1 20-13-16,-19-20-5 0,20 0 8 0,-2 19-3 15,2-19 17-15,-20 0 1 0,20 0-8 0,-20 21 7 16,0-21 10-16,19 0-19 0,-19 0-1 0,0 0 16 16,0 0-23-16,0 0 20 0,0 0-5 0,0 19-10 15,0-19 30-15,0 0 2 0,0 19 13 0,0-19-15 16,-19 0 13-16,19 20 10 0,-20-20-5 0,20 20 31 15,-20-20-31-15,20 19-7 0,-18-19-2 0,-2 20-34 16,1-1 8-16,19-19-13 0,-20 20-3 0,0-20 21 16,0 19-31-16,20-19 10 0,-19 0 8 0,19 19-21 15,-20-19 11-15,20 0-46 0,0 0-58 0,-19 0-58 16,19 0-72-16,0 0-39 0,19 0-25 0,-19-19-36 16,0 19-25-16,0 0 36 0,20-19-11 0</inkml:trace>
  <inkml:trace contextRef="#ctx0" brushRef="#br0" timeOffset="512">670 8 1459 0,'0'0'-9'16,"0"0"24"-16,0 0 22 0,0 0 32 0,0 0 26 15,0 20-12-15,0-20-13 0,0 19-17 0,0-19-19 16,0 20-5-16,0 0-18 0,0-1-8 0,0 1-3 16,0-1 2-16,0 20 29 0,0-20-4 0,0 1 7 15,0 20-9-15,0-21-21 0,0 0-1 0,0 1 3 16,0 0-6-16,0-1 3 0,20 1-6 0,-20-1-53 16,0 1-26-16,0-20-66 0,0 19-65 0,19-19 39 15,-19 19-34-15,0-19-13 0,0 0-13 0</inkml:trace>
  <inkml:trace contextRef="#ctx0" brushRef="#br0" timeOffset="888">377 47 1736 0,'0'0'55'0,"0"0"48"0,0 0 41 15,0 0 17-15,0 0-9 0,0 0-9 0,0 0-12 16,19 0 30-16,-19 0-24 0,0 0-24 0,20 0 18 15,-20 0-38-15,20 0-17 0,0-19-7 0,-1 19-41 16,1 0-7-16,18 0 2 0,-18-20-20 0,19 20 5 16,-19 0-3-16,19 0-8 0,-20 0 8 0,20 0 6 15,-19 0-9-15,-1 0 6 0,21 0 5 0,-20 0-62 16,-2 20-35-16,2-20-48 0,0 0-69 0,-20 19 6 16,19-19-20-16,-19 0-55 0,20 0-3 0,-20 0-63 15,0 0 45-15,0 0-20 0,0 0-59 0</inkml:trace>
  <inkml:trace contextRef="#ctx0" brushRef="#br0" timeOffset="1696">924 380 984 0,'0'0'53'0,"0"0"15"0,0 0 32 0,0 0-51 0,0 0 46 16,0 0-40-16,0 0-10 0,0 0 96 0,0 0-69 15,0 0 69-15,0 0 17 0,0 0-16 0,0 0-22 16,0 0-21-16,0 0-26 0,0 0-24 0,0 0 21 16,21-20-13-16,-21 20-16 15,0 0-11-15,0 0-46 16,0 0 37-16,19-19-18 0,-19 19-24 31,18 0 54-31,22 0-26 16,-20 19 3-16,-20-19-17 0,0 0-1 0,0 0-28 47,0 39 1-47,0-39-8 0,0 0 19 0,0 0 3 15,0 0-5-15,-60 98 38 16,42-79-21-16,18-19 16 0,-19 19 2 15,19-19 29-15,0 21 19 0,0-21 12 0,0 0 20 16,0 0-25-16,0 0 9 0,0 0-7 0,0 0-2 16,0 0 34-16,0 0 49 0,0 0 12 0,0 0 23 15,0 0 2-15,0 0-50 0,0 0 15 0,0 0-15 16,0 0-37-16,0 0-5 0,0 0-35 0,0 0-41 16,97 0 2-16,-78 0-21 0,1 0 17 15,-20 0-20-15,19 0 6 0,2 0 3 0,-21 0-6 16,18 0 14-16,1 0-16 0,-19 0-46 0,20 0-63 15,-20 19-48-15,0-19-67 0,0 0-44 0,0 0-53 16,0 0-54-16,0 0-30 0,0 0-38 0,0 0-20 16,0 0-9-16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5:43.8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97 594 0,'0'0'23'0,"0"0"16"0,0 0 1 0,0 0 27 16,0 0-27-16,0 0 20 0,0 0 44 0,0 0-4 15,0 0-4-15,0 0 42 0,0 0-54 0,0 0-6 16,0 0 49-16,0 0-68 0,0 0 15 0,0 0 2 16,0 0-45-16,0-19-4 0,0 19 4 0,19-19-33 31,-19 19 20-15,39-39-14-1,-39 39-2-15,21 0 7 0,-21 0-13 0,0-20 8 16,17 20 3-16,-17 0-2 0,0 0-5 0,20 0-9 15,-20 0 6-15,0 0 3 16,0 0 3-16,20 0 1 0,-20 0 12 16,0 0 0-1,-20 39-16 1,-17 58-3 15,37-97-15-15,-60 59 12-1,60-39 46 17,0-20 26-32,0 0-10 0,0 0 7 15,20 0-40 1,-20 0-7-16,19-20-16 31,59 1-7-15,-78 19 16-16,20 0 5 0,-20 0-2 15,19 0-1-15,-19 0-4 0,0 0-7 0,20 0 0 16,-20 0-2-16,20 0 2 0,-20 19-3 0,0-19 8 16,0 0 7-16,0 20-12 0,0-20 2 0,19 20-7 15,-19-1 3-15,0-19 7 0,-19 20-5 0,19-20 9 16,0 19 54-16,0 1 12 0,0-1 9 0,0-19-23 16,-20 19-49-16,20 1-14 0,-20-20-5 0,20 20 14 15,-19-20-5-15,-1 0-2 16,20 19-3-16,-20-19 10 0,20 0-21 0,-20 0 12 15,20 0-5-15,-17 0-9 0,17 0 16 0,0 0-17 16,-21-19-44-16,21 19-61 0,0 0-57 0,0-20-68 16,0 20-26-16,0 0 55 0,0-20-12 0,0 20-22 15,0-19 4-15</inkml:trace>
  <inkml:trace contextRef="#ctx0" brushRef="#br0" timeOffset="186953">1329 19 586 0,'0'0'31'15,"0"0"6"-15,0 0 7 0,0 0-1 0,0 0 13 16,0 0-4-16,0 0 29 0,0 0-4 0,0 0 0 16,0 0-13-16,0 0-6 0,0 0 28 15,0 0-46-15,0 0-4 0,0 0 40 0,0 0-27 16,0 0-19-16,0 0 15 0,0 0 18 0,0 0 0 15,0 0 3-15,0 0-13 16,0 0-9-16,-20 0-4 0,20 0 0 0,0 0 3 16,0 0-1-16,0 0 1 0,0 0-11 0,0 0 0 15,0 0-5-15,-40 0-4 0,40 0 2 0,-97 39 1 16,78-39-15-16,-1 0-2 0,0 19 10 16,20-19-17-16,-20 21 1 0,1-21-6 0,-1 19-4 15,2 0 12-15,-2-19-5 0,1 20 2 0,19 0-6 16,-20-1-3-16,0 1-3 0,0-20-1 0,1 19 8 15,19 1 1-15,-20-1 7 0,20-19-3 0,-19 19-7 16,19 1 1-16,-19-20-1 0,19 20 10 0,-20-1-5 16,20-19 4-16,0 19-4 0,-19-19-2 15,19 21 2-15,0-21-4 0,0 19 4 0,-21-19-7 0,21 20 5 16,0-20 2-16,0 0 0 0,0 19 2 0,0-19 2 16,0 0-1-16,0 20-3 0,0-20 2 0,0 19-9 15,-19-19 3-15,19 20 4 0,0-20 9 0,0 19-2 16,0-19 4-16,0 0 1 0,0 19-12 0,0-19 7 15,0 20-5-15,0-20 0 0,0 0 3 0,-20 0 6 16,20 19-9-16,0-19 3 0,0 0-3 0,0 20-6 16,0-20 11-16,0 20-14 0,-19-20 9 0,19 20-6 15,0-20 1-15,0 19 5 16,0-19-9-16,0 20 7 0,0-20 5 0,0 19-3 16,0-19 12-16,0 20 14 0,-19-1-11 0,19-19 6 15,0 19-9-15,0 1-16 0,0-20 2 0,0 19-5 16,-20-19 5-16,20 20-12 0,0-1 17 0,0-19-7 15,0 21-1-15,0-21 17 0,-19 0-23 0,19 19 14 16,0-19-10-16,0 0 0 0,0 19 1 0,0-19-1 16,0 0 10-16,0 20-3 0,0-20 5 0,0 0-3 15,-20 20-10-15,20-20-1 0,0 0 9 0,0 19-6 16,-19-19 1-16,19 0 12 0,0 0-13 0,-21 20 8 16,21-20 10-16,-19 0-18 0,19 19 13 0,-20-19-7 15,20 0 1-15,-19 0-1 0,19 19-7 0,0-19 0 16,-19 0 1-16,19 0 6 0,-20 20 5 0,20-20 0 15,-19 0-7-15,19 0 3 0,0 19-10 0,-20-19 0 16,20 0 11-16,0 0-6 0,-20 20 0 0,20-20 6 16,0 0-6-16,0 0 4 0,-20 0 8 0,20 0-6 15,0 0 1-15,0 0-7 0,-19 0 6 0,19 0-4 16,0 0-4-16,0 0 13 0,-20 0 3 0,20 0 25 16,0 0 6-16,0 0-3 0,-18 0-11 0,18 0-22 15,0 0-7-15,0 0 2 0,-20 0-4 0,20 0 7 16,0 0-1-16,0 0-6 0,0 0 4 0,0 0-6 15,-20 0 8-15,20 0 1 0,0 0-2 0,0 0-11 16,0 0 11-16,0 0-13 16,0 0 3-16,0 0 12 0,0 0-17 0,0 0 14 15,0 0 0-15,0 0-2 0,0 0-9 0,0 0 7 16,20 0-1-16,-20 0 1 0,0 0 14 0,0 0-3 16,20 0-13-16,-20 0-6 0,0 0 8 0,18 0-8 15,-18 0 13-15,0 0 4 0,20 0-7 0,-20 20 0 16,0-20 4-16,19 0-4 0,-19 0-2 0,0 0 4 15,20 0-4-15,-20 0 7 0,20 0-8 0,-20 0-1 16,20 19 1-16,-20-19-6 0,19 0 23 0,-19 0-19 16,20 0 0-16,-20 0 13 0,0 0-16 15,19 0 18-15,-19 0 4 0,19 0-14 0,-19 20 3 16,20-20-1-16,-20 0-11 0,0 0 13 0,19 20-6 0,-19-20-3 16,0 0 12-16,0 19-4 0,21-19 2 0,-21 0-3 15,0 20 1-15,19-20-13 0,-19 19 10 0,0-19 5 16,20 20-15-16,-20-20 17 0,0 19-7 0,19 0 0 15,-19-19 8-15,20 20-4 0,-20-20 1 0,19 19-5 16,-19 2 2-16,0-2 1 0,0-19-15 0,19 19 5 16,-19 1 4-16,0 0-1 15,0-1 11-15,0-19 0 0,20 20-4 0,-20-1 1 16,0-19-2-16,0 20-4 0,0-1-3 0,0-19 3 16,0 19 4-16,0-19 3 0,-20 0 2 0,20 20-14 15,0-20 4-15,0 20 1 0,0-20 0 0,0 0 2 16,0 19 2-16,0-19-2 0,0 19-2 0,0-19 2 15,0 21 0-15,0-2-8 0,-19-19 13 0,19 20 2 16,0-1-9-16,0-19 7 0,0 20-5 0,0-20-7 16,0 19 2-16,0-19 14 0,0 19-13 0,0-19 13 15,0 20-9-15,0-1-17 0,0-19 17 0,0 20-4 16,0-20 6-16,-19 20 10 0,19-1-7 0,0-19-5 16,0 20 2-16,0-20 3 0,0 20-5 0,0-1 2 15,0-19 3-15,0 20-3 0,0-1 1 0,0-19 4 16,0 20 0-16,0-20-9 0,0 19-1 0,0-19 8 15,0 19-5-15,-20-19 0 0,20 20 15 0,0-20-25 16,0 19 5-16,0 1 14 0,0-20-11 0,0 19 9 16,0-19-4-16,20 0-10 0,-20 21 4 0,0-21 1 15,0 19-6-15,0-19 11 0,0 0-8 0,0 19 10 16,0-19-2-16,0 0-6 0,0 20 15 0,0-20-24 16,0 0 14-16,19 0 6 0,-19 20-25 0,0-20 22 15,0 0-5-15,0 19-12 0,0-19 16 0,0 0-1 16,0 0-8-16,0 20 10 15,19-20-5-15,-19 0 0 0,0 0 0 0,0 19 2 16,0-19-4-16,0 0 7 0,20 19-1 0,-20-19-8 16,0 0 6-16,0 0-7 0,0 20-2 0,19-20 7 15,-19 0 0-15,0 0-2 0,0 20 9 0,0-20-10 16,21 0 3-16,-21 0-2 0,0 19 4 0,0-19 6 16,0 0-13-16,19 0 5 0,-19 0-3 0,0 20 3 15,0-20 12-15,0 0-12 0,0 0 0 0,20 0-4 16,-20 0-1-16,0 0 7 0,0 0-4 0,0 0 4 15,0 20-9-15,19-20 7 0,-19 0 7 0,0 0-7 16,0 0 10-16,0 0-10 0,0 0-5 0,0 0 0 16,0 0 5-16,19 19 0 0,-19-19 0 0,0 0 7 15,0 0-4-15,0 0 4 0,0 0-2 0,20 0-12 16,-20 20 7-16,0-20-3 0,0 0-2 0,0 0 8 16,0 0-3-16,19 0 0 0,-19 0-2 0,0 19 9 15,0-19-10-15,0 0-6 0,0 0 14 0,0 0-13 16,20 0 6-16,-20 0 11 0,0 0-16 0,0 0 5 15,0 20 4-15,0-20-7 0,0 0 1 0,20 0 9 16,-20 0-5-16,0 0 0 0,0 0 0 0,0 0-3 16,0 0-4-16,20 0 5 0,-20 0 16 0,0 0-14 15,19 0 5-15,-19 0-8 0,0 0-6 0,0 0 6 16,20 0 8-16,-20 0-3 0,0 0 6 0,18 0-4 16,-18 0-13-16,20 0 18 15,-20 0-11-15,0 0-3 0,0 0 10 0,19 0-10 16,-19 0 0-16,0 0 12 0,20 0-9 0,-20 0-3 15,0 0 8-15,0 0-3 0,20 0 12 0,-20 0-2 16,0 0-10-16,0 0 4 0,0 0-8 0,20 19-1 16,-20-19 12-16,0 0-14 0,0 0 2 0,0 0 2 15,0 0 10-15,19 0-11 0,-19 0 6 0,0 0 0 16,0 0-16-16,0 0 21 0,20 0-2 0,-20 0-10 16,0 0 1-16,19 0 6 0,-19 19-7 0,0-19 17 15,19 0 3-15,-19 0-20 0,0 0 7 0,20 0-7 16,-20 0 1-16,0 0 11 0,0 0-7 0,19 0 9 15,-19 20-4-15,0-20-10 0,0 0 5 0,20 0-4 16,-20 0 1-16,0 0 11 0,0 0-11 0,0 0 1 16,20 0 9-16,-20 0-19 0,0 0 7 0,0 0 5 15,0 19-5-15,0-19 8 0,0 0 6 0,0 0-7 16,20 0-4-16,-20 0 5 0,0 0 1 0,0 0-4 16,0 0 3-16,0 0 4 0,0 0-12 0,19 0 12 15,-19 0-14-15,0 0 2 0,0 0 13 0,18 0-18 16,-18 0 20-16,0 0-10 0,0 0 0 0,21 0 2 15,-21 0-7-15,0 0 10 0,0 0-17 0,0 0 7 16,19 0 17-16,-19 0-7 0,0 0-2 0,0 0 1 16,0 0-13-16,0 0-11 15,20 0 25-15,-20 0 5 0,0 0-8 0,0 0 13 16,0 0-22-16,0 0-3 0,0 0 5 0,19 0 0 16,-19 0 5-16,0 0 5 0,0 0 0 0,0 0-5 15,0 0-38-15,0 0-61 0,0 0-35 0,0 0-57 16,0 0-31-16,0 0-33 0,0 0-66 0,0-19-35 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8:52.6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139 78 204 0,'19'0'-2'16,"-19"0"19"0,20-20-30-1,-20 20-15 1,19-19 22 0,-19 19 31-1,0 0 27-15,0 0 20 0,0 0 12 16,0 0 20-16,0 0-15 0,19-20-5 0,-19 20 7 15,0 0-15-15,0 0-10 0,0 0 17 0,0 0-7 16,0 0-14-16,0 0 10 0,0 0-66 0,0 0 40 16,0 0 3-16,0 0 1 0,0 0-25 15,0 0-46-15,-38 0 38 0,38 0 2 16,0 0-2-16,0 0 2 0,0 0 13 16,0 0-13-16,-78 59-6 0,78-59 8 15,-98 137-29 1,98-117 3-16,0-1 3 0,0 0 2 0,20 1-6 15,-20 0 8-15,18-1-4 0,2 0 7 0,-1 2 20 16,2-3-9-16,-2-18 7 0,20 21-6 0,-19-21-12 16,-1 0-1-16,20 0-4 0,-20 0 13 0,21 0-13 15,-20 0 15-15,18-21 47 0,-18 3-12 0,-1 18 47 16,1-21 25-16,-1 2-20 0,2 0 25 0,-21-1-33 16,19 0-1-16,-19 1 11 0,0 0-31 0,0-1 20 15,0-19-38-15,0 19-39 0,-19 1 21 0,-2-1-16 16,21 20-1-16,-19-20 11 0,-1 1-21 0,1 19-15 15,-20-20 5-15,20 20-5 0,-1 0 3 0,1 0 9 16,-2 0-9-16,2 0-1 0,-1 0-7 0,20-19-21 16,-19 19-55-16,19 0-40 15,0 0-50-15,-19-20-54 0,19 20-15 0,0 0-44 16,0 0 57-16,0 0 10 0,19 0 10 0,-19-19-15 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8:53.6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216 0 1215 0,'0'0'39'15,"0"0"-24"-15,0 0 37 0,0 0 16 0,0 0-2 16,0 0 61-16,0 0-3 0,0 0 26 0,0 0-5 16,0 0-23-16,0 0-12 0,0 21-23 0,0-21-19 15,0 0 23-15,-20 19-11 0,20-19-1 0,-20 19-7 16,20-19-9-16,-19 20 18 0,19 0-17 0,-20-1-10 15,1 0-15-15,-2 1-29 0,3-20-3 0,18 19 3 16,-19 1-10-16,-1 0-3 0,20-1 16 0,-20-19-13 16,20 20 5-16,0-20-10 15,-20 0-96-15,20 20-69 0,0-20-57 0,20 0-68 16,-20-20-4-16,0 20-14 0,20 0-30 0,-20-20-23 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9:26.3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332 0 1140 0,'0'0'37'0,"0"0"5"0,0 0 35 0,0 0 24 16,0 0-5-16,0 0 29 0,0 0-16 0,0 0-3 15,0 0-6-15,0 0-12 0,0 0 12 0,0 0-21 16,0 0-10-16,0 0-7 0,0 18-36 0,0-18 0 16,0 0 4-16,0 0 27 0,0 0-5 15,0 0 9-15,0 0-35 0,-96 59-21 0,36 0-12 16,41-59 2-16,-1 19-4 0,0 1 18 16,2-1 6-16,-2 1-8 0,1 0 0 0,-1-1-12 15,20-19 36-15,-20 20 15 0,20 0-10 0,0-20 10 16,-20 19-41-16,20-19 54 0,0 20 7 0,0-20-9 15,0 0 4-15,0 0-61 0,0 19 5 0,0-19-12 16,0 0 12-16,0 0-13 0,0 0 3 0,0 0 15 16,0 0-12-16,0 0 4 0,0 0-4 0,0 0 7 15,0 0 40-15,0 0 2 0,0 0-4 0,0 0-3 16,0 0-45-16,20 0 3 0,-20 0 2 0,0 0-5 16,0 0 2-16,0 0 54 0,0 0 34 0,0 0-9 15,0 0 14-15,0 0-57 16,20 0-25-16,-20 0 5 0,0-19 8 0,20 19 24 15,-1 0-6-15,-19 0 4 0,20 0-12 0,-2 0-23 16,2 0 3-16,-20 0-3 0,20 0-16 0,-1 0 13 16,1 0 1-16,0 0-4 0,0 0 11 0,-1 19-21 15,0-19 6-15,0 0 4 0,1 0 1 0,-1 0 8 16,1 0-6-16,0 19-2 0,-20-19-8 0,20 0 10 16,-20 0-2-16,0 0-43 0,0 0-65 0,19 0-73 15,-19 20-86-15,0-20-53 0,0 0-17 0,0 0-46 16,0 0-10-16,0 0 38 0,0 0 23 0,0 0 4 15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9:27.1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216 157 579 0,'-20'0'13'15,"20"19"-13"-15,0-19 21 0,0 0-50 16,0 0-23-16,0 0-37 0,0 0-10 16,0 0 6-16</inkml:trace>
  <inkml:trace contextRef="#ctx0" brushRef="#br0" timeOffset="425">372 78 1290 0,'0'0'74'0,"0"-19"42"0,0 19 28 15,0 0 22-15,0 0-9 0,0 0-19 0,0 0-15 16,0 0 11-16,0 0-25 0,0 0-7 0,0 0 0 15,0 0-32-15,0 0 5 0,0 0-7 0,-98 98-9 16,79-59-7-16,-1-19-8 0,1-1-9 0,-21 20-15 16,20-20 0-16,2 21-13 0,-1-21-12 0,-2 21 8 15,2-21-3-15,-1 1-3 0,1-1-4 0,19 0 14 16,-20 1-7-16,20-1-7 0,0-19 12 0,-20 20-84 16,20-20-19-16,0 0-76 0,0 19-14 0,0-19 2 15,0-19-33-15,20 19 28 0,-20 0-30 0,0-20-6 16,20 20 37-16,-20-19-3 0,19-1-22 0,-19 1 23 15,20 19-52-15</inkml:trace>
  <inkml:trace contextRef="#ctx0" brushRef="#br0" timeOffset="769">0 59 1416 0,'0'0'25'0,"0"-19"27"0,0 19 52 15,0-20 52-15,0 20 33 0,0 0 0 0,0 0-20 16,0 0 4-16,0-20-55 0,0 20 0 0,0 0 3 16,0 0-15-16,0 0 51 0,0 20 6 0,0-20-21 15,0 0-24-15,20 20-42 0,-20-20-32 0,20 19-10 16,-20 0-7-16,19 2-30 0,-19-3 6 0,20 22-1 15,-1-21-10-15,-19 21 19 0,21-2-8 0,-2 1-6 16,-19 1-5-16,18-1 3 0,2-19 7 0,-20 19-7 16,20-1 13-16,0-18-8 0,-20-1 0 0,19 1-39 15,-19-20-47-15,20 19-45 0,-20 2-41 0,0-21-31 16,0 0 13-16,19 18-13 0,-19-18-14 0,0 0 22 16,0-18-33-16,0 18-18 0,21 0-31 0,-21 0 18 15,0-21-27-15,18 21-52 0</inkml:trace>
  <inkml:trace contextRef="#ctx0" brushRef="#br0" timeOffset="1673">567 469 823 0,'0'0'30'0,"0"0"35"0,0 0 30 15,0 0 26-15,0 0-43 0,0 0 36 0,0 0-43 16,0 0-9-16,0 0 47 0,0 0-37 0,0 0 31 16,0 0-4-16,0 0-1 0,0 0-26 0,0-19-18 15,0 19 41-15,20 0-33 0,-20 0-4 0,0 0-5 16,0 0-46-16,0 0-5 0,20 0-7 0,-20 0 17 15,0 0-12-15,18-19 2 0,-18 19 10 0,20 0-16 16,-20 0 1-16,19 0 1 0,-19 0 0 0,0 0 2 16,21 0 4-16,-21 0-1 0,19 0-3 0,-19 0 0 15,0 0-5-15,0 0 14 0,20 19 1 0,-20-19-8 16,0 0 2-16,0 0-4 0,0 19-11 0,-20-19 13 16,20 20 0-16,0-20-4 0,-19 0 2 0,19 19 2 15,0-19-4-15,-21 20 5 0,2-20 1 0,19 0-4 16,-20 19-2-16,2-19-1 0,-2 21-4 0,20-21 3 15,-20 0 11-15,1 18-12 0,19-18 10 0,-20 0 35 16,20 0 12-16,-20 20 0 16,20-20 9-16,0 0-44 0,0 0-27 0,0 0 17 15,0 0-12-15,0 0-4 0,0 0 4 0,0 0-17 16,0 0 13-16,0 0 7 0,0 0 4 0,0 0 5 16,0 0-12-16,20 0 8 0,-20 0 1 0,20 0-6 15,-20 0-5-15,19 0 2 0,-19 0 5 0,20 0 0 16,-20 20 17-16,20-20-10 0,-2 0-14 0,2 19 24 15,-20-19-25-15,19 0 13 0,-19 20 38 0,21-20-2 16,-21 20 9-16,0-20-2 0,19 19-16 0,-19-19 29 16,-19 19 5-16,19 1 8 0,0-20-7 0,0 0-17 15,-21 0 20-15,21 19 8 0,-19-19 9 0,19 0-31 16,-20 0-5-16,20 20-20 0,-18-20-15 0,-2 0 2 16,0 0-15-16,1 0-3 0,19 20 0 0,-20-20 0 15,0 0-8-15,20 0-69 0,-20-20-67 0,20 20-89 16,0 0-82-16,0 0-50 0,0 0-33 0,0-20-42 15,0 20 35-15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20.3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0 871 0,'0'0'26'0,"0"0"33"0,0 0-4 16,-19 0 29-16,19 0 0 0,-20 0-73 0,20 0 74 15,0 0-72-15,-20 19 17 0,20-19-7 0,0 0-19 16,-20 0 0-16,20 20-40 0,0-20 46 0,-19 0-60 15,19 0 98-15,0 19-52 0,0-19-4 0,0 0 52 16,0 0-99-16,0 0 89 0,0 0-38 0,0 19 16 16,0-19-16-16,19 0 19 0,-19 0-15 0,0 0-17 15,0 20 21-15,20-20-12 0,-20 0 8 0,0 0 2 16,20 19 4-16,-20-19-50 0,20 0 96 0,-20 20-98 16,19-20 95-16,-19 0-53 0,19 19-9 0,-19-19 30 15,19 0-30-15,-19 21 61 0,20-21-22 0,-20 19 33 16,0-19-24-16,20 0-3 0,-20 19-11 0,0-19-10 15,0 20 2-15,0-20-5 0,0 20-8 16,0-20-4-16,0 0 0 0,0 19 4 0,-20-19 32 16,20 0 10-16,-20 0-10 0,20 0-8 0,-19 0-17 15,19 0-7-15,-19 0-9 0,19 0 20 0,-19 0-11 16,19 0-2-16,-20 0-33 0,20-19-49 0,0 19-44 16,-20 0 25-16,20-20-37 0,0 20 44 0,0-20-2 15,0 20-72-15,0 0 24 0,0-19-51 0,0 19 19 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9:22.6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57 703 152 0,'0'0'-6'0,"0"0"1"16</inkml:trace>
  <inkml:trace contextRef="#ctx0" brushRef="#br0" timeOffset="554">214 547 807 0,'0'0'44'0,"0"-19"49"0,0 19 16 0,0 0 60 16,0 0-37-16,0 0-13 0,0 0 47 0,0 0-21 15,0 0 12-15,0 19-7 16,0-19-31-16,0 0-46 0,0 0 37 0,-19 20-26 16,19-20-27-16,-20 20-1 0,20-1-15 0,-19-19 2 0,-1 20-11 15,20-1 11-15,-20 0-36 0,0 1-9 0,1-1-3 16,-1 1 5-16,2-1 2 0,18-19-2 0,-20 21 12 16,20-21-9-16,-19 18-8 0,19-18 0 0,0 0 3 15,0 0-15-15,0 0-76 0,0 0-41 0,0-18-82 16,19 18-77-16,-19-21-11 0,0 21-23 0,20-19-17 15,-2-1-6-15</inkml:trace>
  <inkml:trace contextRef="#ctx0" brushRef="#br0" timeOffset="1034">605 157 1165 0,'0'0'31'0,"0"0"-6"0,0 0 44 0,0-20 22 16,0 20-15-16,0 0 57 0,0 0-8 0,0 0 9 15,0 0 4-15,0 20-20 0,0-20-20 0,0 19-34 16,0-19-13-16,0 19-28 0,0 1-12 0,0 19-3 16,0-20-4-16,0 2-2 0,0 18-6 0,0-20 8 15,0 20-8-15,0 0 2 0,0 0-3 0,0-20-9 16,0 21 16-16,0-21-9 16,19 21 16-16,-19-21 3 0,0 1-54 0,0-1-69 15,0 0-65-15,0-19-52 0,0 0-31 0,0 20 77 16,0-20-43-16,21 0 5 0,-21-20-10 0</inkml:trace>
  <inkml:trace contextRef="#ctx0" brushRef="#br0" timeOffset="1491">370 195 1223 0,'-19'0'54'0,"19"0"3"0,0 0 15 16,-19 0 43-16,19 0-26 0,-20 0 20 0,20 0 23 15,0 0-12-15,0 0 0 16,0 0-4-16,0 0-19 0,0-19 11 0,0 19 0 16,0 0-16-16,0 0-3 0,0 0-22 0,0 0-11 15,-20 0 5-15,20 0-24 0,20 0 0 0,-20 0 66 16,0 0-8-16,0 0 11 0,20 0-26 0,-20 0-72 16,19 0 10-16,-19 0 23 0,19 0 21 0,1 0 3 15,19 0-11-15,-20 0-22 0,1 0-17 0,20 0-12 16,-2 0-3-16,1 0 5 0,-19 0 1 0,20 0-6 15,-3 19 5-15,-17-19-2 0,20 0-9 0,-21 20 6 16,1-20 6-16,20 0-6 0,-22 0-3 0,1 20-44 16,-19-20-51-16,20 0-46 0,-20 0-68 0,20 19 3 15,-20-19-27-15,20 0-39 0,-20 0 12 0,0 0-34 16,0 0-4-16,0 19 35 0,0-19-8 0,19 0-11 16</inkml:trace>
  <inkml:trace contextRef="#ctx0" brushRef="#br0" timeOffset="2187">1014 606 807 0,'0'0'28'0,"0"0"-6"15,0-19 4-15,0 19 20 0,0 0-19 0,0 0 9 16,0 0 32-16,0 0-15 0,20 0 1 0,-20-20-9 16,0 20-28-16,0 0 44 0,0 0-67 0,20 0 65 15,-20 0-74-15,0 0 19 0,0 0-12 0,20 0-9 16,-20 0 21-16,0-20-4 0,19 40 15 0,-19-20 10 15,0 0 40-15,20 0-73 0,-20 0 71 0,0 0-65 16,20 0 11-16,-20 0 8 0,0 20-24 0,18-20 9 16,-18 0-8-16,0 19 4 0,0-19 15 0,0 20-11 15,0-20-4-15,-18 19 2 16,18-19-7-16,0 19 7 0,-20-19 0 0,20 20 4 16,-20-20-8-16,20 19 9 0,-19-19 25 0,19 20 29 15,-20-20 25-15,20 19 24 0,-20-19 2 0,0 0-9 16,20 21 5-16,0-21-4 0,-19 0-3 0,19 18-22 15,0-18-14-15,0 0-2 0,-18 0-6 0,18 20-10 16,0-20-12-16,0 0-35 0,0 0-8 0,0 0 3 16,0 0 43-16,0 0 49 0,18 0-13 0,-18 0 1 15,0 0-36-15,19 0-47 0,-19 0 20 0,20 0-8 16,-20 0-2-16,20 0 5 0,-20 0-10 0,20 0 20 16,-1 0-18-16,1 0 16 0,-20 0-8 0,20 0-10 15,-2 0 12-15,-18 0-70 0,20 0-41 0,-20 0-38 16,19 0-52-16,-19 0-1 0,0 0 14 0,21 0-31 15,-21 0-1-15,0 0 5 0,19 0 5 0,-19 0 7 16,0 0-25-16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18:59.2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 60 137 0,'0'0'13'0,"0"0"0"0,0 0 4 16,0 0-8-16,0 0 6 0,0 0 3 0,0 0 11 16,0 0-3-16,0 0-3 0,0 0 15 0,0 0-6 15,0 0 26-15,20 0-20 0,-20-20-5 0,0 20 13 16,0 0 3-16,0 0 27 0,0 0 15 0,0 0-1 15,20 0 23-15,-20 0-9 0,0 0-5 0,0 0-37 16,0 0 20-16,0 0-8 0,-20 0-19 16,20 0 41-16,0 0-33 0,0 0 2 0,0 0 11 15,0 0-12-15,20 0-13 0,-20 0 11 0,0 0-1 16,0 0-3-16,0 0 8 0,0 0-7 0,0 0-9 16,0 0 1-16,0 0-16 0,0 0-15 0,0 0-1 15,0 20-7-15,0-20-5 0,0 20 14 0,-20-1 5 16,20 1-12-16,0 0 0 0,0-1-10 0,0 20-6 15,0-20 14-15,0 21-5 0,0-21-7 16,0 0 0-16,0 20 0 0,-20-18-7 0,20-2 4 0,0 0 1 16,0 1 2-16,0 0 7 0,20-1 2 0,-20 0-1 15,0 1-11-15,0-1-4 0,0-19-12 0,0 0-58 16,0 0-22-16,0 0-35 0,0 0-36 16,0 0-5-16,0 0-41 0,0 0 28 0,0 0-44 15,0 0-13-15,0 0 7 0</inkml:trace>
  <inkml:trace contextRef="#ctx0" brushRef="#br0" timeOffset="479">59 40 1156 0,'0'0'25'16,"0"0"48"-16,0 0-46 0,0 0 51 0,0 0-17 16,0 0-20-16,0 0 86 0,0 0-45 0,0 0 28 15,0 0-8-15,0 0-22 0,0 0-8 0,0 0-38 16,0 0 2-16,0 0 26 0,0 0 12 16,0 0 4-16,0 0 46 0,0 0-32 0,0 0-4 15,19 0 51-15,-19 0-56 0,19 0-4 0,-19 0 6 0,20 0-55 16,0 0-17-16,19-19-6 0,-19 38-12 0,0-19-3 15,-2 0 18-15,21 0-7 0,-18 0-8 0,-2 0 17 16,1 0-4-16,-1 20-13 0,20-20 10 0,-20 0 0 16,-19 0-20-16,20 0 17 15,-1 20 11-15,2-20-21 0,-21 0 11 0,19 0-79 16,-19 0-63-16,20 19-53 0,-20-19-87 0,0 0-11 16,0 0-41-16,0 0 9 0,0 0 7 0,19 0-11 15</inkml:trace>
  <inkml:trace contextRef="#ctx0" brushRef="#br0" timeOffset="1103">547 373 532 0,'0'0'17'0,"0"0"32"16,0-19 30-16,0 19 4 0,0 0 10 0,0 0-4 15,0 19-12-15,0-19 25 0,0 0-46 0,0 0 55 16,0 0-14-16,0 0-18 0,0-19 67 0,0 19-52 16,0 0 29-16,0 0 22 0,0 0-14 0,0 0-15 15,0 19-40-15,0-19-30 0,0 0 1 0,0 0-22 16,0 19 15-16,0-19-3 0,-19 20-32 0,19 0 0 15,0-1-10-15,-19 0 10 0,19 1-12 0,0-1 7 16,0 1 7-16,0 0-14 0,-20-1 9 0,20 1 6 16,0 0-13-16,0-1 5 0,20-19-7 0,-20 20-56 15,0-20-16-15,0 19-41 0,0-19-27 0,0 0 8 16,19 0-40-16,-19 0-27 0,0-19 12 0,0 19-50 16,19-20-3-16,-19 20-18 15</inkml:trace>
  <inkml:trace contextRef="#ctx0" brushRef="#br0" timeOffset="44162">234 1 386 0,'0'0'48'0,"0"0"-6"0,0 0 41 15,0 0-14-15,0 0 25 0,0 0 9 0,0 0-34 16,0 0 46-16,0 0-37 0,0 0 15 0,0 0-44 16,0 0 46-16,0 0-44 0,0 0-20 0,0 0 54 15,0 0-64-15,0 0 27 0,0 0-5 16,0 0 2-16,0 0 16 0,0 0-15 0,0 0-15 15,0 0-5-15,0 0-8 0,0 0 40 16,0 0-11-16,0 0-12 0,0 0 6 0,0 0-5 16,0 0 7-16,0 0 5 0,0 0 26 0,0 0-19 15,-18 0-2-15,18 0-9 0,0 0-16 16,0 0 10-16,0 0 11 0,0 0-2 16,-40 20-35-16,1-20-10 31,39 0 15-16,0 0-1-15,-40 0-28 16,40 0 3 15,0 0 26-31,0 0 0 16,0 0-29 0,-19 0 12-1,19 0-3 32,-19 0 8-16,0-20 5 1,19 20-8-17,0 0 32 16,0 0 21-15,0 0 5-16,0 0-17 0,0 0-23 0,-20 0-8 16,0 20-29 15,20-20 22 0,0 0-22-15,0 0 17-1,0 0-17 1,0 0 24 0,0 0 12-16,0 0-36 15,20 0 35 1,0-20-16 15,-20 20-22-15,38 20 23-1,-38-20 14 1,39 0-5 0,-19 0-9 15,-20 0 4 0,0 0-34-15,0 0-113-1,0 0-85-15,0 0-111 0,0 0-69 0,0 0 40 16,0 0-14-16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0:31.6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0 227 0,'0'0'28'0,"0"0"23"0,0 0 2 15,0 0 17-15,0 0-6 16,0 0-8-16,0 0 11 0,0 0-11 0,0 0-18 15,0 0-15-15,0 0 11 0,0 0-2 0,0 0 8 16,0 0 16-16,0 0-16 0,0 0 7 0,0 0 18 16,0 0-1-16,0 0 9 0,0 0-36 0,0 0 38 15,0 0-35-15,0 0 4 0,0 0 56 0,0 0-33 16,20 0 41-16,-20 0 2 0,0 0-13 0,0 0-1 16,0 0-6-16,0 0 7 0,0 0-12 0,0 0-21 15,0 59-20-15,0-59-25 0,0 0 0 0,-20 79-19 31,20-79-54-31,0 0-75 16,0 0-88-16,0 0-95 0,0 0-42 0,20 77-14 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0:32.1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0 1434 0,'-20'19'21'0,"20"-19"-8"15,0 19 12-15,0-19 14 0,0 0-20 0,0 20 24 16,0-20-11-16,0 20-8 0,0-20 2 0,0 19-11 16,0-19-2-16,0 20 1 0,0 0-8 0,0-20-3 15,20 19-23-15,-20-19-41 0,0 20-37 0,0-1-47 16,0-19 5-16,20 20-29 0,-20-20-41 0,0 19-22 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0:32.4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1649 0,'0'0'24'15,"0"0"8"-15,0 20 1 0,0-20 6 0,0 19-17 16,0-19-6-16,0 19-5 0,0-19-5 0,0 20-4 15,0-1 1-15,0 1-8 0,0 0-2 0,19-20-34 16,-19 19-53-16,0 21-45 0,20-21-7 0,-20 1-23 16,0-1-16-16,20 0 4 0,-20 1-75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0:32.6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 0 1904 0,'-20'19'31'0,"20"-19"18"0,0 0 8 0,0 20 1 0,0-20-19 16,0 0-21-16,-20 20-9 0,20-20 3 0,0 19-12 15,0-19 0-15,0 20-14 0,0-20-78 0,0 20-72 16,0-20-85-16,0 0-36 0,20 19-24 0,-20-19-34 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0:33.6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 73 1156 0,'0'-20'21'15,"0"20"63"-15,0-19-8 0,0 19 14 0,0-20 19 16,0 20-29-16,0 0 45 0,0 0 23 0,0-19 5 16,0 19-38-16,0 0-26 0,0 0-36 0,0 19-37 15,0-19-2-15,0 20-2 0,0-20-5 0,-20 19 2 16,20 1-2-16,0-1 5 16,-20 1-3-16,20 0-9 0,0 19 2 0,-20-19-9 15,20-1 5-15,-19 20 9 0,19 0-2 0,-20-20-1 16,20 20 3-16,0-18-18 0,-19 17 8 0,19-18 1 15,0 19 33-15,0 0 13 0,0-20-4 0,0 1 10 16,0 19-33-16,0-19-10 0,0-1 5 0,0 0-15 16,0-19 3-16,19 21 0 0,-19-2-7 0,20-19 12 15,-20 0-8-15,19 20 6 0,-19-20 2 0,20 0-3 16,0 19-2-16,0-19 5 0,-20 0-3 0,19 0-9 16,-1 0 4-16,3 0 6 0,-21 0 1 0,19 0 6 15,1 19-8-15,-1-38-11 0,1 19 4 0,-20 0-4 16,20 0-71-16,0 0-45 0,-20 0-53 0,18 0-73 15,2 0 30-15,-20 0-9 0,0 0 15 0,20 0-8 16,-20 0-43-16</inkml:trace>
  <inkml:trace contextRef="#ctx0" brushRef="#br0" timeOffset="265">116 425 1425 0,'-19'0'21'0,"-1"0"26"15,1-20 53-15,19 20 33 16,-19-19 8-16,-1 19-7 0,20-19-31 0,0 19-9 16,0-21-16-16,0 21-8 0,0-19-14 0,0 19-9 15,-19 0 12-15,38 0 0 0,-38-20 8 0,38 20-3 16,-19 0-23-16,0 0-9 0,0 0-6 0,20 0-4 16,-1 0-2-16,-19 0-1 0,19 0-19 0,1 0-7 15,-1 0 7-15,1 0 0 0,-20 0 5 0,20 0 0 16,0 0 0-16,-1 0-3 0,-1 20 6 0,3-20-13 15,-2 0-56-15,1 0-64 0,-20 0-64 0,19 0-60 16,1 19-29-16,-20-19-17 0,20 0 21 0,-20 21-32 16,20-21-25-16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0:45.1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0 936 0,'0'0'20'0,"0"0"45"0,0 0-14 0,0 0 23 15,0 0-12-15,0 0 9 0,0 0-73 16,0 0 61-16,0 0-10 0,0 0-3 15,0 0-27-15,0 0 2 0,0 0 18 16,0 0-9-16,0 0 3 0,0 0 8 0,0 0 0 16,0 0-2-16,0 0-11 0,0 0 8 0,0 0-10 15,0 0 9-15,0 0-6 0,0 0-9 0,0 0 4 16,0 0 8-16,0 0 3 0,0 0-6 0,0 0 0 16,0 0 15-16,0 0 8 0,0 0-9 0,0 0 5 15,0 0 5-15,0 0-6 0,0 19-1 0,0 0-11 16,0-19-28-16,0 20 7 0,0-20 24 0,0 19-1 15,0-19-4-15,0 20-12 16,0 0-16-16,0-1-5 0,0 0 0 0,0-19-2 16,0 21 2-16,0-2 0 0,0 1 17 0,0-1-13 15,0-19-1-15,0 0-32 16,0 0 13-16,0 0-57 16,0 0-47-16,20 39-50 0,-20-39-53 0,0 0-15 15,0 0-13-15,0 0 10 0,0 0-13 0,0 0-10 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0:45.3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39 117 1493 0,'-20'0'0'0,"20"0"8"0,-19-19-10 16,19 0 0-16,0 19 2 0,0-21-2 0,0 21 6 15,0-19-4-15,0 19 0 0,19-20-80 0,-19 20 0 16,0 0-82-16,20-19-113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10.9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0 1123 0,'0'0'37'0,"0"0"-16"0,0 0 82 15,0 0-17-15,0 0-31 0,0 0 30 0,0 0-44 16,0 0 2-16,0 0-13 0,-20 19-8 16,20-19-48-16,0 0 58 15,0 0 14-15,0 0 9 0,0 0 4 16,0 0-21-16,0 0 22 0,0 0-4 0,0 0 3 15,0 0 18-15,0 0-22 16,0 0-7-16,0 0-3 0,0 0-14 0,0 0 15 16,0 0 8-16,0 0 0 0,0 0-19 0,0 0 29 15,0 0-3-15,20 0 4 0,-20 0-10 0,38 0-55 32,-38 0 17-1,39 0-22-31,20 0 10 31,-59 0-93-31,0 0 0 16,0 0-47-16,0 0-28 0,0 0 13 0,0 0-54 0,39 0-24 15,-39 0-32-15,0 0 10 0,0 0-25 0,0 0-7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26.6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 0 855 0,'0'0'20'0,"0"0"4"0,0 0 17 0,0 0 5 16,0 0-15-16,0 0-9 0,0 0-30 31,0 0-35-15,0 0-55-16,0 0-43 0,0 0-26 0,0 0 4 16</inkml:trace>
  <inkml:trace contextRef="#ctx0" brushRef="#br0" timeOffset="149">18 39 847 0,'0'0'32'0,"0"58"39"15,0-58 25-15,0 0 25 0,0 0-63 0,0 0 0 16,-18 20-66-16,18-20-43 31,0 0-79-31,0 0-39 0,0 19-85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7:20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124 196 688 0,'0'0'19'16,"0"0"11"-16,18-19 20 0,-18 19 12 0,0 0-6 15,0 0 5-15,0 0-6 0,0 0-12 16,0-20-17-16,0 20 3 0,0 0-6 0,0 0 29 0,0 0-40 16,0 0 66-16,0 0-43 0,0 0-11 0,0 0 34 15,0 0-73-15,0 0 36 0,-18-19 1 16,18 19 20-16,0 0 14 0,0 0 9 0,0 0-13 15,-20 0-16-15,20 0-16 0,0 0 4 0,0 0 5 16,-20 0 4-16,20 0 5 0,0 19-10 0,-19-19 10 16,19 0-9-16,0 0-8 0,-20 20 8 0,20-20-21 15,0 0 8-15,-20 19-5 0,20-19-9 0,0 19 12 16,0-19-17-16,0 0 17 0,-19 20-5 0,19-20-11 16,0 19 20-16,0-19-16 0,0 20-2 0,0-20-2 15,0 19-10-15,19-19 8 0,-19 0 2 16,0 21 2-16,0-21 4 0,0 19-2 0,20-19-2 15,-20 0 0-15,20 0 3 0,-20 0-3 0,0 19 0 16,19-19 2-16,-19 0-7 0,20-19 10 0,-20 19-7 16,0 0 2-16,20 0 0 0,-20-19-5 0,0 19 10 15,18-21-10-15,-18 21 12 0,0-19-11 0,20 19 4 16,-20-20 4-16,0 1-6 0,0 19 4 0,0-20-4 16,20 20 2-16,-20-19-5 0,0 19 7 0,0 0 1 15,0-19-3-15,0 19-3 0,0 0 6 0,0-20 4 16,0 20 4-16,0 0-4 0,0 0-5 0,0 0-6 15,0 0-3-15,0 0 7 0,0 0 2 0,0 0 3 16,0 20-8-16,0-20 10 0,0 0-4 16,0 0-6-16,0 19 8 0,0-19-5 0,0 19 48 15,0-19 7-15,0 20-3 0,0-1 1 0,0-19-55 16,0 20-1-16,0-1 13 0,0-19-15 0,0 21 14 16,0-21-4-16,0 19-7 0,0-19 6 0,19 19-70 15,-19-19-76-15,0 0-80 0,0 0-65 0,0 0 51 16,0 0-12-16,0 0-10 0,0 0 16 0,20 0-29 15</inkml:trace>
  <inkml:trace contextRef="#ctx0" brushRef="#br0" timeOffset="205">300 177 664 0,'0'0'21'0,"0"0"35"0,0 0 16 0,0 0 43 16,0 0-8-16,0 0-2 0,0 0-54 0,0 0 27 15,0 19-26-15,0-19-26 0,0 19 45 0,0-19-73 16,0 20 15-16,0-20-7 0,0 19-6 0,0 1-2 16,0-20 0-16,0 19-9 0,0 2 9 0,0-2 7 15,0-19-10-15,0 19-51 0,0 1-11 0,0 0-78 16,0-20-70-16,0 0-14 0,0 19-36 0</inkml:trace>
  <inkml:trace contextRef="#ctx0" brushRef="#br0" timeOffset="355">280 138 1501 0,'0'-20'61'16,"0"1"35"-16,-19 19 38 0,19-20 10 0,0 20-51 15,0-20-43-15,0 20-32 0,0-20-9 0,0 20-4 16,19 0 1-16,-19-19-6 0,0 19-4 0,0 0-5 16,0 0-14-16,0-20-75 0,0 20-78 0,0 0-101 15,20 0-48-15,-20 0-19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11.5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256 78 863 0,'0'0'67'0,"0"0"23"0,0 0 48 16,0 0-52-16,0 0 2 0,0 0-40 0,0 0 31 15,21-20-62-15,-21 20 34 0,0 0 19 16,0 0 10-16,0 0-15 0,0 0-5 0,0 0-21 15,0 0 6-15,0-19 2 0,0 19-3 0,0 0 4 16,0 0-10-16,0 0 19 0,0 0 2 0,0 0-4 16,0 0 1-16,-21 0-12 0,21 0 0 0,0 0 15 15,0 0 4-15,0 0-15 16,0 0-20-16,-78 58-28 16,-20 41 2-1,98-80-9-15,-19 1 19 0,-1-20-69 0,20 19-43 0,0 0-57 16,-19-19-73-16,19 20-31 0,0-20-57 0,0 19 1 15,0-19-17-15</inkml:trace>
  <inkml:trace contextRef="#ctx0" brushRef="#br0" timeOffset="288">22 19 1754 0,'0'0'48'0,"0"0"74"0,-20 0 41 0,20-19 37 0,0 19-38 15,0 0-54-15,0 0-36 0,0 0-39 16,0 0 5-16,0 19-28 0,0-19-3 0,0 0 10 0,20 0-29 16,-20 20 22-16,0-20-5 15,19 19-20-15,-19-19 25 0,20 20-20 0,-1-20 13 16,2 19 1-16,-21-19-6 0,19 21 9 0,-1-2-9 15,-18-19-22-15,20 19-71 0,-20-19-37 0,20 20-61 16,-20-20-18-16,20 20-10 0,-20-20-41 0,19 19 2 16,-19-19-55-16,0 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12.6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 59 960 0,'0'0'45'0,"0"0"-9"16,0 0 13-16,0 0 5 0,0 0-52 0,0 0 16 16,0-20-24-16,0 20-6 0,0 0-5 15,0 0 36-15,0 0-3 0,0 0-32 16,0 0 35-1,0 0 6-15,0 0 2 0,0 0 27 16,0 0-20-16,0-20-24 0,20 20-5 47,-20 0 33-31,20-19-34-1,-20 19-32-15,0 0 47 16,19 19-6-1,-19-19-72-15,0 0 127 0,0 0-85 0,0 0 63 16,0 0 11-16,0 0-23 0,-19 59 7 16,19-59-3-16,0 0-7 0,0 0-1 0,-40 78-10 31,40-78-1-31,0 0-1 0,0 0-34 16,-39 39 14-16,39-39-15 15,0 0 0-15,0 0 8 16,0 0 9-16,19 0-5 15,-19 0 1-15,0-20 6 0,20 20 0 0,-20 0 12 16,20 0-8-16,-20 0 5 0,20 0-13 0,-20 0 6 16,19 0 7-16,-19 20-15 0,20-20 8 0,-20 0 22 15,20 0 18-15,-20 20 11 0,0-20 43 0,18 0-34 16,-18 0 11-16,0 19 18 0,0-19-25 0,0 0 20 16,0 19 5-16,0-19-9 0,-18 0-11 0,18 21-9 15,0-21-35-15,-20 0-5 0,20 0-19 0,-20 19-8 16,1-19 10-16,19 0-21 0,-20 0 12 0,20 20 2 15,-20-20-31-15,20 0-42 16,0 0-21-16,0 0-64 0,0 0-30 0,0 0-18 16,0 0-44-16,-20 0 28 0,40 0-39 0,-20 0 1 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18.5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0 1256 0,'0'0'61'0,"0"0"2"16,-20 0 25-16,20 0 32 0,0 0-42 0,0 0 14 15,0 0 5-15,0 0-24 0,0 0-17 0,0 0-7 16,0 0-26-16,0 0-5 0,0 0 21 0,0 0-9 16,0 0-10-16,0 0-4 0,0 0-18 0,20 0 25 15,-20 0 23-15,0 0 3 0,0 0-5 0,0 0-26 16,0 20-18-16,0-20 69 0,0 0 1 0,0 0 4 15,19 0-4-15,-19 0-63 0,20 0 1 0,-20 0-8 16,20 0-3-16,-20 0-4 0,20 0 5 0,-20 0 14 16,19 0 0-16,1 0-5 0,-2 0-5 0,2 0-7 15,-20 0 3-15,19 0 14 0,1 0-7 0,-20 0-8 16,20 0 11-16,-20 0-13 0,20 0 12 0,-20 0-71 16,19 0-42-16,-19 19-43 0,0-38-67 0,20 38 9 15,-20-19-29-15,0 0-43 0,0 0 28 0,19 0-40 16,-19 0 15-16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19.0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257 78 1416 0,'0'0'-7'0,"-20"0"31"0,20 0 34 15,0 0 37-15,0 0 29 16,0 0-7-16,0 0-9 0,0 0-11 0,-19 0 5 15,19 0-8-15,0 0 3 0,0 0 3 0,0 0 4 16,0 0-19-16,0 0 6 0,-20 0 6 0,20 0-11 16,0 21 7-16,0-21-36 0,-20 0-20 0,20 0-24 15,0 19-3-15,-20-19-5 0,20 19-8 0,-18-19 3 16,18 20 3-16,-19 0 4 0,19-1-12 0,0-19 3 16,-21 19-3-16,21 1-2 0,-19-20-67 0,19 19-29 15,0-19-79-15,-20 20-63 0,20-20-9 0,0 0-54 16,0 20-28-16,0-20-2 0,0 0 1 0</inkml:trace>
  <inkml:trace contextRef="#ctx0" brushRef="#br0" timeOffset="256">22 39 1824 0,'0'0'40'15,"-20"-19"38"-15,20 19 28 0,0 0 17 0,0-20-34 16,0 20-27-16,0 0-10 0,20 0-13 0,-20 20 1 16,0-20-16-16,0 19-10 0,20-19-10 0,-20 20-8 15,19-1 8-15,1 2-8 0,-20-2 6 0,19 0 7 16,2 1-11-16,-21 0 4 16,19-1 1-16,-1 0-20 0,-18 1-48 0,20-20-39 15,-20 19-54-15,0-19-17 0,20 0-14 0,-20 20-22 16,0-20 37-16,0 0-52 0,20 0 3 0,-20 20 4 15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20.1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98 1074 0,'0'0'35'0,"0"0"65"0,0 0-48 15,0 0 27-15,0 0-18 0,0 0-56 0,0 0 69 16,0 0-1-16,0 0-13 0,0 0 12 0,0 0-11 16,0-20-32-16,0 20 2 0,0 0-18 0,0-19-9 15,0 19 1-15,0 0-10 0,0 0 1 0,0 0 2 16,0-19 31-16,0 19 13 0,0 0-8 0,19 0-5 15,-19 0-14-15,0 0-12 0,0-20 6 0,0 20-7 16,0 0-6-16,0 0-1 0,0 0 3 0,0 0 17 16,0 0-19-16,0 0 8 0,0 0-4 0,0-20-4 15,0 20 15-15,19 0-20 0,-19 0 2 0,0 0 1 16,0 20 3-16,0-20 14 0,0 0 5 0,0 0-18 16,19 0-3-16,-19 0 5 0,0 0 5 0,0 0 10 15,0 20-6-15,0-20-7 0,20 0-15 0,-20 19 9 16,0-19 4-16,0 0 2 0,-20 19 2 0,20-19-8 15,0 20 1-15,0-20-3 0,0 0 2 0,-19 0 13 16,19 19-3-16,0-19-4 0,0 0 9 0,0 0-15 16,0 20 6-16,-19-20 0 0,19 0-4 0,0 20 29 15,0-20 8-15,0 0 10 0,0 0-2 0,-19 0-33 16,19 19-8-16,0-19 14 0,0 0 0 0,0 0 7 16,-20 0 7-16,20 0-19 0,0 0-8 0,0 0-6 15,0 0-4-15,0 0-9 0,20 0 19 0,-20 0-3 16,0 0-14-16,0 0 23 15,0 0-9-15,19 0 0 0,-19 0 7 0,0 0-7 16,0 0-5-16,19 0 12 0,-19 0 0 0,0 0-12 16,0 0 8-16,19 0-5 0,-19 0 2 0,0 0 2 15,20 0 3-15,-20 20-1 0,20-20-11 0,-20 0 7 16,0 0 0-16,20 0 2 0,-20 0-4 0,0 0 7 16,0 20-3-16,0-20-4 0,19 0 18 0,-19 0 3 15,0 0 18-15,0 18 5 0,0-18 12 0,-19 0 14 16,19 0-30-16,0 0 9 0,-20 21-18 0,20-21-29 15,-20 0 21-15,20 0-21 0,-20 19 7 0,20-19 1 16,-19 0-4-16,19 0 8 0,0 0-14 0,-19 0 4 16,19 0-14-16,0 0 5 0,0 0-33 0,0 0-40 15,-19 0-33-15,19 0-41 0,0 0-21 0,0 0-24 16,0 19-56-16,-20-19 22 0,20 0-44 0,0 0-13 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21.5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137 0 1206 0,'-19'0'48'0,"19"0"-27"0,0 0 34 16,0 19 4-16,-19-19-47 0,19 0 22 0,0 20-25 16,-20-20-1-16,20 0-8 0,0 19 13 0,-19-19-5 15,19 0-5-15,0 0 1 0,0 0-11 0,-20 20-1 16,20-20 14-16,0 0-10 0,0 0-19 0,0 0-47 15,0 0 49-15,0 0-59 0,0 0 45 0,0 0 41 16,0 0-63-16,0 0 68 0,0 0-9 0,-20 0 2 16,20 0 8-16,0 20-7 0,0-20-7 0,0 0 4 15,0 0-11-15,0 19 1 0,0-19 6 0,0 0-2 16,0 0-3-16,-20 0 24 0,20 0-19 0,0 0 0 16,0 19-68-16,0-19-81 0,0 0-58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22.5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332 85 1476 0,'-19'19'43'0,"19"-19"42"0,0 0 24 0,0 0 2 15,0 0-13-15,-20 0-20 0,20 19-17 0,0-19 25 16,0 0-17-16,0 20-11 0,0-20-5 0,0 19-11 16,-20-19 9-16,20 20-20 0,0-20 2 0,0 19-12 15,0-19-26-15,0 21 12 0,0-21-14 0,0 19-5 16,0-19 10-16,0 19-8 0,0-19-22 0,20 20-68 15,-20-20-69-15,0 0-77 0,0 20-61 0,0-20 4 16,20 19-29-16</inkml:trace>
  <inkml:trace contextRef="#ctx0" brushRef="#br0" timeOffset="987">332 123 454 0,'0'0'44'0,"20"0"25"0,-20 0 25 0,0-19 20 16,0 19-22-16,0 0 3 15,0-19-12-15,0 38 6 0,0-19-48 0,0 0 51 16,0 0-24-16,0 0-16 0,0 0 32 0,0 0-69 15,-20 19 30-15,20-19 22 0,0 0 16 0,0 0 9 16,0 0-10-16,0 20-13 0,0-20 0 0,0 19 1 16,0-19-4-16,0 20-2 0,0-20-11 0,-19 19-23 15,19 2-7-15,0-21-12 0,0 19-1 0,-20 0-6 16,20-19 13-16,0 20-13 0,-20-20-6 0,20 20 9 16,0-20-14-16,0 19 10 0,0-19-6 0,0 0 3 15,0 20-66-15,0-20-66 0,0 0-71 0,0 19-98 16,0-19 41-16,0 0-38 0,0 0 1 0</inkml:trace>
  <inkml:trace contextRef="#ctx0" brushRef="#br0" timeOffset="1579">19 104 920 0,'0'0'63'0,"0"0"21"16,0 0 63-16,0 0-27 0,0 0-48 0,0 0-4 15,0 0-29-15,0 0 51 16,-19 0-3-16,19-19 5 0,19 19-10 0,-19 0 9 16,0-20 22-16,0 20-10 0,20 0-26 0,-20 0 30 15,20-19-20-15,-20 19-9 0,20 0 4 0,-2 0-39 16,-18 0 5-16,20 0-7 0,0 0-4 0,-1-20-16 15,1 20-23-15,20 0 12 0,-21 0-3 0,-1 0-17 16,22 0 17-16,-20 0-7 0,-1-20 5 0,1 20 3 16,-1 0-11-16,2 0 8 0,-3 0-10 0,1 0 10 15,1 0 2-15,-20 0-7 0,20 0 7 0,-20 0-4 16,20 0-40-16,-20 0-54 0,0 0-56 0,0 0-61 16,0 20-29-16,0-20-14 0,0 0-36 0,0 0 2 15,0 20-34-15,0-20 2 0</inkml:trace>
  <inkml:trace contextRef="#ctx0" brushRef="#br0" timeOffset="2179">273 85 1082 0,'0'0'43'0,"0"0"66"0,0 0-19 16,0 0 22-16,0-20-3 0,0 20-31 0,0 0 36 16,0 0 6-16,0 0-13 0,0 0 6 0,0-19-8 15,0 19-16-15,0 0-22 0,0 0-8 0,0 0-10 16,-20 0-18-16,20 19 11 0,0-19 1 0,0 20 12 16,0-1-3-16,0-19-16 15,0 19-36-15,0 1 3 0,0-1-6 0,0 1 8 16,0-1-7-16,-18-19 2 0,18 21 2 0,0-2-14 15,0 0 15-15,0 1-11 0,0-20 10 0,0 20 3 16,0-1 0-16,0 1-12 0,0-20 12 0,0 19 2 16,0-19-19-16,18 19-73 0,-18-19-36 0,0 0-62 15,0 20-36-15,0-20 7 0,0 0-29 0,0 0-22 16,0 19-4-16,20-19 0 0,-20 0-50 0</inkml:trace>
  <inkml:trace contextRef="#ctx0" brushRef="#br0" timeOffset="2739">529 358 775 0,'0'0'46'15,"0"0"62"-15,0 0 22 0,0 0-22 0,0-19 30 16,0 19-75-16,0 0-4 0,0 0 54 0,0 19-43 16,0-19 28-16,0 0 3 0,0 0-11 0,0 0-9 15,0 0-16-15,0 0-27 0,0 19-19 0,0-19-19 16,0 0 4-16,0 20-2 0,0-20 3 0,0 19-3 16,0-19-2-16,0 0 7 0,0 20-3 0,-20-20-6 15,20 0 2-15,0 0-61 0,0 20-74 0,0-20-53 16,0 0-95-16,0 0-2 0,0 0-10 0</inkml:trace>
  <inkml:trace contextRef="#ctx0" brushRef="#br0" timeOffset="2907">605 222 1123 0,'0'-21'10'0,"0"21"5"0,-20-19-9 16,20 19 11-16,0-20-13 0,0 20-68 0,0 0-43 15,0 0-77-15,0 0-62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28.8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157 78 775 0,'0'0'32'0,"0"0"34"15,0 0 25-15,0 0 59 0,0 0-80 0,0 0 60 16,0 0-40-16,0 0-23 0,0-40 71 0,0 40-50 16,0 0 35-16,0 0-1 0,0 0 4 0,0 0-26 15,0 0-13-15,0 0-22 0,0-19 5 0,0 19-9 16,0 0-4-16,0 0-10 0,0 0-29 15,0 78-18-15,0-58-7 0,0-1 7 0,-20-19 5 16,20 19-2-16,0 1-1 0,0-1 0 0,0 1-16 16,0 0-3-16,0-20-69 0,0 19-39 15,20 0-52-15,-20-19-64 0,0 21 19 0,0-21-41 16,0 0 6-16,0 0 14 0,0 0-42 0</inkml:trace>
  <inkml:trace contextRef="#ctx0" brushRef="#br0" timeOffset="433">20 38 1348 0,'0'0'62'0,"0"0"50"0,0 0 27 0,0 0 29 16,-20 0-26-16,20 0-36 0,0 0-17 0,0 0-14 15,0 0-5-15,0 0-10 0,0 0-11 0,0 0-13 16,0-19-34-16,0 19 21 16,39-19-14-16,-18 19-9 0,-3 0 3 15,1 0 6-15,-19 0-9 0,20 0 12 0,0 0 0 16,0 0-12-16,-20 0 7 0,19 0 0 0,1 0-7 16,-20 0 3-16,20 0-34 0,-2 0-30 0,-18 0-21 15,19 0-29-15,1 19-8 0,-20-19-8 0,20 0-35 16,-20 0-16-16,20 19-30 15,-20-19 1-15,0 20-26 0,0-20-16 0</inkml:trace>
  <inkml:trace contextRef="#ctx0" brushRef="#br0" timeOffset="1011">410 312 704 0,'0'0'54'16,"0"0"46"-16,0 0 38 0,0 0 68 0,0-19-75 15,0 19-33-15,0 0-4 0,0 0-29 0,0 0 44 16,0 0 14-16,0 0-7 0,0 0-4 0,-20-21-1 16,20 21-17-16,0 0 4 0,0 0-19 0,0 0-1 15,0 0-5-15,0 0-28 0,0 0-11 0,0 0-20 16,0 21-28-1,0-21 31 17,0 39-10-32,0-39-92 15,0 0-33-15,0 0-69 0,0 0-46 16,0 0 10-16,0 38-40 16,0-38 16-16,0 0-39 0,0 0-24 0</inkml:trace>
  <inkml:trace contextRef="#ctx0" brushRef="#br0" timeOffset="1214">410 97 1700 0,'0'0'33'0,"0"-19"2"16,-20 19 14-16,20-20-3 0,0 20-41 0,0 0-1 15,0 0-13-15,0 0-28 0,0 0-53 0,0 0-44 16,0 0-60-16,0 0-24 0,0 0 1 0,0 0-63 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31.5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0 176 1206 0,'0'0'59'0,"0"0"-9"0,0 0 22 15,19 0 39-15,-19 0-33 0,0 0 46 0,0 0 1 16,0 0 4-16,0 0 4 0,0-19-29 0,0 19 4 16,0 0-8-16,0 0-15 0,0-20-19 0,20 20-16 15,-20 0-24-15,0 0-21 0,0-19 9 0,19 19-2 16,-19 0-19-16,0 0 16 0,21 0-6 0,-21-21-3 15,0 21 12-15,19 0-19 16,-19 0 14-16,0 0-12 0,20 0 5 0,-20 0 5 16,19 0-92-16,-19 0-5 0,19 0-69 0,-19 0-51 15,20 0 6-15,-20 0-55 0,0 21 34 0,19-21-49 16,-19 0-5-16</inkml:trace>
  <inkml:trace contextRef="#ctx0" brushRef="#br0" timeOffset="297">332 19 1544 0,'0'0'67'0,"0"0"44"0,0 0 51 0,0 0 49 15,0 0-21-15,0-19-18 0,0 38-50 0,0-38-32 16,-20 19-54-16,20 19-29 0,0-19 1 0,0 0-8 16,0 20 7-16,0-20-2 0,0 20 2 0,0-1-9 15,0-19-5-15,0 19 14 16,0 2-17-16,0-2 0 0,20 1-4 0,-20-1-81 16,0-19-21-16,0 19-76 0,0 1-51 0,0-20-1 15,0 19-47-15,0-19 20 0,20 20-10 0,-20-20-38 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25.9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40 215 1501 0,'0'0'72'0,"0"0"40"0,0 0 33 0,-21 0 42 0,21 0-51 16,0 0-31-16,0 0-25 0,0 0-42 0,0 0-17 16,0 0 62-16,-19-19-5 0,19 19-7 15,0 0 0-15,19-20-85 16,-19 20 33-1,60-38-29 1,-41 38 20 0,-19 0-7-16,20 0-6 0,-20 0 6 0,0 0-3 15,19 0-8-15,-19 0 6 0,0 19-58 0,19-19-23 16,-19 0-68-16,0 0-64 0,0 19-8 0,20-19-41 16,-20 20-15-16,0-20 25 0,0 19-25 0,19-19-21 15</inkml:trace>
  <inkml:trace contextRef="#ctx0" brushRef="#br0" timeOffset="408">352 196 839 0,'0'0'44'15,"0"0"40"-15,0-20 45 0,0 20-41 0,0 0 37 16,0 0-64-16,0 0-35 15,0 0 49-15,0 0-64 0,0 0 54 0,0 0 8 16,0 0 1-16,0 0 12 0,0 0-17 0,0 0-7 16,0 0 0-16,0 0-26 0,0 0-3 0,0 20-5 15,0-20-3-15,0 0-3 0,0 19-3 0,0 1-15 16,0-20-11-16,0 20 5 0,0-1 0 0,0-19 13 16,0 19 5-16,0 2-4 0,0-21-10 0,0 19-13 15,0 1-57-15,0-20-40 0,0 19-56 0,0-19-58 16,0 0 46-16,20 19-55 0,-20-19-25 0,0 0-6 15</inkml:trace>
  <inkml:trace contextRef="#ctx0" brushRef="#br0" timeOffset="1816">919 0 903 0,'0'0'38'0,"0"0"38"16,0 0 35-16,0 0-22 0,0 0 26 0,0 0-48 16,0 0-37-16,0 0 31 0,0 0-58 0,0 0 16 15,0 0 7-15,0 0 6 0,0 0 5 0,0 0 0 16,0 0 15-16,0 0-4 0,0 0-15 0,0 0 7 15,-19 0 0-15,19 0-7 0,0 0 30 0,0 0-14 16,-20 0-2-16,20 0 8 0,0 0-16 0,-20 0-10 16,20 21-6-16,-20-21-27 0,1 0-1 0,19 19 3 15,-20-19-5-15,1 19 21 0,19-19 18 0,-19 20 7 16,-1-20 3-16,20 20-12 0,-19-20-23 0,19 0 9 16,0 19 8-16,-20-19 16 15,20 0-5-15,0 0-26 0,0 0-14 0,0 0-9 16,0 0-10-16,0 0 12 0,0 0 3 0,0 0 0 15,0 0 0-15,0 0 82 0,20 0 5 0,-20 0-19 16,0 0 24-16,19 0-78 0,-19 0 0 0,20 0 53 16,-20 0-14-16,19 0-10 0,-19 0-5 0,19 0-29 15,1-19-5-15,-20 19 8 0,19 0 11 0,-19 0-11 16,20 0 1-16,0 0 9 0,-20 0-25 0,20 0 16 16,-1 0 6-16,-19 0-12 0,19 0 11 0,-19 0-13 15,20 0 4-15,-20 0-5 0,19 0 7 0,-19 0 3 16,0 0-59-16,0 0-23 0,20 0-59 0,-20 0-48 15,0 0-24-15,0 0-22 0,0 0-23 0,19 19-17 16,-19-19 35-16,0 0-18 0,0 0 1 0</inkml:trace>
  <inkml:trace contextRef="#ctx0" brushRef="#br0" timeOffset="2136">821 293 1519 0,'0'0'69'0,"0"0"43"16,-20 0 36-16,20-19 46 0,0 19-51 0,-19 0-12 15,19 0-10-15,0 0-31 0,0 0-17 0,-19 0-32 16,19-19-22-16,0 19-19 0,0 0-8 0,0 0-4 15,0 0 3-15,19 0 6 0,-19 0 1 0,0 0 4 16,19 0 8-16,-19 0-13 0,20-20 8 0,-20 20 0 16,19 0-10-16,1 0 8 0,-20-20-1 0,20 20-2 15,0 0 5-15,-20 0 4 0,19 0-6 0,-19 0-1 16,19 0-28-16,1 0-64 0,-20 0-43 0,19 0-43 16,-19 0-41-16,20 20 2 0,-20-20-20 0,19 0 12 15,1 20-24-15,-20-20-2 0</inkml:trace>
  <inkml:trace contextRef="#ctx0" brushRef="#br0" timeOffset="7746">235 293 673 0,'0'0'35'15,"0"0"21"-15,0-19 9 0,0 19 15 0,0 0-49 16,0 0-13-16,0 0-6 16,0 0-22-16,0 0 7 0,0 0 1 0,0 0-10 15,0 0 12-15,0 0 5 0,0 0-11 0,0 0 16 16,0 0-8-16,0 0-4 0,0 0 16 0,0 0-28 16,0 0 14-16,0 0 8 0,0 0-18 0,20 0 14 15,-20 0-10-15,0 0 10 0,0 0-8 0,0 0 36 16,0 0 15-16,0 0-4 0,0 0 22 0,0 0-36 15,0 0-2-15,0-19-16 0,0 19 3 0,0 0 26 16,0 0-59-16,0 0 65 0,19 0-69 0,-19 0 47 16,0 0 16-16,0 0-55 0,0 0 52 0,19-20-62 15,-19 20 33-15,0 0-2 0,20 0 11 0,-20 0 13 16,0 0-9-16,19 0 5 0,-19-20-5 16,0 20-21-16,0 0 8 0,0 0-10 0,20 0-13 0,-20 0 7 15,0 0 2-15,0 0 12 0,0 0-8 0,0 0 19 16,0 0-15-16,0 0 11 0,0 0 34 0,0 0-21 15,0-19 6-15,0 19-17 0,0 0-15 0,0 0 2 16,20 0 9-16,-20 0 11 0,0 19 8 0,0-19 9 16,0 0-4-16,20 0-8 0,-20 0-14 0,0 0-20 15,0 20 14-15,0-20-11 0,19 0-3 0,-19 0 12 16,0 20-12-16,0-20 9 0,0 0 7 0,0 19-3 16,20-19-4-16,-20 0 3 0,0 19-14 0,0-19 9 15,0 0-6-15,0 21 3 16,0-21 14-16,0 0-15 0,0 19 2 0,0-19 0 15,-20 20-3-15,20-20 7 0,0 0 3 0,0 19-1 16,0-19 7-16,-19 19 31 0,19-19 3 0,0 0-14 16,0 0-7-16,0 20-22 0,-20-20 3 0,20 0 33 15,0 0-2-15,0 0-7 0,0 0-3 0,0 19-28 16,0-19 0-16,0 0 2 0,0 0 11 0,0 0 24 16,0 0 1-16,0 0-4 0,0 0-25 0,0 0-19 15,0 0 35-15,0 0 24 0,0 0 6 0,0 0 11 16,0 0 9-16,0 0-28 0,0 0 16 0,20 0-11 15,-20 0-41-15,19 0-2 0,-19 0-14 0,0 0 7 16,20 0-5-16,-2-19 13 0,-18 19 6 0,20 0-19 16,0 0 7-16,-1 0-4 0,1 0 0 0,0 0 14 15,-20 0-8-15,20 0-70 0,-1 0-57 0,0 0-62 16,-19 0-78-16,19 0 5 0,-19 0-48 0,20 0-3 16,-20 19-23-16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8:44.8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0 138 478 0,'0'-19'-2'0,"0"19"17"16,0 0 24-16,0 0 29 0,0 0 24 0,0 0-9 16,0 0-19-16,0-19-18 0,0 19-20 0,0 0 6 15,0 0 3-15,0 0 1 0,0-21 9 0,0 21-14 16,0 0-4-16,0-18-11 0,20 18 3 0,-20 0-2 16,0-21-7-16,0 21 2 0,0 0-10 15,20-19 9-15,-20 19 5 0,0 0 1 0,0 0-48 16,18-19 67-16,-18 19-47 0,20 0 77 0,-20 0 14 15,0 0-57-15,19 0 46 0,-19 0-75 0,0 0 38 16,20 0-11-16,-20 19 9 0,20-19 7 0,-20 0 6 16,0 0 5-16,20 19-6 0,-20-19-16 0,19 21-6 15,-19-21-9-15,0 0-4 0,20 18 14 0,-20-18-5 16,0 0 3-16,18 0-3 0,-18 21-16 0,0-21 6 16,20 0-6-16,-20 0 7 0,19 0 7 0,-19 0-8 15,21 0 3-15,-21-21-4 0,0 21-7 0,19 0 2 16,1 0 2-16,-20-18-18 0,19 18-84 15,1-21-53-15,-20 21-96 0,19 0-25 0,-19-19-1 16,19 19-40-16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34.8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118 0 1434 0,'0'0'14'0,"0"0"57"0,0 0 40 0,0 0 22 16,0 0 24-16,0 0-33 0,-19 0-8 0,19 0-18 16,0 0-10-16,0 0-11 0,0 0-21 15,-21 0 20-15,21 0-31 0,0 18-5 0,0-18-11 16,-19 0-17-16,19 0-12 0,0 21-5 0,0-21 12 15,-20 0-11-15,20 19 8 0,0-19-58 0,-19 0-52 16,19 0-51-16,0 0-66 0,0 0-2 0,0 0-38 16,0 0 31-16,0 0-21 0,0 19-8 0,-20-19 10 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37.1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0 199 1165 0,'0'0'73'0,"0"0"3"16,0 0 14-16,0 0 44 0,0 0-38 0,0 0 22 15,0-18 19-15,0 18-30 0,0 0-12 0,19 0-13 16,-19 0-25-16,0 0-18 0,0-20-23 0,0 20-9 16,0 0-5-16,0 0 0 0,20 0 0 0,-20 0-2 15,0 0-7-15,19-20 7 0,-19 20 3 0,19 0-3 16,-19 0 0-16,20 0 5 0,-1 0 4 0,-19 0-37 16,21 0-38-16,-21 0-41 0,19 0-39 0,-19 0-29 15,20 0-41-15,-20 0 19 0,0 0-48 0,19 20-20 16</inkml:trace>
  <inkml:trace contextRef="#ctx0" brushRef="#br0" timeOffset="392">313 63 1315 0,'0'0'27'0,"0"-20"13"0,0 20 1 16,0-19-8-16,19 19-18 0,-38 0-25 0,38 0 8 15,-19 0 6-15,0-19-6 0,20 19 14 0,-20 0-5 16,0 0-3-16,18 0-6 0,-18 0 6 0,0 0-2 16,20 19 2-16,-20-19 3 0,0 0-11 0,0 19 2 15,20-19 8-15,-20 0-12 0,0 20 10 0,-20-20-6 16,20 19-5-16,0-19 16 0,0 20-11 0,0-20-1 15,0 20 3-15,-20-1-8 0,20 1 1 0,0-20 10 16,-18 20 29-16,18-2 18 0,0-18 6 0,0 21 16 16,0-21-35-16,0 0 2 0,18 19 5 0,-18-19-8 15,0 0 4-15,0 0 13 0,20 0-12 0,-20 0-8 16,0 0-13-16,20 0-20 0,-20 0 0 0,0-19-2 16,19 19 6-16,-19 0-6 0,20-21 2 0,-20 21-2 15,20 0 0-15,-20-18 15 0,0 18-30 0,20 0-70 16,-20-20-55-16,19 20-94 15,-19 0-20-15,0 0-12 0,0 0-61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36.4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2 136 1493 0,'0'0'43'0,"0"0"42"0,0 0 42 15,20 0 34-15,-40 0-13 0,20 0-25 0,0 0-43 16,0 0-25-16,0 0-34 0,0 0-14 0,0 20 3 16,0-20-10-16,0 20 0 0,0-20 6 0,0 19-3 15,0-19-8-15,0 20 5 0,0 0-5 0,20-20 3 16,-20 18 5-16,0-18-1 0,0 21-85 0,0-2-51 15,0-19-78-15,20 19-64 0,-20-19 52 0,0 20-44 16,0-20 2-16,0 0-4 0</inkml:trace>
  <inkml:trace contextRef="#ctx0" brushRef="#br0" timeOffset="160">42 78 984 0,'0'-19'37'0,"0"-1"8"16,0 20-14-16,0-20 3 0,-20 20-46 0,20 0-1 16,0-19 22-16,0 19-22 0,20 0-19 0,-20 0-57 15,0 0-42-15,0 0-24 0,19 0-20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35.7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235 79 1000 0,'0'0'45'0,"0"0"70"15,0 0-24-15,0-21 26 0,0 21-20 0,0 0-25 16,0 0 45-16,0 0-6 0,-19 0-12 0,19 0-14 15,19 0-2-15,-19 0-1 0,0 0-14 0,0 0-2 16,0 0-15-16,0 0-21 0,0 21 8 0,-19-21-1 16,19 19 15-16,0-19 2 0,0 19-5 0,0 1-27 15,0 0-20-15,0-1 27 0,0-19-3 0,0 19 0 16,0 1 3-16,0-1-22 0,0-19-4 0,0 20-6 16,19 0 6-16,-19-20-23 0,0 19 23 0,0 1 2 15,0-20-36-15,0 20-40 0,0-20-49 0,0 18-66 16,0-18-20-16,0 0-9 0,0 0-49 0,0 21 25 15,18-21-26-15,-18 0-2 0,0 0-11 0</inkml:trace>
  <inkml:trace contextRef="#ctx0" brushRef="#br0" timeOffset="329">19 117 1868 0,'0'0'58'0,"0"0"56"0,0-19 37 15,0 19 31-15,0 0-42 0,-19 0-46 0,19 0-32 16,0 0-35-16,19 0-18 0,-19-19-1 0,0 19-8 15,0 0 7-15,20 0-7 0,0-21 0 0,0 21 2 16,-2-19 1-16,2 19-3 0,0-20 9 0,-1 20-11 16,1 0 4-16,-1-19 10 0,21 19-24 0,-22 0-59 15,2 0-36-15,0 0-41 0,0 0-38 0,-1 0 33 16,1 0-22-16,-1 0 5 0,2 0-35 0,-3 19 38 16,1-19-29-16,-19 0-28 0,20 20-8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38.5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40 1156 0,'0'-20'69'0,"0"40"-10"0,0-40 29 0,0 20 51 16,0 0-44-16,0 0 42 0,0 0 9 0,0-20-20 15,0 20-11-15,0 0-29 0,0 0-24 0,0 0-27 16,0 0-21-16,0 0-5 0,0 0-9 0,19 0 2 15,-19 0-2-15,0 0 12 0,0 0-9 0,20 0-3 16,-20 0 4-16,19 0-4 0,-19 0 0 0,20 0 7 16,-20 0 3-16,19 0-13 0,1 0 10 0,-20 20-12 15,20-20 5-15,-20 0 5 0,20 0-12 0,-2 20 5 16,-18-20-3-16,20 0 3 0,-20 19 9 0,0-19-5 16,20 0 3-16,-20 19-3 0,0-19-2 15,0 0 2-15,0 20-2 0,0-20 0 0,0 0 0 16,0 19-2-16,0-19-1 0,0 0 3 0,0 0 5 15,0 0-3-15,-20 20 1 0,20-20-8 0,-20 0 1 16,20 0 1-16,-18 20 6 0,-2-20-3 0,0 0 2 16,20 19-4-16,-20-19 0 0,1 0 6 0,-1 20-4 15,20-20 5-15,-19 0-12 0,19 0 9 0,-20 0-2 0,20 0-4 16,-19 0-56-16,19 0-64 0,0 0-76 0,0 0-46 16,0 0-14-16,0 0 6 0,0 0-25 0,19 0-36 15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40.1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22 172 1450 0,'0'0'38'0,"0"0"47"0,0 0 29 16,0 0 26-16,0 0-7 0,0 0-23 0,0 0-17 15,0 0-19-15,0 0-17 0,0 0-26 0,0 0 11 16,0 0 0-16,0 0-7 0,0 0 40 0,0 0-22 15,0 0-11-15,0 0-4 0,0 19-35 16,0-19 26-16,0 20-39 16,0-20-14-1,0 0 41 1,0 20-15-16,0-20-70 0,19 59-45 16,-19-59-60-16,0 0-34 0,0 18-5 0,19-18-34 15,-19 0 26-15,0 0-64 0,0 0-3 0</inkml:trace>
  <inkml:trace contextRef="#ctx0" brushRef="#br0" timeOffset="228">41 55 1467 0,'-19'0'21'0,"19"-19"20"0,0 19 29 0,0-21 1 16,0 21-27-16,-20 0-11 0,20 0-33 0,0-19 0 16,0 19-5-16,0 0-4 0,0 0 14 0,0 0-10 15,20 0 10-15,-20 19-64 0,0-19-36 0,0 0-52 16,0 0-22-16,0 21-17 0,0-21-46 0</inkml:trace>
  <inkml:trace contextRef="#ctx0" brushRef="#br0" timeOffset="685">159 270 1231 0,'0'0'59'0,"0"0"-5"15,0 0 44-15,0-20 48 0,0 20-28 0,0 0 50 16,0 0-12-16,0 0-15 0,0 0 9 0,0 0-15 16,0 0-24-16,19 0-26 0,-19 0-46 0,0 0-20 15,0-19 0-15,0 19 1 16,0 0 9-16,19 0-27 0,-19 0-2 0,20 0-7 16,-20 0 7-16,19-20 9 0,-19 20 4 0,20 0-6 15,-20 0-9-15,20 0 7 0,0 0-5 0,-20 0 0 16,19 0-10-16,1 0 8 0,-20-20-37 0,18 20 10 15,-18 0-29-15,0 0-54 0,20 0 23 0,-20 0-70 16,0 0-13-16,0 0-8 0,0 20-50 0,20-20-19 16,-20 0 12-16,0 0-12 0,0 0-10 0</inkml:trace>
  <inkml:trace contextRef="#ctx0" brushRef="#br0" timeOffset="996">491 133 1850 0,'0'0'54'0,"0"-19"59"0,0 19 45 0,0 0 50 15,0 0-47-15,0 0-21 0,0 0-44 0,0 0-32 16,0 19-20-16,0-19-32 16,0 19 5-16,0-19-17 0,0 0 10 0,0 20-17 15,0-20-1-15,0 19 6 0,0 1-1 0,0-20 8 16,0 20-2-16,19-20-69 0,-19 19-33 0,0-19-51 16,0 20-60-16,0-20-2 0,19 20-43 0,-19-20-27 15,0 18 33-15,0-18-42 0,0 0-28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39.3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138 39 1240 0,'0'0'61'15,"0"0"6"-15,-20-19 55 0,20 19 37 0,0 0-34 16,0 0 23-16,0 0-29 0,0 0-19 0,0 0-18 16,0 0-22-16,0-20-28 0,0 20-16 0,0 0 1 31,0 60-22-31,20-2 3 0,-20-58-5 16,0 20 5-16,18-1-3 0,-18 0 10 0,0-19-1 15,0 20-6-15,0-20-40 16,0 0-60-1,0 0-56-15,0 0-62 0,19 59-50 0,-19-59 34 16,0 0-17-16,0 0 1 0</inkml:trace>
  <inkml:trace contextRef="#ctx0" brushRef="#br0" timeOffset="408">79 79 1692 0,'0'0'73'16,"0"0"71"-16,0 0 23 0,0 0 59 0,-60-19-47 15,60 19-69-15,0 0 0 0,0 0-45 0,0 0 21 16,0 0 4-16,0 0-33 0,0 0-8 0,-19 0-44 16,19 0 17-1,59-40-9-15,0 20-16 31,-59 20-73-15,0 0-30-16,0 0-23 0,0 0-53 0,0 0 8 16,0 0-37-16,97 0-5 0,-97 0 5 0,0 0-30 15,0 0 16-15,0 0-12 0,0 0-48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05.3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1719 410 447 0,'0'0'33'0,"0"0"7"0,0-19 29 15,0 19 23-15,0 0-23 0,0-20 4 0,0 20-29 16,0 0-6-16,0-19 2 0,0 19 15 0,0 0 15 16,0 0-25-16,0 0 11 0,0 0-44 0,0 0-4 15,20 0 3-15,-20 0-30 0,0 0 36 0,0-20-9 16,0 20 7-16,0 0 4 0,0 0-15 0,0 0 4 16,19 0-41-16,-19 0 33 0,0 0 2 0,0 0-27 15,0 0 75-15,0 20-73 0,20-20 31 0,-20 0-14 16,0 0 12-16,0 0 7 0,0 0-1 0,0 19-6 15,19-19-6 1,-19 0-14-16,0 0 20 0,0 20-1 0,0-20-1 0,0 0 6 16,0 19-16-16,0-19-3 0,0 0 13 0,0 19-6 15,0-19-4-15,0 20 10 0,0-20 1 0,0 0-14 16,-19 0 24-16,19 19-25 0,0-19-3 0,0 0 11 16,-20 0 2-16,20 20 6 0,0-20-8 0,-19 0 14 15,19 19-28-15,-20-19 16 0,20 0 21 0,0 21-13 16,-19-21 35-16,19 0-25 0,0 0 0 0,0 0 9 15,-21 19-59-15,21-19 78 0,0 0-55 0,0 0 52 16,0 0-18-16,0 0-6 0,0 0-10 0,0 0-13 16,0 0 21-16,0 0-13 0,0 0 3 0,0 0-1 15,0 0 35-15,21 0 22 0,-21 0-7 0,0 0 1 16,0 0-46-16,0 0-22 0,0 0 13 0,19 0 7 16,-19 0-9-16,0 0 7 0,20 0-10 0,-20 0 3 15,0 0-2-15,19 0 0 0,-19 0 8 0,20-19-12 16,-20 19 17-16,0 0-5 0,19 0-1 0,-19 0 4 15,19 0-3-15,-19 0-12 0,20 0 3 0,-20 0-1 16,0 0-13-16,19 19-44 0,-19-19-40 0,21 0-47 16,-21 0 4-16,0 0-2 0,0 0-53 0,19 0 10 15,-19 0-82-15</inkml:trace>
  <inkml:trace contextRef="#ctx0" brushRef="#br0" timeOffset="-77498">585 253 227 0,'0'0'39'0,"0"0"5"0,0 0 13 0,0 0 13 16,0 0-31-16,0 0 3 0,0 0-3 0,0 0-6 16,0 0 8-16,0 0-10 0,0 0-1 0,0 0-4 0,0 0 11 15,0 0 9-15,0 0 2 0,0 0-8 16,0 0-8-16,0 0-6 0,0 0 36 0,0 0 1 15,0 0-3-15,0 0 1 16,0 0-32-16,20-19-24 0,-20 19 49 0,0 0-5 16,0 0-30-16,0 0 2 15,0-20-6-15,0 20-60 0,0 0 68 16,0 0-69-16,0 0 67 0,0 0 8 0,0 0 8 16,0 0 5-16,0 0-21 0,0 0-2 15,-59-19-11-15,41 19-12 16,18 0 9-16,-20 0-1 0,20 19-2 0,-19-19 2 0,19 0-8 15,-20 0 2-15,0 20 0 0,20-20-2 0,-20 0 0 16,20 19 4-16,-19-19-2 0,-1 20-1 0,20-20-3 16,-19 20 1-16,19-20 12 0,-19 19-5 0,-1-19 13 15,20 20-21-15,0-20-7 0,-19 20 8 0,19-1-1 16,-21 1 8-16,21-20-2 0,0 19 2 0,0 0 0 16,-19-19 0-16,19 20-10 0,0-20 4 0,0 0-5 15,0 19 11-15,0-19 5 0,0 20-10 0,-20-20 1 16,20 0 2-16,0 19-4 0,0-19 4 0,20 21-6 15,-20-21 6-15,0 19-4 16,0-19 4-16,0 19 2 0,0-19-2 0,0 20 4 16,0-20-6-16,0 20 6 0,0-1-2 0,0-19-4 15,0 20 0-15,0-20-2 0,0 19-2 0,0 0 14 16,0-19 0-16,-20 20-12 0,20-20 10 0,0 0-8 16,0 19-2-16,0-19 13 0,0 20-22 0,0-20 13 15,0 20-2-15,-19-20-4 0,19 19 14 0,0 0-10 16,0-19 0-16,-19 21 4 0,19-21-11 0,0 19 7 15,-20-19 6-15,20 20-4 0,0-1 9 0,-19-19-16 16,19 19 10-16,0-19-5 0,-20 20-5 0,20-20 39 16,-19 0 9-16,19 19 11 0,-21-19-1 0,21 0-31 15,-19 0-20-15,19 20 0 0,0-20 21 0,-20 0 34 16,20 0 0-16,-19 0-11 0,19 0-18 0,-19 0-28 47,-1 0 9-16,20 0-29-15,-19 0 28-1,19 0-6 17,0 0-4-1,0 19 8 0,0-19-24-15,19 20 31-1,-19-20 5 17,39 0-7-32,19 39-12 31,-18 20 3 0,-1-1 3 0,-39 1-1-15,0-20 6 31,0-39-27-32,-19 98 21 1,19-98-20 0,0 58 23-1,-20 40 15 1,20-98-27-16,0 20 2 16,0-20 3-16,0 20 0 0,0-20 9 0,0 18-7 15,0-18-7-15,0 21 7 0,0-2-6 0,20-19 8 16,-20 19 0-16,0 1-4 0,0-20-5 0,0 19 1 15,0 1 6-15,0-20-5 0,0 19 14 0,0 1-5 16,0-20-1-16,0 19 3 0,0 1 1 0,0-20-9 16,0 20-1-16,0-20 3 0,0 19-11 0,0-19 20 15,0 20-7-15,0-20-4 0,19 20 13 0,-19-20-11 16,0 0-4-16,0 19 1 0,0-19-5 0,0 0 8 16,0 19-3-16,0-19 1 0,0 20 4 0,0-20-10 15,20 0 12-15,-20 19 1 0,0-19-3 0,0 20-4 16,0-20 8-16,0 19 1 0,0-19-12 0,0 20 5 15,19-20-9-15,-19 0 5 0,0 20 9 0,0-20 1 16,0 19-3-16,0-19-10 0,0 0 2 0,0 19 3 16,0-19 2-16,0 0 9 0,0 0-7 0,19 21-4 15,-19-21 2-15,0 0-2 16,0 0 4-16,0 0 3 0,0 19-1 0,0-19-4 16,0 0-7-16,20 0 5 0,-20 20 0 0,0-20-3 15,0 0 8-15,0 0-6 0,0 0-3 0,0 19 8 16,19-19-4-16,-19 0 6 0,0 0-4 0,0 0-2 15,0 0 6-15,0 19-8 0,21-19 2 0,-21 0 0 16,0 0 4-16,0 0 0 0,19 0 5 0,-19 20-5 16,0-20-7-16,0 0 10 0,0 0-7 0,20 0-1 15,-20 0 1-15,0 0-2 0,19 19 6 0,-19-19 2 16,0 0 7-16,19 0-8 0,-19 0-6 0,0 0 1 16,20 0-7-16,-20 0 14 0,0 0 1 0,0 20-12 15,19-20 8-15,-19 0-8 0,0 0-1 0,20 0 13 16,-20 0-3-16,0 0-12 0,20 0 11 0,-20 0 0 15,20 0-4-15,-20 0 11 0,19 0-7 0,-19 0-2 16,0 0-2-16,20 19 6 0,-20-19 1 0,18 0-1 16,-18 0 3-16,20 0-14 0,-20 0 5 0,19-19 11 15,-19 19 29-15,20 0 13 0,-20 0-6 0,20 0-12 16,-20 0-29-16,0 0 1 0,20 0-7 0,-20 0-3 16,19 0 7-16,-19 0-4 0,0 0 0 0,20-20 13 15,-20 20-9-15,0 0-4 0,19 0 7 0,-19 0-17 16,0 0 12-16,0 0 3 0,0 0 1 0,0 0 5 15,0 0-9-15,0 0 0 16,0 0-9-16,0 0-2 0,0 0 2 0,19 0-46 16,-19 0-25-16,0 0-37 0,0 20-79 0,0-20 48 15,0 0-51-15,0 0-44 0,0 0 0 0</inkml:trace>
  <inkml:trace contextRef="#ctx0" brushRef="#br0" timeOffset="-5414">1055 0 517 0,'0'0'27'0,"0"0"27"15,0 0 3-15,0 0-6 0,0 0-14 0,0 0-11 16,0 0-2-16,0 0 16 0,0 0-14 0,0 0 2 16,0 0 0-1,0 0 9-15,0 0-3 0,0 0 25 0,0 0-7 16,0 0-1-16,0 0-8 0,0 0-3 0,0 0 21 15,0 0 2 1,0 0-6-16,-20 38 5 0,20-38-20 16,0 0 10-16,0 0 20 0,0 0-2 0,0 0-1 15,0 0-13-15,-20 137-7 0,20-117-11 0,-18-1-7 16,18 1-9-16,0-20-42 47,0 0-61-47,-40 137-47 0,40-137-45 0,0 0-28 15,0 0 31-15,0 0-17 0,0 0-22 0,0 0-18 16</inkml:trace>
  <inkml:trace contextRef="#ctx0" brushRef="#br0" timeOffset="-4643">858 78 680 0,'0'0'17'0,"0"0"23"16,0 0 18-16,0 0 12 0,0 0-6 0,-37-19-5 16,37 19 11-16,0 0-15 0,0 0-22 0,0 0-17 15,0 0 3-15,0 0 12 16,0 0-12-16,0 0-40 16,0 0 84-16,0 0-16 0,0 0-1 15,0 0-68-15,0 0 56 0,0 0 8 16,0 0-1-16,0 0 4 0,0 0-28 0,0 0 13 15,0 0 9-15,19-21-3 0,-19 21-1 0,58 0-33 16,-58 0 11-16,20 0 18 0,-1 0 9 0,1 0 10 16,0 0-21-16,0 0 0 0,-2 0 0 15,2 0 9-15,19 0-7 0,-19 0-11 0,19 0-20 16,-19 0-6-16,-2 0 12 0,2 0-12 0,0 0 17 16,0 0-9-16,-20 0-4 0,19 0 8 0,-19 0-3 15,20 0 1-15,-20 21 11 0,0-21-15 0,19 0-2 0,-19 0 2 16,0 0-7-16,0 0 5 0,0 0 0 0,0 0-4 15,0 0-26-15,0 0-25 0,0 0-53 0,0 0-26 16,0 0-42-16,0 0 25 0,0 0-48 16,0 0-48-16</inkml:trace>
  <inkml:trace contextRef="#ctx0" brushRef="#br0" timeOffset="-1993">1250 332 378 0,'0'0'28'0,"0"0"3"15,0 0 19-15,0 0 6 0,0 0-21 0,0 0 10 16,0 0-16-16,0 0 5 0,0 0-7 0,0 0 13 16,-19-20 4-16,19 20-14 0,0 0 12 0,0 0-8 15,0 0 2-15,0 0 21 0,0 0-12 0,0 0-6 16,0 0 0-16,0 0-14 0,0 0 10 0,0 0-6 15,0 0 4-15,0 0 20 0,0 0-12 16,0 0 17-16,0 0-10 16,0 0-22-16,0 0-20 15,0 0 27 1,0 0-10 0,0 40-18-16,-20 18 5 31,20-39-8 0,0-19-51-15,0 0-42-16,0 0 22 0,0 0-87 0,0 0 22 15,0 39-15-15,0-39-69 0,0 0 45 0</inkml:trace>
  <inkml:trace contextRef="#ctx0" brushRef="#br0" timeOffset="-1696">1327 293 1391 0,'0'0'55'16,"0"0"0"-16,0 0 12 16,0 0-20-16,0-40-18 0,-17 21-49 31,17 19-6-31,0 0-21 16,0 0-47-16,0 0 26 0,0 0-70 0,0 0 22 15,0 0-6-15,0 0-78 0,0 0 50 0,0 0-54 16</inkml:trace>
  <inkml:trace contextRef="#ctx0" brushRef="#br0" timeOffset="-936">1387 468 952 0,'0'0'40'16,"0"0"24"-16,0-19 4 0,0 19 31 0,0 0-89 15,0 19 40-15,0-19-60 0,0 0 35 0,0 0-20 16,0 0-14-16,0 0 7 0,0 0-6 0,0 0 10 16,0 0 10-16,0 0-5 0,0 0 29 0,0 0 17 15,0 0-68-15,0 0 55 0,19 0-85 0,-19 0 45 16,0 0 25-16,0 0 2 0,20 0 5 0,-20-19-6 16,0 19-15-16,0 0 2 0,0 0-24 0,20 0 15 15,-20 0-2-15,0 0 5 0,0 0 55 0,19 0-10 16,-19 0-4-16,19 0-2 0,-19-20-53 0,0 20 7 15,19 0 0-15,-19 0-7 0,0 0 12 0,20 0-3 16,-20 0 2-16,0 0-4 0,0 0 7 0,0 0 0 16,20 0-7-16,-20 0 7 0,0 20-10 0,0-20 5 15,0 0 9-15,0 0 0 0,0 0-2 0,0 0-9 16,0 0-30-16,0 0-29 0,0 0-8 0,0 0-15 16,0 0 6-16,0 0-16 15,0 0 24-15,0 0-10 0,0 0-43 0,0 0-14 16,0 0-59-16,0 0-37 0</inkml:trace>
  <inkml:trace contextRef="#ctx0" brushRef="#br0" timeOffset="9003">879 1152 744 0,'0'0'33'15,"0"0"23"-15,0 0 52 0,0 0 18 0,0 0 8 16,0-38-70-16,0 38 16 0,0 0-23 0,0 0-29 16,0 0 69-16,0 0-30 0,0 0 14 0,0 0-3 15,19 38-1-15,-19-38-39 16,0 0-5-16,0 0 5 0,0 0-13 0,0 0-1 15,0 78-30-15,0-78-34 32,0 98-90-32,0-98-83 0,0 0 2 15,0 0-69-15,0 0 2 0,0 0 33 0</inkml:trace>
  <inkml:trace contextRef="#ctx0" brushRef="#br0" timeOffset="9458">625 1075 1459 0,'0'0'6'16,"0"-20"11"-16,0 20 29 0,0 0 23 0,0 0 0 0,0-20 12 15,0 20-22-15,0 0-19 0,20 0 42 0,-20 0-7 16,0-19-12-16,0 19-7 0,19 0-58 0,-19 0-10 16,20-20 63-16,-1 20 4 0,0 0 14 0,1-20-4 15,-1 20-58-15,-19 0-7 0,20 0 0 0,20 0-5 16,-21 0-4-16,-1-19 6 0,3 19-6 0,-2 0 16 16,1 0 5-16,-1 19-3 0,1-19-7 0,0 0-4 15,0 0-2-15,-2 0-38 0,-18 20-47 16,20-20-56-16,0 0-57 0,-20 0-11 0,19 20-13 15,-19-20 1-15,20 0-18 0,-20 19-11 0</inkml:trace>
  <inkml:trace contextRef="#ctx0" brushRef="#br0" timeOffset="10210">918 976 555 0,'0'-19'31'16,"0"19"24"-16,0 0 16 0,0 0 8 0,0 0-17 15,0 0-6-15,0 0 17 0,0 0 5 0,0 0-6 16,0 0-2-16,0 0-58 0,0 0 73 0,0 0-48 16,0 0 10-16,0 0 33 0,0 19-89 0,19-19 61 15,-19 0-20-15,0 0 5 0,0 20 12 0,0-20-21 16,0 20 14-16,0-20-18 0,-19 19 0 0,19 1 0 16,0 0-21-16,0-1 1 0,0 1-4 0,0-1 0 15,0 0-2-15,19 1 15 0,-19-20-11 0,0 19 2 16,0 1 1-16,0-1-77 0,0-19-25 0,0 20-63 15,0-1-29-15,0-19-29 0,0 21-39 0</inkml:trace>
  <inkml:trace contextRef="#ctx0" brushRef="#br0" timeOffset="11530">1171 1269 454 0,'0'0'46'0,"0"0"31"0,0 0 21 0,0 0 20 16,0 0-30-16,0 0-5 0,0 0-1 0,0-19-4 16,0 19 11-16,0 0-58 0,0 0 59 0,0 0-46 15,0 0-14-15,0 0 48 0,0-20-2 16,0 20-7-16,0 0-8 0,0 0-4 0,0 0-9 16,0 0-17-16,0 0 4 0,0 0-10 0,-18-19-14 15,18 19 7-15,0 19-18 16,0-19-16-1,0 79 37 1,0-79-64 15,18 59-64-31,-18-59-36 0,0 0-57 16,0 0-2-16,0 0-25 0,0 0-10 0,0 0-7 16</inkml:trace>
  <inkml:trace contextRef="#ctx0" brushRef="#br0" timeOffset="11690">1211 1211 1501 0,'0'0'34'16,"0"0"-6"-16,-40-97-29 0,40 97-17 15,0 0-41-15,0 0-55 0,0 0-26 16,0 0-83-16,0 0-22 0</inkml:trace>
  <inkml:trace contextRef="#ctx0" brushRef="#br0" timeOffset="12186">1406 1406 1173 0,'0'0'31'0,"0"0"-12"0,0 0 71 16,0 0-18-16,0 0-13 0,-19-38 24 0,19 38-46 15,0 0 43-15,0 0-15 0,0 0 14 0,0 0-14 16,0 0-30-16,0 0-1 0,0-20 17 0,0 20-10 15,0 0-1-15,0 0 5 0,39-39-36 16,19-1 3 15,1 40-1-15,-39 0 1-16,-20-19-1 0,0 38-4 16,0-19-63-16,0 0-37 0,0 0-53 0,0 0-42 15,0 0 1-15,0 0 8 0,0 0-34 0,0 0-27 16,0 0-10-16</inkml:trace>
  <inkml:trace contextRef="#ctx0" brushRef="#br0" timeOffset="12498">1719 1290 1240 0,'0'0'76'0,"0"0"-28"0,0 0 24 0,0 0 39 15,0-60-46-15,0 60 48 0,0 0 8 0,0 0-12 16,0 0-3-16,0 0-1 0,0 0-25 0,0 0-25 16,0-19-32-16,0 19-6 15,0 39-10 1,-19 20 2-16,19-40-2 0,0 1-2 15,0-20-12-15,0 20-5 0,0-20-46 0,0 19-42 16,0 0-27-16,0-19-55 0,0 20 4 0,19-20-23 16,-19 0-21-16,0 0-33 0,0 19 3 0</inkml:trace>
  <inkml:trace contextRef="#ctx0" brushRef="#br0" timeOffset="38033">1231 1973 927 0,'0'0'45'0,"0"0"20"0,0 0 45 0,0 0-30 15,0 0 13-15,0-20-24 0,-20 20-25 0,20 0 54 16,0 0-22-16,0 0 18 0,-20 0 3 0,20 0-20 16,0-19-30-16,0 19 11 0,-20 19-6 0,20-19-9 15,0 0-7-15,-18 0-32 0,18 20-17 0,-20-20 6 16,20 20 5-16,0-1 6 0,-20 0-2 0,20 2-6 15,0-2 4-15,-19 1-7 0,19-1 3 0,0 0 70 16,0 20-15-16,0-19 6 0,0-1 2 0,0 21-61 16,0-21 44-16,0 1-7 0,19 0 3 0,-19-1-13 15,0 0-29-15,20 1 4 0,0-20 0 0,-20 19 0 16,18-19 0-16,2 20 2 0,0-20-4 0,19-20 4 16,-19 20 1-16,-1 0 1 0,19-19-1 0,-18-1 1 15,0 1-1-15,19 0-6 0,-19-1 5 0,0 0 10 16,-20-19-5-16,19 19 3 0,-19 1-1 0,19-20-6 15,-19 19 4-15,0 1-5 0,0 0-2 0,0-1-5 16,-19 1-28-16,19-2-4 0,-19 21-8 0,19-19-27 16,-20 19 1-16,0-19-10 15,1 19-26-15,-1 0-3 0,0 0-12 0,0 0-28 16,3 19-18-16,-4-19 29 0,2 19-32 0,-1-19-12 16,20 21-1-16,-19-21-73 0</inkml:trace>
  <inkml:trace contextRef="#ctx0" brushRef="#br0" timeOffset="38972">1992 2266 1425 0,'0'-19'8'0,"0"19"29"0,0-20 56 16,-19 20 47-16,19 0 34 0,0-20 14 0,-20 20-15 16,1-19 4-16,19 19-29 0,-19 0 3 0,19 0-8 15,-20 0-38-15,20 0-1 16,-19 0-37-16,19 0-19 0,-21 0-13 0,21 0-10 16,-19 0 0-16,19 0-14 0,-20 19 1 0,20-19-4 15,-19 20-16-15,19 0 11 0,-19-1-11 0,19 1 11 16,-20 0 7-16,20-20-17 0,-19 19-1 0,19 0-5 15,0 1-45-15,-20-1-66 0,20-19-36 0,-19 0-103 16,19 20-58-16,0-20-57 0,0 0-70 0,0-20 2 16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49.0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215 9 1459 0,'0'0'28'15,"-20"0"50"-15,20 0 15 0,0 0 21 0,0 0-22 16,0 0-32-16,0 0 3 0,-19 0-18 0,19 0-3 16,0 0-19-16,0 0 16 0,0 0 25 0,0 0-13 15,0 0 16-15,0 0-19 0,0 0-24 0,0 0 49 16,0 20 5-16,0-20-17 0,0 0 1 0,0 0-21 16,0 0-19-16,0 0 2 0,0 19-5 0,0-19-14 15,19 19-10-15,-19 2 1 0,0-2 1 0,0 1-4 16,0-1 14-16,0 20 1 0,0-20-8 0,0 20 2 15,0-19 3-15,0 19-5 0,0-19 7 0,0 0-2 16,0 18-10-16,0-18 3 0,0-1 2 0,0-19-15 16,0 20-47-16,20-20-50 0,-20 0-82 0,0 19-54 15,0-19-33-15,0 0-19 0,0 0 3 0,19 0-23 16</inkml:trace>
  <inkml:trace contextRef="#ctx0" brushRef="#br0" timeOffset="8">39 127 1571 0,'0'-20'69'0,"0"20"39"0,-20 0 39 0,20-19 31 15,0 19-53-15,0 0-28 0,0 0-16 0,-19 0-13 16,19 0-16-16,0 0 16 0,0 0 1 0,0 0-18 16,0 0 4-16,0 0-31 0,0-21-19 0,19 21 61 15,-19 0 8-15,0-19 5 0,20 19-13 0,-20 0-48 16,19-19-21-16,2 19 8 0,-2-20 10 0,-1 20-13 15,2 0 8-15,0 0-10 0,0 0-7 0,-1 0-1 16,20 0 1-16,-18 0 2 0,-4 0-13 0,23 0-70 16,-20 20-55-16,-1-20-66 0,1 19-66 0,0-19 5 15,-20 0-43-15,19 19 34 0,-19-19-36 0,19 0 7 16</inkml:trace>
  <inkml:trace contextRef="#ctx0" brushRef="#br0" timeOffset="17">508 224 1374 0,'0'0'-30'0,"0"0"75"0,0 0-70 16,0 0 4-16,0 0 71 16,0 0-105-16,0-39 53 0,0 39-76 15,0 0 0-15,0 0-51 0,0 0-65 16,0 0-29-16,0 0 19 0</inkml:trace>
  <inkml:trace contextRef="#ctx0" brushRef="#br0" timeOffset="16">508 419 1281 0,'0'-39'36'0,"0"39"19"0,0 0 65 0,0 0 20 15,0 0-11-15,0 0 16 0,0 0-30 0,0 0 15 16,0-38-11-16,0 38-3 0,0 0-6 15,0 0-22-15,0 0 7 0,0 0-10 0,0 0 3 0,0 0-12 16,0 0-20-16,0 0-31 0,-20 19-38 31,20-19-50-15,0 0-66-16,0 19-80 16,0-19-62-16,0 0-5 0,0 0-39 0,0 0 54 15,0 0-44-15,0 0-1 0,0 0 4 0</inkml:trace>
  <inkml:trace contextRef="#ctx0" brushRef="#br0" timeOffset="344">605 439 887 0,'0'0'63'15,"0"0"33"-15,-20 0 13 0,20 0 28 0,0 0-40 16,0 0 17-16,0 0 9 0,0 0 8 0,0 0-4 16,0 0-24-16,-18 0 5 15,18 0-12-15,0 0-13 0,0 0 7 0,0 0-8 16,0 0-14-16,0 0 1 0,0 0-14 0,-20 0-14 16,20 0-12-16,0 0-5 0,0 0-12 31,38-20-24-16,-38 20-5 17,0 0-64-32,79-39-42 0,-79 39-47 0,0 0-73 15,0 0 21-15,0 0-51 0,0 0 26 0,0 0-17 16,0 0-15-16,59-19-1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49.9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0 137 340 0,'0'0'42'15,"0"0"-25"-15,0 0 0 0,0-39 4 16,0 39-2-16,39-59 16 31,-19 20-18-31,-20 39 44 0,0 0-3 0,0 0-9 16,19 0 30-16,-19 0-39 0,0 0-8 0,0 19-8 15,0-19-18-15,0 20-6 0,21-20 12 0,-21 19-18 16,0-19 6-16,0 20 14 0,0 0-22 0,0-20 22 16,-21 19 0-16,21 1-6 0,0 0 12 0,0-1 19 15,0 0 20-15,0 1-2 0,0-20 24 0,0 19-42 16,-19 1 54-16,19-20-15 0,0 0-17 0,0 0 45 16,0 0-54-16,0 0 22 15,0 0-4-15,0 0-38 0,0 0-16 0,0 0 39 16,0 0 7-16,19 0-4 0,-19 0-11 0,0 0-40 15,0 0-9-15,21 0 6 0,-21-20 7 0,0 20-15 16,19 0 6-16,-19-19 0 0,20 19 3 0,-20 0-1 16,18-20 1-16,-18 20-57 0,20 0-49 0,0 0-33 15,-20 0-95-15,19 0 25 0,-19 0-24 0,20 0-33 16,-20 0 29-16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8:43.8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0 688 0,'0'0'21'0,"0"0"23"15,0 0 24-15,0 0 45 0,0 0-7 0,0 0-12 16,0 0 14-16,0 0-73 0,0 0 20 0,0 0 1 16,0 0-26-16,0 0 43 0,0 0-24 15,0 0 9-15,0 0 10 0,0 20-12 0,0-20-8 16,19 0-8-16,-19 0-13 0,0 19 4 0,0-19 7 15,0 0-2-15,0 20-10 0,20-1-3 0,-20-19 6 16,0 20-13-16,0-1 18 0,20 0-2 0,-20 1-10 16,0-1 15-16,0 1-7 0,20 20-3 0,-20-21 1 15,0 0-10-15,19 21 0 0,-19-21 8 0,0 1-12 16,0 18 3-16,20-18-15 0,-20 0-4 0,0-1-3 16,20 1 0-16,-20 0 7 0,0-20 1 0,0 19-3 15,0-19 0-15,18 20-7 0,-18-20 0 0,0 0 11 16,0 19-6-16,20-19 2 0,-20 0 5 0,0 0-5 15,0 0 7-15,0 0-9 0,0 0-10 16,0 20 9-16,19-20-6 0,-19 0 9 0,0 0 5 16,0 0-8-16,20 0-22 0,-20-20-32 0,0 20-50 15,0 0-35-15,20 0-40 0,-20 0-26 0,0 0 27 16,20-19-51-16,-20 19-14 0,0 0-15 0</inkml:trace>
  <inkml:trace contextRef="#ctx0" brushRef="#br0" timeOffset="269">19 332 1895 0,'0'0'20'0,"0"0"32"0,-19 20 27 15,38-20 25-15,-19 0-10 0,0 0-29 0,0 0-24 16,0 0-34-16,0 19-5 0,0-19 3 0,0 0-7 16,20 0-1-16,-20 0-1 0,0 0 4 0,19 0-3 15,-19 0 10-15,21-19 7 0,-3 19-14 0,-18 0-23 16,19 0-60-16,-19-20-64 0,20 20-83 16,0 0-35-16,-20-19-5 0,20 19-17 0,-20 0-17 15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51.0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76 313 1240 0,'0'0'65'0,"0"0"-6"0,0 0 0 0,0 0 4 16,0 0-58-16,0 0 14 15,0 0 0-15,0 0 35 16,0 0-13-16,-20 20-6 0,20-20 2 0,0 39-81 31,0-39-88-15,0 0-4-16,0 0-81 0,0 0-48 0,0 0 24 15</inkml:trace>
  <inkml:trace contextRef="#ctx0" brushRef="#br0" timeOffset="360">350 79 1780 0,'0'0'69'0,"0"0"52"0,0 0 48 15,0 0 49-15,0 0-54 0,0 0-51 0,-19 0-47 16,19 0-39-16,0 0-7 16,-21 58-28-1,21-58-11-15,0 0-58 32,0 79-39-32,0-79-40 0,0 0-56 0,0 0-28 15,0 0-20-15,0 0 27 0,0 0-47 0,0 0-3 16</inkml:trace>
  <inkml:trace contextRef="#ctx0" brushRef="#br0" timeOffset="1392">291 197 517 0,'0'0'50'16,"0"0"37"-16,0 0 24 0,0 0 42 0,0 0-48 16,0 0-6-16,0 0 27 0,0-20-72 0,0 20 24 15,0 0-19-15,0 0-18 0,0 0 63 0,0 0-7 16,0 0 6-16,0 0-19 0,-20-40-3 0,20 40-9 15,0 0 14-15,0 0-5 0,0 0-37 0,0 0-5 16,0 0-18-16,0 0 0 0,0 0 16 0,0 0-2 16,0 0 26-16,0 0-2 0,0 0-17 0,0 0-4 15,0 79 3 1,0-79-10-16,0 0 0 16,0 0-14-1,20 156-27-15,-20-156-85 16,0 0-36-16,40 78-72 15,-40-78-63-15,0 0-36 0,0 0 40 0,0 0-36 16,0 0-4-16</inkml:trace>
  <inkml:trace contextRef="#ctx0" brushRef="#br0" timeOffset="1832">18 137 1450 0,'0'0'8'0,"0"0"18"0,0-19 46 16,0 19 14-16,0 0 19 0,-20 0 10 0,20 0-35 15,0 0 5-15,0-19-11 0,0 19 2 0,0 0-10 16,0 0-31-16,0 0 25 0,20 0-20 0,-20 0 2 15,0 0 14-15,19-20-53 0,-19 20 2 0,19 0-3 16,-19-20 3-16,20 20 4 0,-20-19-11 0,19 19 7 16,1 0-8-16,-1-20 15 0,-19 20-10 0,20 0-2 15,0 0 5-15,0 0-19 0,-2-19-49 0,2 19-62 16,-20 0-56-16,20 0-77 0,-1 0-14 0,-19 0 5 16,20 0-25-16,-20 0 0 0</inkml:trace>
  <inkml:trace contextRef="#ctx0" brushRef="#br0" timeOffset="2408">467 274 759 0,'0'0'26'16,"0"0"36"-16,0-19 31 0,0 19 23 0,0 0 10 15,0 0-60-15,0 0 10 16,0 0-13-16,0 0-16 0,0 0 57 0,-20 0-19 16,40 0-14-16,-20 0-12 0,0 0-26 0,0 0-11 15,0 0 0-15,0 19 5 0,0-19-14 0,0 0-13 16,0 20 4-16,0-1-10 0,0-19 3 0,0 20-1 15,0-20 6-15,0 20-6 0,0-20-5 0,0 19-26 16,0-19-66-16,0 0-72 0,0 20-7 0,0-20-53 16,0 0-28-16</inkml:trace>
  <inkml:trace contextRef="#ctx0" brushRef="#br0" timeOffset="2576">525 158 1332 0,'0'0'21'0,"0"0"10"0,0 0 1 0,0 0 2 16,-18-21-28-16,18 21-14 0,0 0-3 0,0 0-2 15,18 0 11-15,-18 0-10 0,0 0-51 0,0 0 8 16,0 21-75-16,19-21-56 0,-19 0 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56.0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58 1459 0,'0'0'25'0,"0"0"51"0,0 0 33 0,0 0 25 0,0-19-6 16,0 19-39-16,0 0-21 0,0 0-20 0,0 0-32 15,0 0-39-15,-20-20 20 16,20 20 50-1,0 0 26-15,0 0 1 16,0 0-2-16,0 0-47 0,0 0-8 16,0 0 2-16,0 0 52 15,0 0 3-15,0 0-17 0,0 0-4 0,0 0-41 16,40-19-12 15,-1 19-5-15,-39 0 10-16,20 0 0 0,-20 0-10 15,0 0 7-15,20 0-4 0,-20 0-3 0,0 0 10 16,18 0-8-16,-18 0 6 16,0 0 4-16,0 0-4 0,20 0 2 0,-20 0-3 15,0 0-7-15,0 0-7 0,0 0 7 0,0 0 7 16,0 19-4-16,0-19-55 0,19 0-29 0,-19 0-55 16,0 0-40-16,0 0 14 0,21 0-52 0,-21 0-27 15,0 20 22-15,0-20-35 0,19 0-14 0,-19 0-17 16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56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 0 1501 0,'0'0'63'16,"0"0"24"-16,0 0 43 0,0 0 27 0,0 0-31 15,0 0-10-15,0 19-50 0,0-19-6 0,0 20-28 16,0-1-18-16,0 1 10 15,0-1-22-15,0 1-14 0,0 0 8 0,0-20-1 16,0 19 1-16,0 1 8 0,0-20-48 0,0 0-61 16,0 0-44-16,0 20-81 0,0-20-26 0,0 0 11 15,0 0-45-15,20 0 18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57.3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352 39 911 0,'0'0'20'0,"0"-19"46"0,0 19 7 0,0 0 10 15,0 0-11-15,0 0-77 0,0 0 62 0,0 0-57 16,0 0 55-16,0 0 2 0,0 0-55 0,0 0 53 16,0 0-55-16,0 0 51 15,0-20 23-15,0 20 19 0,0 0-3 0,0 0 4 16,0 0-16-16,0 0-2 0,0 0 24 0,0 0-11 16,0 0-18-16,0 0 1 0,0 0-9 0,0 0-4 15,0 0 9-15,0 0-14 0,0 0-25 0,0 0 0 16,-20 0-27-1,0 20-7 17,-19-1 5-32,20-19-7 0,19 20 14 0,-20-20-14 15,1 20-5-15,0-1 5 0,-1-19-5 0,0 19 17 16,0 2-3-16,1-2 1 0,-1-19 1 0,1 20-8 16,0-1-1-16,-1 0 7 0,20-19-6 0,-19 20 8 15,-1-20 22-15,20 0 1 0,0 0 9 0,0 0-7 16,0 0 10 15,0 0 14-31,0 0-1 16,0 0 1-16,20 19-48 15,-20-19 30 1,0 0 2-16,0 0 12 0,0 0-4 0,58 20-32 16,-58-20 9-1,78 0-15 1,-78 0-26-1,59 0-7 1,-59 0-74-16,0 0-59 0,0 0-45 16,0 0-55-16,0 0-39 0,0 0-34 0,0 0-7 15,58 19-7-15,-58-19-4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23:22:58.0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196 214 122 0,'0'0'11'0,"0"0"-9"0,0 0-24 15</inkml:trace>
  <inkml:trace contextRef="#ctx0" brushRef="#br0" timeOffset="4842">196 176 720 0,'0'0'27'0,"0"0"25"0,0 0 43 0,0 0 18 15,0 0-9-15,0 0 17 0,59-40-76 0,-59 40 24 16,0 0-12-16,0 0-16 0,0 0 64 0,0 0-14 16,0 0 0-16,0 0-12 0,0-19-3 0,0 19-14 15,0 0 6-15,0 0 9 0,0 0-13 0,0 0-7 16,0 0 3-16,0 0-16 0,0-20 0 0,0 20 21 15,0 0 8-15,0 0 15 0,0 0-16 0,0 0-17 16,0 0 10-16,0 0-1 0,0 0-6 0,0 0 4 16,0 0-32-16,0 0-11 0,0 0 21 0,0 0-5 15,0 0-3-15,0 0 14 0,-20 20 2 0,20-20-26 16,0 0 37-16,0 0-16 0,0 0-25 0,0 0 28 16,0 0-28-16,-59 118 32 15,39-99-37-15,20 1-6 0,-20-1 1 0,20-19-21 0,-19 19 13 0,19-19 2 16,-18 20-4-16,18-20 12 0,0 19-15 15,0-19 10-15,-21 0 1 0,21 0-12 0,0 0 9 16,0 0-21-16,0 0 7 0,0 0-19 0,0 0-37 0,0 0-12 16,0 0-25-16,0 20-29 0,0-20 5 15,0 0-28-15,0 0-33 0,0 0 12 0,0 0-18 16,0 0 6-16,21 0 4 16,-21-20 22-16,0 20-4 0,0 0 49 0,0 0-40 15,0 0 12-15,0 0 18 0,18 0-45 0,-18 0 30 16</inkml:trace>
  <inkml:trace contextRef="#ctx0" brushRef="#br0" timeOffset="5586">0 97 1148 0,'0'0'86'0,"0"0"-6"0,0 0 49 0,0 0 51 0,0 0-61 15,0 0 62-15,0 0-12 0,0 0-16 0,0 0 31 16,0 0-33-16,0 0 25 0,0 0-23 0,0 0-27 16,0 0 8-16,0 0-33 0,0 0 17 0,0 0-18 15,0 0-22-15,0 0-34 0,0 0-21 0,0 0-7 16,0 0 0-16,20 0 8 16,38 20-27-1,-37-20 8-15,-3 19 19 16,-18-19 29-16,19 20 17 15,1 0-14-15,0-20-13 0,-20 19-38 0,20 0-16 16,-1 2 3-16,1-2-5 0,-20 1 5 0,20-1 8 16,-2-19 3-16,-18 0-30 15,0 0-40-15,0 0-59 0,0 0-56 0,0 0-23 16,0 0-51-16,0 0-31 0,0 0-42 0,0 0-37 16,0 0 6-16,19 39 35 0,-19-39 20 15,0 0 13-15</inkml:trace>
  <inkml:trace contextRef="#ctx0" brushRef="#br0" timeOffset="6410">449 254 879 0,'0'0'63'0,"0"0"25"0,0 0 48 0,0 0-1 16,0 0-39-16,0-19-9 0,0 19-16 0,0 0 27 15,0 0-11-15,0 0 8 0,0 0-11 0,0 0 4 16,0 0 19-16,0-21-7 0,0 21-5 0,0 0 9 15,0 0-9-15,0 0-17 0,0 0 25 0,0 0-16 16,0 0 6-16,0 0 10 0,0 0-27 0,0 0-6 16,0 0-15-16,0 0 6 0,0 0-13 0,0 0-5 15,0 0-19-15,0 21-12 0,0-21 4 16,19 58-19 0,-19-58 21-1,0 39-31 1,0-39-58-16,0 0-27 15,0 0-57-15,0 0-13 0,0 0-35 0,0 0 0 16,21 39-4-16,-21-39-33 0,0 0 11 0,0 0-52 16,0 0 10-16,0 0-23 0,0 0-28 0</inkml:trace>
  <inkml:trace contextRef="#ctx0" brushRef="#br0" timeOffset="7018">429 136 1476 0,'0'0'84'0,"0"0"48"16,0 0 24-16,0 0 40 0,0 0-83 0,0 0-56 16,0 0-30-16,-18-19-24 0,18 19 15 15,0 0-69-15,0 0-8 16,0 0-7-16,-20 0-13 0,20 0 22 0,0 0 26 16,0 0 0-16,0 0 13 15,0-20 16 1,0 20 24-16,0-19-4 15,0 19 2 1,0 0-42 0,0 0 22-16,0 0 25 15,0 0-28 1,0-39 8 15,0 39 26-31,0 0 7 16,0 0-4-16,0 0-12 0,-20-39-35 15,20 39-25-15,0 0-73 16,0 0-85-16,0 0-92 0,0 0-23 0,0 0-57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8:45.4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19 984 0,'0'0'43'0,"0"0"18"0,0 20 67 0,19-20-37 15,-19 0-9-15,0 0-10 0,0 0-53 16,-19 0 63-16,19 0-11 0,0 0-5 0,0 0-12 15,19 0-21-15,-19 0-15 0,0 0-12 0,0-20 5 16,0 20 2-16,0 0-17 0,0 0 20 0,0 0-8 16,0 0-10-16,0 0 11 0,0 0-18 0,0 0-9 15,0-19-32-15,0 19-41 0,0 0-39 0,0 0-32 16,0 0 8-16,0 0-22 0,0 0-33 0,0 0-21 16</inkml:trace>
  <inkml:trace contextRef="#ctx0" brushRef="#br0" timeOffset="178">79 136 1459 0,'0'0'30'16,"-20"0"34"-16,20 0 21 0,20 0 10 0,-40 0-27 16,20 0-39-16,20 0-18 0,-20 0-15 0,0-19-1 15,0 19 12-15,0 0-11 0,0 0 1 0,0 0-41 16,0 0-49-16,0 0-62 0,0 0-1 0,0 0-56 15,0 0-32-15,0-19-1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8:48.3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41 195 1198 0,'0'0'23'0,"0"0"-21"15,0-20 86-15,-20 20-25 0,20 0-10 0,0 0 60 16,0 0-74-16,0 0 48 0,-19 0 2 0,19 0-7 16,0 0 7-16,0 0-3 0,0 0-1 0,0 0-12 15,0 0-25-15,0 0-11 0,0 0-9 0,0 0-12 16,0 20 7-16,0-20-6 0,0 19-10 0,0-19-14 16,0 21 2-16,0-2 0 0,19 0 0 0,-19 1 10 15,0 0 0-15,0-1-5 0,0 1 9 0,20 18-6 16,-20-18-11-16,0 0 8 0,20-1-9 15,-20-19 0-15,18 20 4 0,-18 0-2 0,0-20-2 16,20 19 4-16,-20-19 10 0,19 0-5 0,-19 0 7 16,20 20-7-16,-20-20-51 0,20-20-18 0,-20 20-37 15,20 0-16-15,-1-19 28 0,-19-1-19 0,20 20-2 16,-20-20 16-16,0 1-2 0,18 19 14 0,-18-20 76 16,20 0-64-16,-20 1 52 0,0 0 25 0,0-1-38 15,0 1 61-15,0-1-35 0,0 0 10 0,19 1-3 16,-19 0 10-16,0-2-1 0,0 2 0 0,0 19-39 15,0 0 52-15,0-20-15 0,0 20 79 0,0 0 17 16,0 0-12-16,0 0 25 0,0 20-69 0,0-20 19 16,0 0-32-16,0 19-14 0,21-19-8 15,-21 21 9-15,0-2-14 0,19-19 3 0,-19 19-7 16,0 1-7-16,20 0 9 0,-20-1-6 0,0 1 4 16,19-1 2-16,-19 0-17 0,0-19-31 0,0 20-52 15,20-20-37-15,-20 20-20 0,0-20 22 0,0 19 3 16,19-19-28-16,-19 0-19 0,0-19-31 0,19 19 11 15</inkml:trace>
  <inkml:trace contextRef="#ctx0" brushRef="#br0" timeOffset="285">450 254 751 0,'0'0'28'0,"21"19"8"0,-21 1 34 0,0 0 13 15,0-1-16-15,0 1 15 0,0-1-1 0,0 0-75 16,0 1 61-16,19 0-89 0,-19-1 36 0,0-19 3 16,0 20-13-16,0-20 25 0,0 20-10 0,0-20 8 15,20 0-52-15,-20 0 52 0,0-20-46 0,0 20 59 16,0-20 17-16,0 20 25 0,0-19-20 0,0-1-1 16,0 0-18-16,0 1-32 0,0-20 4 0,0 20-8 15,0-1 2-15,0 0-14 0,0 20 8 16,0-19 12-16,0 0-11 0,0 19 3 0,0-21-9 15,19 21-18-15,-19-19-64 0,0 19-24 0,19 0-49 0,-19-20 9 16,20 20 1-16,-20 0-25 0,19 0-4 16,-19 0-61-16</inkml:trace>
  <inkml:trace contextRef="#ctx0" brushRef="#br0" timeOffset="728">803 175 1041 0,'0'0'16'0,"0"0"30"0,0 0 45 16,-20-19-35-16,20 19 7 0,0 0-21 16,0 0-38-16,0 0 68 0,-20 0-8 0,20 0 11 15,0 0-1-15,0 0-29 0,-19 0-14 0,19 0 0 16,-20 0 4-16,20 0 0 0,-19 19 3 0,19-19-20 16,-19 0-9-16,19 20 2 0,-20-20-9 0,20 0-9 15,0 19 10-15,-19 2-8 0,19-21-4 0,0 19 16 16,0 0-14-16,0-19 5 0,0 20 15 0,0 0-15 15,0-20 9-15,0 19-7 0,0 1 0 0,0-20 7 16,19 19-12-16,-19 0 10 0,20-19-10 0,-20 20 5 16,0-20-2-16,19 0-5 0,-19 0-4 0,19 20 0 15,-19-20 2-15,20 0 6 0,-1 0 6 0,-19-20-6 16,20 20 8-16,-20-20-27 0,20 20-11 0,-20-19-2 16,20 19-5-16,-20-19 7 0,19-1 13 15,-19 1-1-15,19-1 3 0,-19 0 3 0,0 20 6 16,19-19 3-16,-19 0-3 0,0-2 7 0,0 2-2 15,0 19 15-15,0-20-5 0,0 20 9 0,0 0 1 16,0 0-10-16,0 0 5 0,0 0 0 0,0 0 0 16,0 20-5-16,0-20 7 0,0 19-2 0,0 2-4 15,0-2-9-15,20 0-5 0,-20 1-4 0,0 0 7 16,0-1 10-16,0 1-2 0,20-1-43 0,-20-19-44 16,0 19-72-16,0-19-12 0,0 20-5 0,0-20-17 15,0 0 26-15,19-20-67 0</inkml:trace>
  <inkml:trace contextRef="#ctx0" brushRef="#br0" timeOffset="1120">1096 78 1066 0,'0'0'22'0,"0"0"42"0,0-19-39 0,0 19 78 15,0 0-47-15,-20 0-22 0,20 0 70 0,0 0-48 16,-20 0 23-16,20 0-14 0,-19 19-33 0,19-19-25 15,0 0 11-15,-20 0 11 0,2 20-1 0,18-20 3 16,-20 19-7-16,20 0-26 0,0-19 9 16,-20 20-12-16,20-20-1 0,0 19 17 0,0-19-11 15,0 20 0-15,0-20-2 0,0 19-16 0,0-19 9 16,0 0 7-16,20 21-3 0,-20-21 8 0,20 0-6 16,-20 0-3-16,18 19 6 0,-18-19 6 0,20 0-6 15,-1 0 0-15,-19 19 0 0,20-19-9 0,-20 0 5 16,20 0 4-16,-1 20 0 0,-19-20 11 0,0 0 29 15,20 0 18-15,-20 0 0 0,0 0 19 0,0 20-5 16,20-20-10-16,-20 0 7 0,0 0-18 0,-20 0-12 16,20 19-11-16,0-19-11 0,0 0-8 0,-20 20-4 15,20-20 2-15,-19 0 0 0,19 19-5 0,-20-19-9 16,20 0 7-16,-20 0-3 0,20 19 1 0,-19-19-19 16,19 0-51-16,0 0-49 0,0 0-48 15,0 0-55-15,0 0-20 0,0 0 43 0,0 0-15 16,0 0 36-16,0 0-7 0,19 0-41 0</inkml:trace>
  <inkml:trace contextRef="#ctx0" brushRef="#br0" timeOffset="1281">1252 214 1082 0,'0'0'47'0,"0"0"-9"15,0 0 82-15,19 0-35 0,-19 0-36 0,0 0 4 16,0 0-77-16,0 0 32 0,0 21-18 0,0-21 12 15,0 0-19-15,0 19-21 0,0 0-48 16,0 1-8-16,0-20-40 0,20 20-36 0,-20-1-12 16</inkml:trace>
  <inkml:trace contextRef="#ctx0" brushRef="#br0" timeOffset="1444">1271 78 1400 0,'0'0'6'0,"0"-19"2"16,0 19 9-16,0-20 4 0,0 20 1 0,0-19 1 16,0 19-14-16,0 0-5 0,0-20-11 15,20 20-6-15,-20 0-14 0,0 0-76 0,0 0-10 16,0 0-66-16,0 0-67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8:47.5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120 352 280 0,'0'0'32'16,"0"0"15"-16,19-40 8 0,-19 40 1 0,0 0-10 15,0 0-3-15,0 0 4 0,0 0 21 0,0 0-21 16,0 0 13-16,18-19-16 0,-18 19-6 0,0 0 8 16,0 0-6-16,0 0 32 0,0 0-21 0,0 0 0 15,0 0-14-15,0 0-10 0,0 0 21 0,0 0 11 16,0 0-23-16,0 0-15 15,0 0 18-15,0-19-8 0,0 19-59 0,0 0 88 16,0 0-90-16,0 0 70 0,0 0-15 0,-37-21-1 16,16 21-9-16,21 0 11 0,-19 21 24 15,19-21-14-15,-20 19 21 0,20 0 0 0,-19 1-22 16,19 0 3-16,-20-1-16 0,20 1-4 16,0-1 2-16,-20 0 7 0,20 21 13 0,0-21 5 15,0 21 4-15,0-21-4 0,0 1-10 0,20 19 8 16,-20-20-2-16,20 0-4 0,-20 1-2 0,19-20-19 15,-19 19 2-15,20-19-11 0,-1 20 7 0,-19-20-11 16,21 0-6-16,-2 0 8 0,-19 0-12 0,18 0 16 16,-18 0 3-16,21 0 2 0,-21-20-2 0,19 20-10 15,-19 0 5-15,0 0-26 0,0 0-32 0,20-19-47 16,-20-1-65-16,0 20-32 0,0-19-14 0,0 19-18 16,0-19 51-16,19-1-28 0,-19 1-37 0,-19 19 26 15,38-20-32-15</inkml:trace>
  <inkml:trace contextRef="#ctx0" brushRef="#br0" timeOffset="256">157 0 1528 0,'0'0'58'0,"-18"0"45"16,18 19 32-16,0-19 36 0,0 0-36 0,0 20-28 15,0-20 0-15,0 20-7 0,0-1-20 0,0 1 3 16,0-1-28-16,0 20-29 0,0-20 3 0,0 1-2 16,18 19 2-16,-18 1-5 0,0-21-4 15,21 20-13-15,-21-19-14 0,0 19 21 0,0-20-14 16,19 0 3-16,-19 1-8 0,0 19-56 0,0-39-62 16,0 20-66-16,20 0-76 0,-20-20-48 0,0 19-5 15,19-19-7-15,-19 0 3 0,20 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8:50.6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59 1348 0,'0'0'21'15,"0"0"43"-15,0 0 33 0,0 0 31 0,0 20 21 16,0-20 3-16,0 19-24 0,0-19-17 0,0 20-14 16,0-1-20-16,0 20-5 0,20-20-6 0,-20 1-21 15,0 19-36-15,0-20-2 0,19 2-7 0,-19 17-16 16,0-18 16-16,0 0 0 0,20 19-26 0,-20-20-38 15,0 0-61-15,0 1-72 0,20 0-49 0,-20-20-38 16,0 19 28-16,0 1-48 0,19-20-29 0</inkml:trace>
  <inkml:trace contextRef="#ctx0" brushRef="#br0" timeOffset="202">20 313 1501 0,'0'-19'49'0,"0"19"32"0,-20 0 22 16,20 0 36-16,0 0-36 0,0 0-32 0,0 0-26 16,0 0-35-16,0 0-17 0,20 0-2 0,-20 0 4 15,0 0 8-15,0 0-6 0,0 0 12 0,20 0-4 16,-20-21-7-16,19 21 2 0,-19 0-52 0,20-19-44 16,0 19-77-16,-20 0-69 0,19-20 16 0,1 20-41 15,-2 0-45-15</inkml:trace>
  <inkml:trace contextRef="#ctx0" brushRef="#br0" timeOffset="620">274 137 1596 0,'-19'20'19'0,"19"-20"25"0,0 0 26 0,0 19 23 16,0-19 0-16,0 19-22 0,0 1-14 15,19-20-21-15,-19 19-20 0,0 1-3 0,0-1-10 0,20 2-1 16,-20-2 0-16,0 0-2 0,19 1-2 16,-19 0 2-16,0-20-5 0,19 19 5 0,-19 1-11 0,0-20 4 15,20 19-2-15,-20-19 5 0,19 0 15 16,-19 19-18-16,21-19 5 0,-21 0-12 0,19 0-6 16,-19 0-14-16,20 0-24 0,-20-19-13 0,19 19-16 15,-19 0 4-15,19-19 4 0,-19 19 3 0,20-20 8 16,-20 1 14-16,0 19 3 0,0-20-12 0,19 0 65 15,-19 1-79-15,0 0 61 0,0-2 7 0,20 2-60 16,-20-1 86-16,0 1-48 0,0 19 20 0,0-20 13 16,20 1-4-16,-20 0-8 0,0 19 2 0,0-20 4 15,0 20 14-15,0 0 38 0,0 0-46 0,0 0 75 16,0 0-52-16,0 20 1 0,0-20 55 0,0 19-83 16,0-19 57-16,0 19-4 0,0 1-6 15,0-1 4-15,20 1-5 0,-20-1-16 0,0 2-15 16,0-2-11-16,19 0-9 0,-19 1-8 0,0 0-30 15,0-1-21-15,20 1-70 0,-20-20-5 0,19 19-36 16,-19-19-37-16,19 0-6 0</inkml:trace>
  <inkml:trace contextRef="#ctx0" brushRef="#br0" timeOffset="984">724 176 1058 0,'20'0'10'0,"-20"0"35"0,0 0 36 0,0 19-23 16,0-19-4-16,0 20-14 0,0-1-37 0,0 1 28 16,0-20 9-16,0 19-6 0,0 2 7 0,0-2 0 15,0 0-11-15,19 1-13 0,-19 0-2 0,0-1-2 16,0-19-11-16,0 20-8 0,19-20-3 0,-19 19 3 16,0-19-3-16,0 0 9 0,0 0 2 0,0 0-6 15,0 0 2-15,0 0-2 0,0 0 1 0,0-19-5 16,19-1 3-16,-19 20 5 0,0-19-21 0,0-1 14 15,0 0-3-15,0 1 3 0,0 0 9 0,0-2-13 16,0 2 9-16,20-1-8 0,-20 20 10 0,0-19 10 16,0-1 5-16,0 1-6 0,20 19 4 15,-20-19-9-15,0 19 7 0,19 0 41 0,-19 0-4 16,0 0 22-16,20 0-9 0,-20 19-26 0,20-19 5 16,-20 19-22-16,20 1 0 0,-20-1 0 0,18 1-7 15,-18-1 0-15,20 2-8 0,-20 17-12 0,0-18-14 16,19 0-30-16,-19-1-65 0,0 1-38 0,0-20-50 15,20 19-6-15,-20-19-8 0,0 19-12 0</inkml:trace>
  <inkml:trace contextRef="#ctx0" brushRef="#br0" timeOffset="1407">1094 98 1198 0,'0'0'42'15,"0"0"-36"-15,-18-19 78 0,18 38-31 0,0-19 4 16,0 0 48-16,0 0-64 0,-20 20 36 0,20-20-35 16,0 19 1-16,-20-19-1 0,20 20-9 0,0-1-2 15,0 0-20-15,-19 1-8 0,19-1 3 0,0 1-15 16,0-20 7-16,0 19 0 0,0 2 0 0,0-21-3 16,0 19 3-16,19-19 4 0,-19 19 1 0,0-19-19 15,0 0-23-15,20 0-62 0,-20 0-20 0,20-19-12 16,-20 19 60-16,18 0-38 0,-18-19 44 0,0-2 18 15,20 21-55-15,-20-19 65 0,0-1-10 0,20 1 15 16,-20-1 12-16,0 1 26 0,0 0-12 16,19-1 2-16,-19 1 8 0,0 19 4 0,0-20 53 15,0 20 44-15,0 0-4 0,0 0 21 0,0 0-49 16,0 0-16-16,0 0 23 0,0 20-3 0,0-20 3 16,0 19 1-16,20 1-16 0,-20-1 13 0,0 20 11 15,0-20 0-15,19 20-3 0,-19 1-18 0,0-21-13 16,0 21-26-16,0-1-4 0,0-1-23 0,21-18-7 15,-21 19 10-15,0-19-6 0,-21 19 6 0,21-19 1 16,0-1-4-16,0 1-18 0,0-20-35 16,-19 19-44-16,19-19-58 0,-20 0-42 0,20 0-22 15,-19-19 37-15,-1 19-13 0,20-20-1 0,-20 1-5 16</inkml:trace>
  <inkml:trace contextRef="#ctx0" brushRef="#br0" timeOffset="1952">1408 98 1315 0,'0'0'-32'0,"0"0"92"0,0-19-43 0,0 19 6 15,0 0 44-15,-19 0-73 0,19 0 70 0,0-20 1 16,0 20-5-16,-21 0-10 0,21 0-24 0,0 0-2 16,-19 0-4-16,19 0 4 0,0 0 0 0,-20 0 10 15,20 0 10-15,0 0 14 0,-19 0 5 0,19 20-4 16,0-20 4-16,0 19-17 0,-20-19-7 0,20 20 0 16,0-1-26-16,0-19-1 0,0 20 4 0,20-1-14 15,-20-19 15-15,0 19-15 0,0 1 3 16,19-20 4-16,-19 19-9 0,20-19 3 0,-20 20-6 15,19-20 1-15,-19 0-10 0,21 0 9 0,-21 0-17 16,19 0-24-16,-19 0-31 0,18-20-34 0,-18 20-17 16,21-19 6-16,-21 19 14 0,0-20 4 0,19 1 22 15,-19 0 22-15,0-1 13 0,0 20 22 0,0-19 12 16,0-1-14-16,0 1 25 0,-19-1 8 0,38 20 1 16,-38-20-3-16,19 1-14 0,0 19 8 0,0 0 23 15,0 0 65-15,0-20 11 0,0 40 7 0,19-20-5 16,-19 0-32-16,0 19 0 0,0-19 0 0,20 20-15 15,-20 0-6-15,0-1 6 0,19 1-17 0,-19-1 2 16,0 20-7-16,20-20-11 0,-20 20 4 16,0-19 3-16,19 20-4 0,-19-21-20 0,0 0-4 15,0 21-14-15,0-21 3 0,0 1 6 0,0-1 5 16,0 0-7-16,0 1-39 0,0 0-36 0,0-20-41 16,-19 19-28-16,19-19-9 0,-20 0-1 0,1 0-33 15,19 0 23-15,-20 0-23 0,20-19-25 0</inkml:trace>
  <inkml:trace contextRef="#ctx0" brushRef="#br0" timeOffset="2391">1662 39 1416 0,'0'0'15'0,"0"0"41"0,0-19 19 0,0 19 36 16,0 0 16-16,0 0-11 0,0 0 9 0,0 0-13 15,0 0-37-15,0 0-20 0,0 19-14 0,0-19-3 16,0 0 28-16,0 20 4 0,0-20-13 0,0 20-17 16,0-20-21-16,0 19-19 0,0 1 12 0,0-1-7 15,0 1-3-15,19-1 3 0,-19 0-13 0,0 1 4 16,0-20 4-16,20 19 4 0,-20 1 1 0,0-1-2 15,20 2 2-15,-20-21-10 0,18 19-2 16,2-19-33-16,-20 0-36 0,20 0-15 0,-20 0-31 16,19-19 14-16,-19 19 7 0,20-21 1 0,0 2 0 15,-20-1 11-15,19 1 7 0,-19-1 6 0,0 1 28 16,20-20 22-16,-20 20 13 0,18-1 11 0,-18 1 2 16,0-1 0-16,0 0 20 0,20 1 34 0,-20 19 58 15,0 0 42-15,0-20 5 0,19 20-3 0,-19 20-22 16,0-20-36-16,0 19-8 0,0-19-29 0,21 20-33 15,-21 19-11-15,0-19-17 0,0-1 7 0,0 1-4 16,0 18-17-16,19-18-74 0,-19-1-74 0,0 1-79 16,0-1-74-16,0 2-63 0,0-2-49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1:47.3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7 855 0,'0'0'18'0,"0"0"20"0,21 0 35 0,-21 0 15 15,0 0-3-15,0 0-44 0,0 0 38 0,0 20-20 16,0-20-6-16,0 0 40 0,0 0-35 0,0 0 24 16,0 0-6-16,19 0-10 0,-19 0-31 15,20 0-11-15,-20 0-8 0,18-20-1 0,-18 20-4 16,20 0-13-16,-20 0 13 0,19 0-6 0,-19 0-14 16,20 0 9-16,0 0 7 0,-20 0 2 0,19 0-5 15,1 0 3-15,-20 0-14 0,20 0-4 0,-20 0 11 16,18 0-9-16,2 0-24 0,-20 0-57 0,20 0-31 15,-20 0-50-15,0 0 21 0,19 0-16 0,-19 20-37 16,0-20-22-16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1:47.6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59 1718 0,'0'0'17'0,"-19"0"3"0,19 0 7 16,0 0-8-16,0 0-23 0,0 0 8 0,0 0-4 15,0 0 36-15,19 0 11 0,-19 0-9 0,0 0 2 16,20 0-33-16,-20 0-3 0,20-19-1 0,-1 19 3 15,-19 0-6-15,20-19-2 0,0 19 2 16,-20 0-9-16,18 0 7 0,2-21-43 0,-20 21-69 16,20 0-60-16,-20 0-57 0,0 0 4 0,19 0-32 15,-19 0-21-15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2:13.3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0 863 0,'0'0'24'16,"0"0"20"-16,0 0 19 0,0 0 7 0,0 0-5 16,0 0-17-16,0 0-9 0,0 0 22 15,19 0-67-15,-19 0 52 0,0 0-12 16,0 0-74-16,20 59 97 0,-20-40-120 16,0 1 120-16,0-20-55 0,0 19 8 0,0 1-14 15,0-20 6-15,0 19-10 0,0-19-20 0,0 19-17 16,0-19-90-16,0 0-5 0,0 20-107 0,0-20-8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27.8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43 310 0,'19'0'38'0,"-19"0"27"0,0 0 31 16,0-20 17-16,0 20 3 0,0 0-7 0,0 0-2 15,0 0 9-15,0 0-13 0,0 0-49 0,0 0 38 16,0-19-28-16,0 19-17 0,0 0 44 0,0 0-72 16,0 19 9-16,0-19-21 0,0 0-18 15,0 0 11-15,0 20-9 0,-19 0 9 0,19-20 11 16,0 18-18-16,0 3 12 0,0-2-5 0,0 1-13 16,0-1 17-16,0 1-4 0,0-1 7 0,19 1-5 15,-19-1 0-15,0 0-9 0,0-19 5 0,0 20 4 16,0-20-15-16,19 0 22 0,-19 20-9 0,0-20-2 15,0-20 13-15,0 20-20 0,0 0 9 0,0-20 0 16,20 20-2-16,-20-19 4 0,0 0-7 0,0 19 1 16,19-20 9-16,-19 1-1 0,0-1 1 0,21 1 8 15,-21-1-9-15,0 1-4 0,19-2-5 0,-19 3 3 16,0-2-4-16,0 20 14 0,20-20-1 16,-20 1-7-16,0 19 0 0,0 0-2 0,0 0 2 15,0 0-3-15,0 0 12 0,0 0-13 0,0 19 4 16,0 1 0-16,0-20 43 0,19 38 19 0,-19-17 1 15,0-2-2-15,0 1-50 0,0-1-13 0,0 1 13 16,19-1 4-16,-19 1 3 0,0-20-2 0,20 19-25 16,-20-19 13-16,0 0-11 0,0 19 3 0,19-19 8 15,-19-19-10-15,0 19 8 0,20 0-2 0,-20-19 2 16,20 19-2-16,-20-20-2 0,0 20 9 0,20-19-7 16,-20-1 13-16,19 1-6 0,-19 19-14 0,0-20 16 15,0 1-20-15,0-2 9 0,20 3-64 0,-20 18-45 16,0-20-55-16,0 0-4 0,0 20 40 0,0-19-15 15,19 19 13-15,-19 0-38 0,0 0-15 16,0 0 7-16</inkml:trace>
  <inkml:trace contextRef="#ctx0" brushRef="#br0" timeOffset="1075">547 23 532 0,'0'0'2'0,"0"0"15"16,0 0 14-16,0 0-1 0,0 0-1 0,0 0-14 16,0 0-23-16,0 0 10 0,0 0-2 0,0 0 10 15,0 0 20-15,0 0-12 0,0 0 7 0,0-19-9 16,0 19-14-16,0 0 16 0,0 0-12 0,0 0 18 15,0 0 8-15,0 0-6 0,0 0 14 0,0 0-22 16,0 0-4-16,0 0-1 0,0 0 3 0,0 0-6 16,0 0-12-16,0 0 10 0,0 0-17 0,0 0 5 15,0 0 15-15,0 0-15 0,0 0 4 0,0 0 0 16,0 0 2-16,0 0 0 0,0 0-4 0,0 0 2 16,0 0-4-16,0 0-2 0,0 0-2 15,0 0 8-15,0 0-2 0,0 0 0 0,0 0 12 16,0 0-12-16,0 0-2 0,0 0 10 0,0 0-8 15,0 0 8-15,0 0 4 0,0 0-4 0,0 0-8 16,0 0-4-16,0 0 2 0,0 0 4 0,0 0-6 31,0 0 10 1,0 0 2-1,0 0-8 0,0 0 40-15,0 0 18-16,0 0-3 15,0 0 5-15,0 0-27 0,0 0-12 0,0 0 3 16,0 0-1-16,0 0-37 0,0 0 28 16,0 0-31-16,0 0 1 15,0 0 30 1,0 0 22-1,0 0-9-15,0 0 8 0,0 0-62 16,0 0 48 0,0 0-7-1,0 0 37-15,0 0-13 0,0 0 7 16,0 0-16-16,-20 19-22 16,20-19 20-16,0 0-8 15,-39 40-14 1,1-1-14-16,38-39 13 15,0 19 7-15,0-19-7 0,-20 20-2 0,20-1-4 16,0 1-1-16,0-20 10 0,0 19-1 0,0 1-2 16,0-20 2-16,0 19-10 0,0 0 10 0,0-19 0 15,20 20 1-15,-20-20 3 0,0 20-18 0,0-20 12 16,0 0-9-16,0 19 1 0,19-19 12 0,-19 0-8 16,0 0 2-16,0 0-2 0,19 0 0 0,-19 0 4 15,0-19-4-15,19 19 6 0,-19 0-2 0,0-20 4 16,20 20 1-16,-20-20-11 0,20 1 8 0,-20 19-10 15,0-19 10-15,19-1 9 0,-19 20-15 16,0-19 4-16,20-1-11 0,-20 20 3 0,0-19 10 0,0-1-6 16,0 20 11-16,0-19-9 0,20 19-3 15,-20-21 3-15,0 21-4 0,0-18 4 0,0 18 2 16,0 0-2-16,0-20 11 0,0 20-6 0,0 0-5 16,0 0 2-16,0 0-15 0,0 0 19 0,0 0-15 15,0 0 9-15,0 0-2 0,0 0-4 0,0 0 15 16,0 0-9-16,0 20 2 0,0-20 2 0,0 0-2 15,0 0 35-15,0 18 11 0,0-18-5 0,0 21-1 16,0-21-27-16,0 19-17 0,0-19 4 0,0 20 5 16,0-1-7-16,0-19 11 0,0 20-13 0,0-20 8 15,0 19-10-15,0-19 2 0,0 20 0 0,0-20-49 16,0 0-12-16,0 19-72 0,0-19 0 0,0 19-9 16,20-19-28-16,-20 0-1 0,0 0-53 15</inkml:trace>
  <inkml:trace contextRef="#ctx0" brushRef="#br0" timeOffset="1346">723 43 728 0,'0'0'21'0,"0"-20"15"16,0 20 32-16,0 0 41 0,0 20-9 0,0-20 20 15,0 0-56-15,0 0 30 0,0 0-41 16,0 0-21-16,0 0 38 0,0 20-66 0,0-20 33 16,0 0-11-16,0 18-26 0,0-18 2 0,0 21-4 15,0-2-5-15,0-19 11 0,0 20-10 0,0-20 6 16,19 19 4-16,-19-19 9 0,0 20-15 0,0-1 4 16,0-19-10-16,0 20 3 0,0-1 10 0,0-19-57 15,0 19-34-15,0-19-30 0,0 20-63 0,0-20-43 16,0 20-22-16</inkml:trace>
  <inkml:trace contextRef="#ctx0" brushRef="#br0" timeOffset="1692">938 81 509 0,'0'0'27'0,"0"0"24"0,0 0 11 16,0 0 15-16,-20 0-10 0,20 0-11 0,0-18 0 15,0 18 7-15,-20 0 2 0,20 0-8 0,0 0 1 16,-19 0-6-16,19 0-40 0,-20 0 53 0,20 18-58 16,0-18 41-16,-19 0-2 0,19 0-52 15,-20 21 61-15,20-21-45 0,0 0 22 0,-18 19-8 16,18-19 4-16,0 20-15 0,0-20 4 0,-20 19 9 15,20-19-7-15,0 20 7 0,0-20 0 0,0 19-8 16,0-19-12-16,20 20 2 0,-20-20-5 0,0 19 1 16,0-19-6-16,0 0-9 0,18 19 9 0,-18-19-2 15,0 0 4-15,20 0 4 0,-20 0-43 0,19 20-55 16,-19-20-37-16,0 0-40 0,20 0-5 0,-20 0-11 16,19 0-27-16</inkml:trace>
  <inkml:trace contextRef="#ctx0" brushRef="#br0" timeOffset="1947">1055 43 680 0,'0'0'35'0,"0"0"19"0,0 0 6 16,0 0 61-16,0 20-31 0,0-20 2 0,0 18-26 15,0-18 14-15,0 21-59 0,0-21-5 0,0 19 26 16,0 1-70-16,0-20 56 0,0 19-7 0,0 1-4 16,0-1-7-16,0 1-1 0,0-20-16 0,0 19 10 15,0 0-5-15,0 1-3 0,19-20 8 16,-19 20-16-16,0-20-10 0,0 19-61 0,0-19-36 16,21 20-49-16,-21-20-62 0,0 0-12 0</inkml:trace>
  <inkml:trace contextRef="#ctx0" brushRef="#br0" timeOffset="2124">1055 199 1009 0,'-20'0'6'0,"20"0"20"16,0 0 5-16,0 0-17 0,0 0-2 0,0 0-16 16,0 0-4-16,0 0 18 0,0 0-7 0,20 0 11 15,-20 0-6-15,0 0-2 0,0-19-4 0,19 19-26 16,-19 0-43-16,21 0-44 0,-21 0-39 15,19-20-27-15,-19 20 3 0</inkml:trace>
  <inkml:trace contextRef="#ctx0" brushRef="#br0" timeOffset="2499">1192 141 579 0,'0'0'27'0,"0"0"32"0,0 0 2 0,0 0 22 0,0 0 7 15,0 0-15-15,0 0 7 0,0 0-21 16,0 0-18-16,0 0-5 0,0 0 27 16,0 0-15-16,0 0-2 0,0 39-58 15,0-39 56-15,0 0-63 0,0 0 40 0,0 58-6 16,19 20-25 0,-19-78 12-1,20 0-6-15,-20 0-17 31,0 0-53-31,19 0-24 0,-19 0 71 16,0 0 48-16,0 0-58 0,0 0 66 0,98-78-44 16,-98 59 1-16,0-1 16 0,0 20 4 15,0 0 1 1,0 0 15 0,0 0-53-16,0 0 82 0,0 0-17 15,20 58-43 1,-20-58-70-1,0 0-3-15,39 59-125 0,-39-59-47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2:14.4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1323 0,'0'0'-32'15,"0"20"75"-15,0-20-54 0,0 0 22 0,0 0 48 16,0 0-67-16,0 0 61 0,0 0-2 0,0-20-6 15,0 20 28-15,0 0 8 0,0 20-18 0,19-20 1 16,-19 0-15-16,0 0-23 0,20 0 8 0,-20 20-3 16,0-20-18-16,19 0 12 0,-19 19-12 0,20-19-4 15,-20 20-9-15,18-20-2 0,-18 20 4 0,0-20-11 16,20 19 9-16,-20 1 5 0,20-20-3 0,-20 19-2 16,20-19 0-16,-20 20-58 0,20-20-65 0,-20 0-47 15,19 19-62-15,-19-19 3 0,0 20-24 0,20-20-23 16</inkml:trace>
  <inkml:trace contextRef="#ctx0" brushRef="#br0" timeOffset="280">371 0 1519 0,'0'0'-37'0,"0"20"27"0,-20-20 14 16,20 0 17-16,0 0 54 0,0 0-1 16,0 20-9-16,-19-20 3 0,19 0 1 0,0 19-15 15,0 1 8-15,0-20 1 0,-20 20 5 0,20-1 12 16,0 20-7-16,-20-19-24 0,20-1-15 0,-20 20-20 16,20-20-11-16,-19 20 9 0,19-18-12 0,-19 17-3 15,19-18 3-15,-19 0 0 0,19-1 3 0,-20 20 3 16,20-19-15-16,0-20-81 0,0 19-66 0,0-19-69 15,-19 20-77-15,19-20 17 0,0 0-35 0,0 0 0 16</inkml:trace>
  <inkml:trace contextRef="#ctx0" brushRef="#br0" timeOffset="532">468 216 1459 0,'0'19'19'0,"0"-19"41"0,0 0 18 0,0 19 13 16,0-19-10-16,0 0-30 0,0 20-2 0,0-20-11 16,0 19 5-16,-20 2-12 0,20-2-18 0,0 0-9 15,0 1 1-15,0 0-7 0,0-1-3 0,0 1 10 16,0-1-17-16,0 20-14 0,-19-19-63 15,19-1-61-15,0 1-78 0,0 0-20 0,0-1-16 16,0 1 5-16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2:13.7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109 0 976 0,'0'0'26'16,"0"0"17"-16,0 0 13 0,0 20 1 0,20-20-9 16,-40 0-46-16,20 0 44 0,0 0-52 0,0 19 54 15,0-19-33-15,0 20 17 0,0-20-11 0,0 20-70 16,0-1 72-16,0 1-76 0,0-1 55 0,0-19 2 16,0 20-12-16,0-1 10 0,0 1 2 0,0-1-8 15,-19 0 10-15,19 1-12 0,0-20-9 16,0 19 45-16,0-19-113 0,19 21-1 0,-19-21-54 15,0 19-105-15,0-19 35 0</inkml:trace>
  <inkml:trace contextRef="#ctx0" brushRef="#br0" timeOffset="301">12 196 1510 0,'-20'0'6'0,"20"0"3"0,0 0 1 16,0 0 1-16,0 0-17 0,0 0 6 0,0 0 56 16,0 0 12-16,20 0 11 0,-20 0-12 0,0 0-20 15,20 0 7-15,-20-20-12 0,19 20 5 0,-19 0-30 31,97 0-32 1,-97 0-47-32,0 0-61 0,0 0-51 15,0 0-66-15,0 0-3 0,0 0-17 0,78 0-25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2:11.0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254 0 1140 0,'19'0'25'16,"-19"0"20"-16,0 0-32 0,-19 20 71 0,19-20-46 15,0 0-2-15,0 0 37 0,0 0-66 0,0 0 22 16,0 0-13-16,0 0-12 0,0 0 9 0,0 0 26 15,0 19 6-15,0-19 31 0,-20 20-13 0,20-20-25 16,0 19 4-16,-19 1-22 0,19-1 4 0,-19 0-2 16,19 21-17-16,-20-21-7 0,20 1-5 0,-19 0 9 15,-1-1-2-15,20 1 0 0,-20 19-2 16,0-20-3-16,20 1 3 0,0-20-18 0,-19 19-69 16,19 0-56-16,0-19-56 0,-19 20-5 0,19-20 7 15,0 0-33-15,0 0 1 0</inkml:trace>
  <inkml:trace contextRef="#ctx0" brushRef="#br0" timeOffset="1367">0 39 602 0,'0'0'27'0,"0"0"20"0,0-19 13 0,20 19 17 15,-20 0-7-15,0 0-7 0,0 0 14 0,0 0-7 16,0 0-7-16,0 0-17 0,0 19-9 0,-20-19-41 16,20 0 59-16,0 0-30 0,0 0-2 0,0 0 38 15,20 20-65-15,-20-20 46 0,0 0-23 0,20 19-4 16,-1-19-13-16,0 20-2 0,-19-1 7 0,19 0-1 15,1-19 3-15,0 20-14 0,0 0 3 0,-1-1 7 16,1-19-9-16,-1 20 1 0,0-20 1 0,-19 20-6 16,20-1 8-16,-1-19 4 0,-19 0 0 15,20 20-10-15,-20-20 4 0,0 0 6 0,20 0-2 16,-20 19 4-16,0-19-8 0,0 0-78 0,0 0 2 16,20 0-51-16,-20 0-71 0,0 0 10 0,0 20-91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1:46.9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841 509 1240 0,'0'0'46'0,"0"0"-55"16,0 0 66-16,0 19-11 0,0-19-33 0,0 0 61 16,0 20-46-16,0-20 23 0,0 19 3 0,0 1 7 15,0-20-24-15,0 19-8 0,0 1-18 0,0-1-13 16,0 0 6-16,0 1-8 0,0-1 8 0,20 2-6 16,-20-2 2-16,0 0 4 0,0-19-47 15,0 20-50-15,0 0-62 0,0-20-40 0,0 19-33 16,0-19-46-16</inkml:trace>
  <inkml:trace contextRef="#ctx0" brushRef="#br0" timeOffset="-8013">607 0 197 0,'0'0'16'15,"0"0"-10"-15,0 0-23 16,0 0 34 0,0 0-24-16,0 0-23 15,0 0-15-15</inkml:trace>
  <inkml:trace contextRef="#ctx0" brushRef="#br0" timeOffset="-761">412 118 783 0,'0'0'20'0,"0"0"20"16,0 0 8-16,0 0 23 0,0 0-2 0,19 0-10 15,-19 0-1-15,0 0-2 0,0 0-42 0,0 19 66 16,-19-19-33-16,38 0-18 0,-38 0 45 0,19 20-67 15,0-20 44-15,0 0 9 0,0 0-1 16,0 0-5-16,0 0-13 0,0 0-12 0,0 0-5 16,0 0 2-16,39 215 5 0,-39-177-24 15,0 2-25-15,0-1 18 0,0-19 0 0,18 19-6 16,-18-20 14-16,0 1-10 0,0-1-7 0,0 1-41 16,0-1-56-16,20-19-69 0,-20 19-55 0,0-19-40 15,0 0-17-15,0 0 29 0</inkml:trace>
  <inkml:trace contextRef="#ctx0" brushRef="#br0" timeOffset="-401">40 157 1173 0,'0'0'56'0,"0"0"-31"0,-19 0 34 15,19 0 17-15,0 0-57 0,0 0 32 0,-21 0-34 16,21 0 56-16,0 0 12 0,21-20-7 0,-21 20 38 15,19 0-73-15,1 0-8 0,-1 0 14 0,1 0-29 16,0 0-11-16,18 0 0 0,-19-19-7 0,21 19-13 16,-20 0 22-16,19 0-11 0,-19-20 7 0,18 20 6 15,1 0-20-15,-19 0 16 0,19 0-9 0,-19-19-20 16,18 19-29-16,-18 0-83 0,0 0-75 0,-1 0-10 16,1 19-52-16,0-19 1 0</inkml:trace>
  <inkml:trace contextRef="#ctx0" brushRef="#br0" timeOffset="36564">724 41 249 0,'0'-20'19'0,"0"20"-6"15,0 0 25-15,0 0-13 0,0 0-14 0,0 0-3 16,0 0-14-16,0 0 17 0,0 0-7 0,0 0 19 16,0 0-14-16,0 0 9 0,0 0-1 0,0 0-4 15,0 0 4-15,0 0-9 0,0 0 14 16,0 0 13-16,0 0 4 0,0 0 7 0,0 0-11 15,0 0-19-15,0 0 4 0,0 0-8 0,0 0 23 16,0 0 7-16,0 0-16 0,0 0 16 0,0 0-22 16,0 0 18-16,0 0 8 0,0 0-9 0,0 0 30 15,20 0-25-15,-20 0 11 0,0 0-12 0,0 0-3 16,0 0-40-16,0 0 73 0,-20 0-58 0,20 20 27 16,0-20 2-16,0 0-67 0,0 0 65 0,0 0-38 15,0 0 29-15,0-20-9 0,0 40-5 0,0-40-19 16,0 20 21-16,-19 0 7 0,19 0 11 0,0 0 4 15,0 20 28-15,0-20-21 0,0 0-4 0,-20 0 4 16,20 0-8-16,-20 0 7 0,20 0-9 16,-20 0 14-16,20 19-16 0,-19-19 4 0,0 0-2 15,19 0-17-15,-19 20-14 0,-1-20 4 0,0 0 5 16,20 19-11-16,-19-19-1 0,-1 0-6 0,0 0 11 16,20 20-2-16,-20-20-2 0,2 0-12 0,18 0 2 15,-20 0 3-15,1 0 4 0,19 0 3 0,0 19-10 16,-20-19 8-16,20 0-10 0,0 0 9 0,0 0 3 15,-20 0-8-15,20 0 6 0,0 0-8 0,0 0 1 16,0 0 1-16,0 0 3 0,0 0-43 0,-19 0-66 16,19 0-59-16,0 0-87 0,0-19-7 0,0 19-43 15,0 0-30-15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2:29.1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38 1476 0,'0'0'19'0,"-19"0"7"0,19 0-1 16,0 0-1-16,0 0-17 0,0 0-7 0,0 0 4 15,0 0 57-15,19 0 0 0,-19 0 7 0,0 0-2 16,21-19-64 0,56 19-2-1,-77 0 4-15,20 0 3 0,-1-19-9 16,-19 19-11-16,20 0-79 0,-1 0-50 0,-19 0-56 16,21 0-34-16,-3 0-21 0,-18 19-13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2:29.4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 0 1727 0,'0'0'30'0,"0"0"19"16,0 0 9-16,0 0-5 0,0 0-37 0,-60 39 22 15,60-39 16-15,0 0 2 16,0 0-8-16,0 0-32 16,40 20-21-16,38-1 14 15,-57-19-25-15,-21-19-80 0,18 19-70 16,1 0-83-16,-19 0-26 0,21 0-37 0,-2 0-12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2:27.7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313 46 871 0,'0'0'14'0,"0"0"8"0,0 0 25 16,0 0 26-16,0-19-5 0,0 19 10 0,0 0-53 0,0 0 57 15,0 0-23-15,0 0-6 0,0 0 44 16,0 0-32-16,0 0 35 0,0 0 4 0,0 19 4 16,0-19-39-16,0 20-8 0,19-1-28 0,-19 0-8 15,0 1-23-15,0 0-2 0,0 19 9 0,0-19-11 16,20 19 14-16,-20 0-12 0,0-20 2 0,0 20-7 15,0-20 1-15,0 21 8 0,0-21-6 0,0 1 16 16,0 0-17-16,20-1-71 0,-20-19-59 0,0 20-49 16,0-1-59-16,0-19 22 0,0 0-36 0,0 20-39 15</inkml:trace>
  <inkml:trace contextRef="#ctx0" brushRef="#br0" timeOffset="368">59 66 1281 0,'-19'0'-34'0,"19"0"83"0,-20 0-43 0,20 0 18 16,0 0 32-16,-20 0-75 0,20 0 26 0,0 0-12 15,0-20 10-15,0 40 39 0,0-20 27 0,0 0-7 16,20-20 44-16,-20 20-31 0,20 0-2 0,-20 0-7 16,19 0 1-16,1 0-8 0,0 0 2 0,-1-19 7 15,1 19-54-15,-2 0-9 0,2 0-4 0,20 0 1 16,-21 0 1-16,1 0-1 0,0-20-4 0,18 20 0 15,-19 0 5-15,1 0-3 0,0 0 2 16,0 0-58-16,-1 0-80 0,1 0-66 0,-1 0-86 0,0 0-10 16,1 0-24-16,-1 0-19 0</inkml:trace>
  <inkml:trace contextRef="#ctx0" brushRef="#br0" timeOffset="1032">607 476 887 0,'0'0'10'0,"0"0"8"16,0 0 4-16,0-19-2 0,0 19 7 0,19 0 20 16,-19 0 2-16,0 0 17 0,0 0-10 0,0 0-27 15,0 0-52-15,0 0 38 0,19 0-54 0,-19-20 34 16,0 20 51-16,20 0-81 0,-20 0 86 0,0-20-84 16,19 20 46-16,-19 0 16 0,20 0-23 0,-20-19 46 15,0 19-54-15,0 0 25 0,0 0-23 0,0 0-2 16,0 0 9-16,20 19-10 0,-20-19 12 0,0 0-3 15,0 0 0-15,0 20-1 0,0 0-10 0,0-20 3 16,0 19 5-16,0 1-1 0,-20-20 2 0,20 19 2 16,0 1-14-16,0-1 1 0,-20 0 7 15,20 1 34-15,0 0 11 0,-19-20 26 0,19 19 17 16,-20-19-14-16,20 0 2 0,0 19-8 0,0-19-24 16,0 0-10-16,0 0-5 0,0 0-32 0,0 0 15 15,0 0-15-15,0 0-6 0,0 0 16 0,0 0-16 16,0 0 16-16,0 0 31 0,20 0 2 0,-20 0 5 15,0 0 0-15,19 0-29 0,-19 0-11 0,20 0-5 16,-20 0-2-16,20 0-3 0,-20 0 10 0,20 0-1 16,-1 0-4-16,-19-19-2 0,19 19-7 0,1 0 7 15,-20 0-57-15,19 0-26 0,-19 0-67 16,20 0-46-16,-20 0-9 0,19 0 2 0,-19 0-38 16,0 0-34-16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02.2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255 39 447 0,'0'0'19'0,"0"0"33"0,0 0 26 15,0 0 6-15,0 0 3 0,20-20-7 0,-20 20 7 16,0 0 2-16,0 0 1 0,0 0-11 0,0 0-59 16,0 0 69-16,0 0-47 0,0-19-4 15,0 19 40-15,0 0-59 0,0 0 50 0,0 0 13 16,0 0-8-16,0 0-7 0,0 0-14 0,0 0-26 16,0 0-3-16,0 0-1 0,0 0 2 0,0 0-1 15,0 0-6-15,0 0-2 0,19 176-7 0,-38-137-12 16,19-20 8-16,0 20-1 0,-20-20-15 0,20 20 25 15,0-18-14-15,-19-2-3 0,19 20 12 0,0-19-13 16,0-1 4-16,0-19-29 0,0 20-38 0,0-1-51 16,-20-19-33-16,20 20-29 0,0-20-19 0,0 0-7 15,0 0-29-15,0 0-4 0</inkml:trace>
  <inkml:trace contextRef="#ctx0" brushRef="#br0" timeOffset="422">20 39 984 0,'0'0'49'0,"0"0"21"0,0 0-23 0,0 0 61 16,0 0-101-16,0 0 58 0,-20 0-42 0,20 0-20 15,0 0 70-15,0 0-51 0,20 0 91 0,-20 0-18 16,20 0-12-16,-20 0-3 0,20 0-16 0,-1 0 8 15,-19 0 2-15,20 0-25 0,0 0-3 0,-1 0-35 16,0 0-7-16,0 0 1 0,1 19-5 16,20-19 5-16,-21 0-1 0,1 0 10 0,-1 0-12 0,20 0 3 15,-20 0-7-15,1 0-7 0,0 0 6 16,19 0 6-16,-19 0 3 0,-1 0-22 0,0 0-58 16,1 0-49-16,-20 0-50 0,19 0-57 0,2 0 52 15,-21 0-49-15,0 19-31 0,19-19 8 0</inkml:trace>
  <inkml:trace contextRef="#ctx0" brushRef="#br0" timeOffset="880">568 410 735 0,'0'-20'18'0,"0"20"24"0,0 0 28 0,20 0 33 16,-20 0-5-16,0 0 20 0,0 0-54 0,0 0 16 16,0 0-2-16,0 0-23 0,0 0 63 0,0 20-31 15,0-20 9-15,0 0-14 0,0 0-33 0,0 20-11 16,0-20-27-16,0 19-4 0,-20 1-10 0,20-1 10 15,0 1-12-15,0-1 10 0,-19 0-1 0,19 1-15 16,0 0 16-16,0-1-25 0,0 0-25 0,0 2-52 16,-21-2-36-16,21-19-47 0,0 20 31 15,0-20-30-15,0 0-28 0,0 0-17 0,0 19-46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07.6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 98 555 0,'18'-19'27'0,"-18"19"14"16,0 0 10-16,0 0 6 0,0 0-17 0,0 0-2 16,0 0 2-16,0 0-4 0,0 0 8 0,0 0-3 15,0 0 7-15,0 0 6 0,0 0-9 0,0 0 9 16,0 0-7-16,0 0 46 0,0 0-70 16,0 0-4-16,0 0 46 0,0 0-35 15,0 0 10-15,0 0 8 0,0-21 6 0,0 21 6 16,0 0 2-16,0 0-25 0,0 0-17 0,0 0-3 15,0 0 25-15,0 0-11 16,0 59-22 0,0-59 9-1,0 0-34 1,0 59 9-16,0-59-39 16,0 0-39-16,0 0-18 0,0 0-53 15,0 0 18-15,0 0-12 0,0 59-64 16,0-59 2-16</inkml:trace>
  <inkml:trace contextRef="#ctx0" brushRef="#br0" timeOffset="457">40 176 1273 0,'0'0'42'0,"0"0"11"0,0 0-2 0,0 0 6 16,-20 0-40-16,20 0 0 0,0 0 41 15,0 0 5-15,0 0 0 0,0 0-2 0,0 0-48 16,0 0 14-16,0 0 1 16,0 0-12-16,59-19-14 0,-41 19-15 15,-18 0 11-15,21 0 2 0,-2 0 2 0,-19 0-2 16,20 0 4-16,-1 0-4 0,1 0 5 0,-20 0 1 15,19 0-8-15,2 0 4 0,-21 0 0 0,18 0 3 16,-18 0 4-16,19 0-14 0,-19 0-12 0,0 0-45 16,21 0-40-16,-21 19-17 0,0-19-39 15,0 0 37-15,0 0-5 0,0 20-25 0,0-20 2 16,0 0-33-16,0 0-13 0</inkml:trace>
  <inkml:trace contextRef="#ctx0" brushRef="#br0" timeOffset="1156">97 0 657 0,'0'0'23'0,"0"0"21"16,0 0 23-16,0 0 13 0,0 0 19 0,0 0-24 16,0 0 18-16,0 0-48 0,0 0 48 0,0 0-26 15,0 0-31-15,0 0 52 0,0 0-66 0,0 0 44 16,0 0 12-16,0 0-12 0,0 0-16 15,0 0-22-15,0 0 3 0,0 0-11 16,0 0 0-16,0 117-5 0,0-97-10 0,0 0-3 16,0-1 0-16,0 1 3 0,0-1 4 0,0 1-12 15,0-1-1-15,0 0 8 0,0-19-4 0,0 20-9 16,0-20 12-16,0 20-17 0,0-20 14 0,0 0 5 16,0 19 1-16,0-19 1 0,0 0-5 0,0 0-10 15,0 0-12-15,0 0-11 0,0 0-29 0,0 0-14 16,0 0-4-16,0 19-9 0,0-19-30 0,0 0 33 15,0 0-37-15,0 0-41 0,0 0-18 0,0 0-72 16</inkml:trace>
  <inkml:trace contextRef="#ctx0" brushRef="#br0" timeOffset="1622">176 137 1173 0,'20'0'2'0,"-40"0"12"15,20 0 26-15,0 0-36 0,-19 0 78 0,19 0-65 16,0 0-6-16,-20 0 58 0,20 0-86 15,0 0 59-15,0 0-12 0,0 0-11 0,0 0 9 16,0 0 4-16,0 0 0 0,0 0-10 0,0 0-5 16,-40-20-12-16,-37 20-3 15,77 0 2-15,0 0-10 0,-20 0 6 0,20 0 4 16,0 0 1-16,0 0-7 0,0 0-39 0,0 0-9 16,0 0-20-16,0 0-36 0,0 0 43 0,0 0-33 15,0 0-28-15,0 0-17 0,0 0-66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11.1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59 501 0,'0'0'27'0,"0"0"20"0,0 0 15 0,0 0 23 16,0 0-16-16,0 0-3 0,0 0-4 0,0-39 11 16,0 39 3-16,0 0-6 0,0 0-2 0,0 0 10 15,0 0-13-15,0-20-12 16,0 20-3-16,0 0-24 16,0 0 26-16,0 0 32 0,0 0 17 15,0 0 8-15,0 0-7 0,0 0-23 0,0 0-16 16,0 0-14-16,0 0-21 0,0 0-8 0,0 0 10 15,39 40 2-15,-39-40 3 0,0 0-8 0,78 97-22 16,-78-78-7-16,20 1 11 16,-20-20-16-16,0 19 7 0,19 2 2 0,-19-21-4 15,20 19-5-15,-20 0 5 0,0-19-71 0,0 0-40 16,20 20-51-16,-20-20-53 0,0 0-11 0,0 0 6 16,0 0-31-16,0 0-8 0</inkml:trace>
  <inkml:trace contextRef="#ctx0" brushRef="#br0" timeOffset="259">332 137 1467 0,'97'-97'0'15,"-97"97"45"-15,0 0 36 0,0 0 23 0,0 0 17 16,0 0-26-16,0 0-12 0,0 0-16 0,0 0 1 15,0 0-10-15,0 0-3 0,0 0-9 0,0 0-18 16,0 0 6-16,0 0-15 0,-116 195 2 0,96-136 2 16,0-1-16-16,0-19-11 0,1 20-6 15,0-21 1-15,0 22 2 0,-1-21 5 0,20-20 2 16,-20 20-3-16,1-20-66 0,19 1-52 0,0-1-64 16,-20 1-64-16,20-20-32 0,0 20-4 0,0-20-11 15,0 20-10-15</inkml:trace>
  <inkml:trace contextRef="#ctx0" brushRef="#br0" timeOffset="1264">469 391 509 0,'0'0'35'0,"0"-19"2"16,0 19 17-16,0 0 7 0,0 0-28 0,0-20 7 15,0 20-6-15,0 0 2 0,0 0 2 0,0 0-14 16,20-19-4-16,-20 19 11 0,0 0-17 0,0 0 16 16,0 0-13-16,19 0 17 0,-19-20 16 0,0 20-17 15,0 0 6-15,20 0-43 0,-20 0-5 0,19 0 9 16,-19 0 2-16,0-19 11 0,19 19-19 0,-19 0 6 15,0 0-9-15,0 0 9 0,0 0 9 0,0 0-12 16,0 0 12-16,20 0-18 0,-20 0 30 0,0 0 6 16,0 0-25-16,0 0 36 0,0 0-59 0,0 19 74 15,0-19-47-15,0 0 41 0,0 0-12 0,0 20-75 16,0-20 80-16,0 0-74 0,0 19 55 0,-20-19-4 16,20 0-5-16,0 20 5 0,0-20 7 15,0 19 1-15,0-19-10 0,-19 19-4 0,19-19-16 16,0 20 9-16,-19-20 3 0,19 0 10 0,0 20 4 15,-20-20 18-15,20 0 0 0,0 19-6 0,-19-19-5 16,19 0-13-16,-20 0 5 0,20 0 4 0,0 19 7 16,-20-19-13-16,20 0-12 0,0 0 1 0,0 0-7 15,-20 0 6-15,20 0 12 0,0 0-9 0,0 21 17 16,0-21-10-16,0 0-3 0,0 0 7 0,0 0-20 16,0 0 5-16,0 0-1 0,0 0-2 0,0 0 19 15,0 0-1-15,0 0-7 0,0 0 7 16,0 0-13-16,0 0 2 0,0 0 4 0,0 0-15 0,0 0 4 15,0 0-4-15,0 0 4 0,0 0 27 16,0 0 10-16,0 19 7 0,0-38-5 0,0 38-21 16,0-38-13-16,20 19 27 0,-20 0 8 0,0 0 4 15,20 0-6-15,-20 0-38 0,20 0 3 0,-20 0-7 16,19 0 6-16,-19 0-2 0,20 0-6 0,-20 0 8 16,19 0-8-16,-19 0 6 0,0 0 1 0,19 0-3 15,-19 0 0-15,20 0 0 0,-20 0-3 0,19 0 3 16,-19 0 5-16,21 0-8 0,-2 0 10 0,-19 0-7 15,20 0-2-15,-20 0 4 0,19 0-8 0,-19 0 10 16,0 0-8-16,0 19 4 0,0-19 0 0,19 0-5 16,-19 0 17-16,0 0-10 0,0 0 7 15,0 0-9-15,0 0-5 0,0 0 17 0,0 0-15 16,0 0 6-16,0 0-5 0,0 0-38 0,0 0-60 16,0-19-63-16,0 19-63 0,0 0-59 0,0 0 15 15,-19 0-39-15,19 0-12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32.9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118 20 401 0,'0'-19'21'0,"0"19"31"15,20 0 24-15,-20 0 27 0,0 0-4 0,-20 0-20 16,40 0-15-16,-40 0-18 0,20 0 1 0,0 0 0 16,0 0-10-16,0 0 0 0,0 0-11 0,0 0-5 15,0 0 33-15,0 0-52 0,0 0 55 0,0 0-57 16,-19 0 34-16,19 0 18 0,0 0-60 0,0 0 45 15,0 0-64-15,0 0 24 0,-20 0 3 0,20 19 5 16,0-19-1-16,-20 20-4 0,20-20 0 0,0 19 15 16,-19 1 4-16,19-20 4 0,-19 19-2 15,19 1-16-15,-19-1-10 0,19 0 10 0,0 1 3 16,0 0 1-16,0-1 17 0,0-19-11 0,0 20-4 16,0 0-3-16,0-1-10 0,0-19-7 0,19 20 5 15,-19-20 4-15,0 0 2 0,19 19 4 0,-19-19-10 16,19 0 4-16,1-19-2 0,-20 19 8 0,20 0 9 15,-20-20-4-15,19 20-3 0,-19-19-1 0,0-1-9 16,20 0 2-16,-20 1 0 0,0-1 2 0,20 0 2 16,-20 1 5-16,20 19-7 0,-20-19-4 0,0-1 9 15,18 1-9-15,-18-1 2 0,0 20-5 0,0-19-4 16,0 19 3-16,0 0 4 0,0-20 6 16,0 20-2-16,0 0 5 0,0 0-3 0,0 0-8 0,0 20 8 15,0-20-2-15,0 19 44 0,0-19 6 16,-18 20-8-16,18-1-2 0,0 1-40 0,0-1 4 15,0 0-10-15,-20 1 10 0,20 0-3 0,0-20-8 16,0 19 7-16,0 1-28 0,0 0-56 0,0-1-70 16,0-19 5-16,0 0-54 0,20 20 3 0,-20-20 1 15,0 0-65-15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23.5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0 1265 0,'-20'0'18'16,"20"0"-7"-16,0 0 1 0,0 0-8 0,0 0-16 16,0 0 56-16,0 0-1 0,0 0 10 0,0 0 23 15,20 0-26-15,-20 0-3 0,19 0 5 0,-19 0-35 16,20 0-19-16,-1 0 4 0,2 0 1 0,-3 0 1 15,1 20 2-15,2-20-3 0,-2 0-6 16,1 0 3-16,-1 0 5 0,1 0 6 0,0 0-4 16,-2 0 6-16,2 0-11 0,-20 0-37 0,19 0-45 15,2 19-46-15,-21-19-19 0,0 0-14 0,19 0-34 16,-19 0-26-16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23.7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0 1467 0,'-18'0'13'0,"18"0"-9"16,0 0 11-16,0 0 9 0,0 0 26 0,0 0 4 15,18 0 9-15,-18 0 2 0,19 0-36 0,-19 0 11 16,21 0-27-16,-21 0-13 0,19 0 0 0,1 0 2 16,-20 0 2-16,19 0 1 0,1 0 1 0,0 0-48 15,-2 0-51-15,-18 0-47 0,20 20-42 0,-1-20 3 16,-19 0-12-16,21 0-14 0,-2 0-30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21.7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214 83 462 0,'0'0'9'16,"-19"0"17"-16,38-20 13 0,-19 20 19 0,0-19 7 15,0 19-20-15,0 0-12 0,20 0 11 0,-20-20-18 16,0 20 28-16,0 0 14 0,20 0 2 0,-20 0 11 15,0-20-23-15,0 20 4 0,0 0-62 0,0 0 29 16,0 0-25-16,20 0 42 0,-40 0-31 0,40 0 17 16,-40 0-5-16,20 0-57 0,0 0 70 0,0 0-50 15,0 0 58-15,0 0-1 0,0 0 5 16,0 0-7-16,0 20-26 0,20-20 2 0,-20 0-8 16,0 0 37-16,0 20 0 0,0-1-10 0,0-19-1 15,0 20-36-15,0-1 1 0,0 1-4 0,0-1 2 16,-20 20 5-16,20-20-7 0,0 2 6 0,0 17-6 15,0-18 7-15,-20 0-9 0,20 19 0 0,0-20 4 16,0 1-9-16,0-1 7 0,-20 0 2 0,20-19-57 16,0 20-34-16,0-20-58 0,0 20-3 0,0-20 7 15,20 0-27-15,-20 19-5 0,0-19-62 0</inkml:trace>
  <inkml:trace contextRef="#ctx0" brushRef="#br0" timeOffset="560">0 122 688 0,'0'-20'8'16,"0"20"27"-16,0 0 5 0,0 0 8 0,0 0-2 16,0 0-38-16,0 0 0 0,0 0-8 0,0 0 8 15,0 0 69-15,20 0-5 0,-20 0 6 0,0 0 31 16,0 0-105-16,0 0 70 0,18 0-72 0,-18 0 30 15,20 0 29-15,-20 0-64 0,0 0 64 0,20 0-71 16,0-19 46-16,-1 19-10 0,-19 0 17 0,20 0-7 16,0 0-34-16,-1 0 5 0,0-20-16 0,0 20 7 15,1 0 2-15,0 0 9 0,0 0-3 0,-1 0-8 16,1 0 0-16,-1-19 4 0,0 19 0 16,1 0 7-16,-1 0 1 0,-19 0-10 0,20 0 0 15,0 0-38-15,-20 0-56 0,20 0 3 0,-1 0-50 16,-19 0-30-16,20 0-22 0,-20 0-64 0</inkml:trace>
  <inkml:trace contextRef="#ctx0" brushRef="#br0" timeOffset="1343">586 337 696 0,'0'0'13'0,"0"0"37"16,0 0 6-16,0-20 6 0,0 20 11 0,0 0-14 15,0 0 10-15,0 0-3 0,0 0-31 0,0 0-31 16,0 20 8-16,0-20-24 0,0 0 4 0,0 0 6 16,0 0-15-16,0 0 27 0,20 0 3 0,-20 0-7 15,0 0 7-15,0-20 14 0,0 40-42 0,0-40 46 16,0 20-55-16,20 0 17 0,-20 0 5 0,19 0 11 16,-19 0-1-16,19 0 0 0,-19 0-6 0,20 0 5 15,-1 0-10-15,-19 0 8 0,20 0-5 16,-20 0-9-16,19 0 20 0,-19 0-3 0,0 0 1 15,0 0 39-15,21 0-14 0,-42 20-51 0,21-20 57 16,0 0-91-16,0 19 57 0,-19-19-8 0,19 0 6 16,-20 20-2-16,20-1 2 0,-19-19 7 0,19 0-15 15,-20 19 12-15,1-19-14 0,0 20 6 0,19-20 2 16,-20 0-6-16,20 0 14 0,-20 20 14 0,20-20 3 16,0 0-10-16,-20 0-8 0,20 0-22 0,0 0-2 15,0 0 17-15,0 0-6 0,0 0 4 16,20 0 2-16,-20 19-6 0,0-19 2 0,0 0 8 15,20 0-12-15,-20 0 4 0,20 0-5 0,-1 0 1 16,0 0 8-16,1 0 0 0,-1 0 4 0,1 0-1 16,-20 0 12-16,19 0 19 0,2 0 15 0,-21 19 35 15,19-19 6-15,-19 0-18 0,20 0-11 0,-20 21-32 16,0-21-13-16,0 0 0 0,0 19 6 0,0-19-8 16,0 20-5-16,-20-20 1 0,20 19-26 0,-19-19 16 15,-2 20 1-15,2-20 1 0,19 19 5 0,-20-19-11 16,1 0 0-16,-1 19-1 0,20-19-19 0,-19 0-18 15,0 0-50-15,19 0-37 0,0 0-40 0,-20 0 11 16,20 0-27-16,0 0-44 0,0 0-10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28.4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98 1416 0,'0'0'17'0,"0"0"2"15,-19 0 5-15,38 0 6 0,-19 0-9 16,0 0 29-16,0 0 22 0,0 0 6 0,0 0-1 15,0 0-11-15,0 0-19 0,20 0-15 0,-20 0-12 16,0 0-5-16,20 0-15 0,-20 19 0 0,20-19 7 16,-20 0-11-16,19 20 10 0,-19-20 1 0,20 0-1 15,-20 20-10-15,19-20-16 0,0 19-58 0,-19-19-51 16,20 20-80-16,-20-20 11 0,19 19-35 0,-19-19-25 16,20 20 7-16</inkml:trace>
  <inkml:trace contextRef="#ctx0" brushRef="#br0" timeOffset="252">469 19 1485 0,'0'0'14'16,"0"0"49"-16,0-19 15 0,0 19 20 0,0 0-1 15,0 0-33-15,0 0 8 0,0 19 7 0,0-19 9 16,0 20-8-16,-19-1-15 0,19 2-26 0,-19-2-18 15,19 20 9-15,-20-19 1 0,1 19 2 0,-2 0 4 16,2-20-22-16,19 20-8 0,-20 0-3 0,1 1-25 16,0-1 16-16,-1-20-4 0,20 20-3 0,-19 0-2 15,-1-20-65-15,20 1-42 0,-20 19-57 16,20-19-49-16,-20-20-19 0,20 20 10 0,0-20-30 16,0 19 3-16,0-19 15 0</inkml:trace>
  <inkml:trace contextRef="#ctx0" brushRef="#br0" timeOffset="756">528 293 1649 0,'0'0'32'15,"0"0"-1"-15,0 0-5 0,19 0 2 0,-38 0-50 16,19-20 11-16,19 20 27 0,-19 0 15 0,0 0 19 16,0 0-12-16,21 0-20 0,-21 0-18 0,19 0-5 15,-19 0 5-15,20 0 0 0,-20 0 2 0,18 0 7 16,2 0-4-16,-20 0-3 0,19 0 0 0,1 0 1 16,-20 0-1-16,20 0 2 0,-20 20-1 0,20-20-3 15,-20 0 2-15,0 0 2 0,0 20-4 0,0-20 3 16,0 0-6-16,0 19-6 0,-20-19 3 15,20 19 3-15,-20 2-3 0,20-21 10 0,-20 19 3 0,1 1-14 16,-1-1 9-16,2-19-6 0,-2 20 4 16,1-1-2-16,-2-19 4 0,21 19-4 0,-19-19 6 15,-1 20-8-15,20-20 4 0,0 0-5 0,0 0-13 16,0 0 18-16,0 0-15 0,0 0 15 0,0 19-3 16,20-19 8-16,-1 0 1 0,-19 0 1 0,21 0-5 15,-2 0-2-15,1 0-2 0,-2 20 7 0,2-20 1 16,-20 0-3-16,19 0 51 0,1 20-3 0,-20-20 26 15,20 19 28-15,-20-19-27 0,0 20-16 0,0-20-16 16,0 20-30-16,0-20-13 0,0 19-8 0,-20 1 3 16,20-20 5-16,-20 0-10 0,20 19 13 0,-19-19-6 15,-1 0-11-15,20 20-22 0,-18-20-45 16,-2 0-40-16,1 0-38 0,19 0-33 0,-21 0-36 16,21 0 45-16,-19 0-54 0,19 0-25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27.8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196 20 936 0,'0'0'32'0,"0"0"17"0,0 0 17 16,0-20 12-16,0 40-8 0,0-20-49 0,0 0 51 15,0 0-28-15,0 0-12 0,0 0 46 0,0 0-46 16,0 0 41-16,0 0 10 0,0 0-11 0,0 0-13 16,0 20-15-16,0-20-24 0,0 19-4 0,0 1-12 15,0-1-6-15,-20 1 0 0,20-1 4 0,0 0 2 16,0 1-6-16,-20 19 13 0,20-39-11 16,0 19 3-16,-18 2 3 0,18-2-10 0,0 1-5 15,0-1-57-15,0 1-45 0,0-20-68 0,-20 19 6 16,20-19-7-16,0 0-15 0,0 0-2 0,0 0-53 15</inkml:trace>
  <inkml:trace contextRef="#ctx0" brushRef="#br0" timeOffset="244">20 196 1366 0,'0'0'-38'0,"-20"0"80"0,20 0-23 0,0-20 9 16,0 20 39-16,0 0-82 0,0 0 37 0,0 0 34 16,0 0 15-16,0 0 14 0,20 0-11 0,-20 0-39 15,19 0-19-15,-19 0-3 0,21 0-4 0,-2 0-7 16,1 0-2-16,-1 20 2 0,1-20-4 0,-2 0 7 16,2 0 6-16,0 0-9 0,0 0-22 0,0 19-65 15,-20-19-49-15,19 0-59 0,1 0-10 0,-1 0-18 16,-19 19-27-16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25.7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 49 887 0,'0'0'6'0,"0"-19"16"16,0 38-2-16,0-19 41 0,20 0-5 0,-20 0 16 15,-20 20-19-15,20-20-7 0,0 19-34 0,0 0 37 16,0 1-24-16,0-1-15 0,0 2 47 0,-19-2-51 15,19 0 49-15,0 1-21 0,0 19-17 0,0-19-8 16,-19-1-13-16,19 1 8 0,0-1-4 0,-20 0 0 16,20 1 0-16,0 0 0 0,0-1 0 0,-19 0-53 15,19-19-33-15,0 21 1 0,0-2-46 0,0-19-5 16,0 20-20-16,0-20-71 0</inkml:trace>
  <inkml:trace contextRef="#ctx0" brushRef="#br0" timeOffset="424">0 30 847 0,'0'0'14'0,"0"0"6"0,0 0 2 0,0 0 8 16,0 0 1-16,0 0 16 0,0 0 37 0,0 0-37 15,0 0 66-15,0 0-76 0,0 0-3 0,20 0 57 16,-20 0-83-16,19 0 53 0,-19 0-35 0,19-20-37 16,1 20 63-16,-1 0 2 0,1 0-2 0,0 0 11 15,0 0-56-15,-1 0-5 0,20 0 9 16,-20 0-4-16,20 0-9 0,-18 0 6 0,-2 0-4 16,20 0 0-16,-20 0 5 0,1 0-8 0,19 0 10 15,-20 0-74-15,2 0-26 0,-2 20-46 0,-19-20-31 16,20 0 0-16,-2 19-50 0,-18-19-28 0</inkml:trace>
  <inkml:trace contextRef="#ctx0" brushRef="#br0" timeOffset="1213">489 361 641 0,'0'0'-4'0,"0"0"15"0,0 0 3 16,0 0-2-16,0 0 14 0,0 0-16 0,0 0 27 15,0 0-1-15,20 0-4 0,-20 0-2 0,0 0-16 16,0 0 12-16,18-19 0 0,-18 19 0 0,20 0-9 16,-20 0 38-16,0 0-6 0,19 0 6 0,-19 0-8 15,20 0-45-15,-20 0-2 0,20 0 2 16,-20 0 13-16,19 0-21 0,-19 19 4 0,20-19-15 16,-20 0 19-16,0 0-2 0,0 0 21 0,0 0 33 15,20 20-73-15,-20-20 61 0,-20 0-65 0,20 0 42 16,0 20-17-16,0-20 38 0,-20 0-23 0,20 19 4 15,0-19 8-15,-19 19-58 0,19-19 69 0,-20 21-77 16,0-21 67-16,20 19-17 0,-19-19 6 0,19 20 13 16,-20-20-5-16,20 19 7 0,-18-19 7 0,18 0 7 15,0 0-3-15,0 0-2 0,-20 20-23 0,20-20-18 16,0 0 2-16,0 0-10 0,0 0 10 16,0 0-6-16,0 0-13 0,0 0 6 0,0 0 5 15,20 0 6-15,-20 0 7 0,0-20 15 0,0 20 29 16,0 0 4-16,0 0-6 0,0 0-9 0,0 0-51 15,18 0 4-15,-18 0 10 0,0 0-7 0,20 0 13 16,-20 0 41-16,0 0 2 0,19 0-5 0,-19 0 7 16,20 0-47-16,0 0-11 0,-1 0 4 0,-19 0-4 15,20 0 2-15,0 0 5 0,-2 0 4 0,2 0-5 16,0 0-8-16,-1 0 6 0,-19 0-11 0,20 0 7 16,0 0 6-16,-20 0 1 0,20 0 1 0,-20 0-3 15,19 0-3-15,-19 0-9 0,0 0 6 16,0 0-1-16,0 0 6 0,0 0 0 0,0 0-47 15,0 0-26-15,0 0-32 0,0 0-52 0,0 0 5 16,0 0-23-16,0 0 22 0,0 0-3 0,0 0-28 16,0 0-28-16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35.0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20 501 0,'0'-20'13'0,"0"20"7"15,0 0 13-15,0 0 15 0,0 0-6 0,0 0 7 16,0 0 2-16,0 0-11 0,19 0 20 0,-19 0 0 16,0 0 11-16,0 0 3 0,0 0-11 0,0 0-9 15,0 0-19-15,0 20-35 0,0-20 55 0,0 0-57 16,0 0 72-16,0 0 1 0,0 0-54 0,0 0 59 15,0 0-45-15,0 0 55 0,0 0-7 16,0 0-7-16,0 0-24 0,0 0-15 0,20 0-2 16,-20 19 1-16,0-19-10 0,0 20-15 0,0-1 0 15,0 1-7-15,0-1-5 0,0-19 5 0,0 19-4 16,0 1 4-16,0-20 2 0,0 19-2 0,0 1-5 16,0-20 1-16,0 19-56 0,0-19-60 0,0 20-72 15,0-20-8-15,19 20-45 0,-19-20-48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35.4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0 1123 0,'-19'20'12'0,"19"-20"13"0,0 0 19 0,0 20-32 16,0-20 83-16,0 19-40 0,0-19-6 0,0 0 33 15,0 19-69-15,0-19 43 0,0 20-2 0,0-20-6 16,0 19-25-16,0-19-12 0,0 20-13 0,0 0 8 16,0-1 3-16,0-19-17 0,0 20 14 0,0 0-6 15,0-1-21-15,0-19-33 0,0 20-83 0,0-1 1 16,0-19-40-16,0 19-15 0,0-19 4 0,0 0-93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35.5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0 1553 0,'0'19'-60'0,"0"-19"-4"15,-19 20 18-15,38-20-12 0,-38 19 60 0,19-19 11 16,0 20-13-16,0-20 4 0,0 0-6 0,0 20-29 15,0-20 12-15,0 19-95 0,19-19 5 0,-19 20-61 16,0-20-98-16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38.3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43 968 0,'0'0'45'0,"0"0"18"0,19-20 35 0,-19 20-18 15,0 0-21-15,0 0 8 0,0 20-26 0,-19-20 39 16,19 0 4-16,0 0-14 0,0 0 28 0,19-20-25 16,-19 20-20-16,0 0 21 0,0 0-15 0,21 0-3 15,-21 0 0-15,0 0-31 0,18 0-20 0,-18 0 4 16,19 0-4-16,-19-19 2 0,21 19-3 0,-21 0-4 16,19 0 2-16,-19 0 1 0,20 0-3 0,-1 0 9 15,-19 0-9-15,20 0 7 0,0 0-5 16,-20 0 3-16,18 0-3 0,-18 0-7 0,20 0 8 15,-20 0-22-15,19 0-44 0,-19 0-45 0,21 19-30 16,-21-19-26-16,0 0-1 0,0 20 1 0,0-20 27 16,0 0-17-16,19 0 0 0,-19 19-13 0,0-19-66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33.2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 0 927 0,'0'0'47'15,"0"0"14"-15,0 0 55 0,0 0-15 0,0 20-17 16,0-20-17-16,0 0-32 0,0 18 18 0,0 3-19 16,0-2-6-16,0-19-17 0,0 20-5 0,0-1-10 15,0 1 13-15,0-1-5 0,0 20-2 0,0-20 0 16,0 1-2-16,0 0-4 0,0-1-16 0,0 1-46 15,0 0-56-15,0-1-27 0,0 1-52 0,0-20-26 16,0 19-19-16</inkml:trace>
  <inkml:trace contextRef="#ctx0" brushRef="#br0" timeOffset="160">20 176 1181 0,'0'-20'54'0,"0"20"-39"16,-20-19 50-16,20 19-33 0,0-20-58 0,0 20 41 15,0 0-58-15,0 0 43 0,0 0 2 0,0 0 0 16,20 0 9-16,-20-19-9 0,20 19 2 0,-20 0-20 16,18 0-34-16,-18 0-47 0,20-20-56 0,-1 20-45 15,1 0-35-15</inkml:trace>
  <inkml:trace contextRef="#ctx0" brushRef="#br0" timeOffset="691">370 78 799 0,'0'0'24'0,"0"0"2"0,0 0 18 16,0 0 16-16,0 0-9 0,0 0 11 0,0 0-11 15,-18 0 11-15,18 0-45 0,0 0 46 0,0 0-38 16,0 0-23-16,0 0 46 0,-19 0-42 0,19-19 30 15,0 19-2-15,0 0-19 0,0 0-13 16,0 0 6-16,0 0-8 0,-21 0 15 0,21 0 7 16,0 19-14-16,0-19 13 0,-19 0-16 0,19 0-8 15,0 20 8-15,-20-20-8 0,20 19 8 0,-19-19-1 16,19 20 1-16,0-20 1 0,-20 19-6 0,20 1-4 16,0-1 27-16,-20-19 14 0,20 19 6 0,0-19 7 15,0 20-26-15,0 0-24 0,0-20 0 0,0 19 7 16,0-19-12-16,0 20 7 0,0-20 7 0,20 20-26 15,-20-20 10-15,0 0 7 0,20 0-2 0,-20 0 10 16,19 0 3-16,-19 0-6 0,20 0-8 0,-20 0 8 16,19-20-7-16,-19 20-1 0,21 0 8 0,-21-20-5 15,19 1-11-15,-19 19-41 0,18-20-2 16,-18 20-9-16,21-20 7 0,-21 1 44 0,0 19-3 16,0-19 4-16,19-1 11 0,-19 20 0 0,0-19 2 15,0 19-2-15,0-20 0 0,0 20-8 0,0 0 2 16,0 0 12-16,0 0-6 0,0 0 6 0,0 0 3 15,0 0-9-15,0 0 2 0,0 0 4 0,0 20-4 16,0-20-8-16,0 19 12 0,0-19-10 0,0 20-2 16,0-1 4-16,0 0-9 0,0 1 9 0,0-20-2 15,0 20 4-15,0-1-28 0,0-19-50 0,0 20 7 16,0-20-31-16,0 0-33 0,0 20 11 16,20-20-59-16,-20-20 2 0,0 20 14 0</inkml:trace>
  <inkml:trace contextRef="#ctx0" brushRef="#br0" timeOffset="1063">546 98 524 0,'0'0'11'16,"0"0"24"-16,0 0 22 0,0 19 22 0,0-19 8 16,0 20-11-16,0-20 7 0,0 19-18 0,0 1-2 15,0-1 5-15,0 0 7 0,0 1-52 0,-19 0 31 16,19-1-50-16,0 1 3 0,0 0 22 0,0-1-57 15,0 1 31-15,0-20-35 0,0 19 19 0,0-19 43 16,0 0-30-16,0 0-6 0,0 0 46 0,0 0-76 16,0 0 67-16,0 0-28 0,19-19-41 15,-19-1 38-15,0 20 13 0,0-19-11 0,0-1 0 16,21 0 4-16,-21 1-48 0,0-1 42 0,0 0 0 16,0 20-2-16,19-19 2 0,-19 0 6 0,0-1-10 15,0 20 46-15,20-19-46 0,-20 19 33 0,0 0-18 16,0-20-52-16,0 20 56 0,19 0-36 0,-19 0 61 15,0 0 3-15,0 20-10 0,20-20-5 0,-20 19-28 16,0 1 0-16,0-1-2 0,0-19 4 0,20 19-4 16,-20 21 8-16,0-21-2 0,0 1-4 15,0 0 7-15,18-20-11 0,-18 19 1 0,0 1 1 16,0-1-78-16,0-19-1 0,0 20-60 0,0-20-57 16,20 0 13-16,-20 0-59 0</inkml:trace>
  <inkml:trace contextRef="#ctx0" brushRef="#br0" timeOffset="1692">878 117 594 0,'0'0'17'15,"0"0"30"-15,0 0 25 0,0 0 37 0,0-19 2 16,0 19 5-16,0 0 10 0,0 0-64 0,-19 0-2 15,19 0-13-15,0 0-36 0,0 0 31 0,-20 0 14 16,20 0-3-16,0 0 21 0,0 0-1 0,-18 0-25 16,18 0-26-16,0 0-9 0,-20 19 5 0,20-19 1 15,0 0 30-15,-19 20-7 0,19-20-13 0,0 19-6 16,-20 1-21-16,20-20-9 0,0 19-4 0,0 0 7 16,0-19-8-16,0 20 15 0,0 0-1 0,0-1-7 15,0 1 12-15,0-20-14 0,0 20 10 0,20-1-1 16,-20-19-4-16,0 0 8 0,19 0-3 0,-19 0-1 15,20 0-29-15,-20 0-17 0,18 0-11 16,-18-19-14-16,20 19 17 0,-20-20 8 0,19 0 10 16,-19 1 6-16,0 19 8 0,21-20 10 0,-21 0 1 15,0 1 5-15,19 0 4 0,-19-1-13 0,0 20 6 16,0-19 7-16,0 19 0 0,20-20 11 0,-20 20-9 16,0 0-2-16,0 0 2 0,0 0 7 0,0 0 6 15,0 0-2-15,0 0-7 0,0 0-6 0,0 20 2 16,0-20-2-16,0 19-2 0,0 1-2 0,0-1-1 15,0 0-1-15,0 1 13 0,0 0-1 0,0-1 3 16,0 1 2-16,0 0 19 0,0 19 13 16,0-20-10-16,0 1-1 0,0 19-23 0,0-20-18 15,-20 1 7-15,20 18 6 0,0-17-6 0,-19-2 16 16,19 1-3-16,-21-1-11 0,21 1-2 0,-19-1-7 16,19-19 2-16,-20 20 11 0,20-20-1 0,-18 0-8 15,18 0 3-15,-20 0-7 0,20 0 9 0,0-20 4 16,-19 20-6-16,19-19-2 0,0-1 2 0,0 20-1 15,0-19 6-15,-20-1 12 0,20 1-15 0,20-2 11 16,-20 21-6-16,0-18-12 0,0-2 7 0,19 0-4 16,-19 20 1-16,20-19 1 0,-2-1 4 0,-18 20 1 15,20-19 1-15,-1 19 1 0,-19-20-3 0,21 20-2 16,-2 0-50-16,-19-19-58 0,20 19-59 16,-1 0-52-16,1 0-32 0,-20 0-52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38.6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0 1806 0,'0'0'0'16,"-19"0"6"-16,19 0 1 0,0 0 22 0,0 0 25 15,19 0-5-15,-19 0-5 0,0 0-22 0,21 0-24 16,-2 0 0-16,1 0 11 0,-1 0-11 0,1 0 11 16,0 0-32-16,-2 0-70 0,21 0-51 15,-18 0-91-15,-2 0-24 0,20 19-36 0,-19-19-18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36.7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214 293 610 0,'20'-39'43'0,"-20"39"32"0,0 0 19 0,0 0 48 15,0 0-19-15,0 0-49 0,0 0 62 0,0 0-60 16,20-39-23-16,-20 39 25 0,0 0-48 16,0 0 11-16,0 0 11 0,0 0-11 0,0 97-6 15,0-77-14-15,0 19-18 0,0-20 8 0,0 21-7 16,0-1-2-16,0-19-2 0,0 19-2 0,0-20 2 16,0 20 0-16,0-20 5 0,0 1-16 0,0-20-44 15,0 19-37-15,0-19-43 0,0 21-6 0,0-21-2 16,0 0-35-16,0 0-2 0,0 0-60 0,0 0 11 15</inkml:trace>
  <inkml:trace contextRef="#ctx0" brushRef="#br0" timeOffset="407">117 235 903 0,'0'0'26'16,"0"0"50"-16,0 0 0 0,0 0 35 0,0 0-60 15,0 0 36-15,0 0-32 0,-39-60-21 16,39 60 36-16,0 0-40 0,0 0 2 16,0 0 46-16,0 0 7 0,0 0-13 0,0-19-8 15,0 19-40-15,0 0 51 0,0 0-8 0,0 0 3 16,0 0 0-16,98-78-51 16,-79 78-17-16,0 0 2 0,1 0-1 0,0 0-1 15,19 0-2-15,-19 0 9 0,-1 0-4 0,20 0-1 16,-20 0 3-16,21 0-4 0,-20 0 6 0,-1 0-57 15,1 0-58-15,-1 0-72 0,0 0-44 0,-19 19-15 16,20-19 28-16,-1 0-15 0,-19 0-18 0,0 0-18 16</inkml:trace>
  <inkml:trace contextRef="#ctx0" brushRef="#br0" timeOffset="926">626 508 791 0,'0'20'18'16,"0"-20"34"-16,19-20 39 0,-19 20 42 0,0 0-47 16,0 0 59-16,0 20-61 0,0-20-14 0,0 0 52 15,0 0-70-15,-19 0 18 0,19 19-29 0,19-19-16 16,-38 0-19-16,38 19 3 0,-19-19 6 0,0 20-6 15,0-1-7-15,0-19 3 0,0 20-10 0,0-1 8 16,0 2-6-16,0-21-3 0,0 19-51 0,0 0-54 16,0 1-66-16,0 0-18 0,0-1-16 15,0-19-27-15,0 20-4 0</inkml:trace>
  <inkml:trace contextRef="#ctx0" brushRef="#br0" timeOffset="1079">664 351 1181 0,'0'-19'-17'0,"0"-1"11"0,0 20 6 0,0-19 2 15,0 19 0-15,20 0 0 0,-20 0 1 0,0-19-63 16,19 19-41-16,-19 0-67 0,20 0-76 0</inkml:trace>
  <inkml:trace contextRef="#ctx0" brushRef="#br0" timeOffset="2821">254 0 249 0,'0'0'-8'15,"0"0"-3"-15,0 20 9 0,0-20-2 0,20 0 4 16,-20 0 0-16,0 0-7 0,0 19 3 0,0-19-5 15,0 0 16-15,0 0-3 0,0 0-8 0,0 0 21 16,0-19 17-16,0 19 25 0,0 0 17 0,0 0 13 16,0 0 4-16,0 0-11 0,0 0 21 15,0 0-14-15,19 0 10 0,-19 0-9 0,0 0-10 16,0 0-10-16,0 0-37 0,0 0-19 0,0 0 54 16,-19 0-47-16,19 19 19 0,0-19 30 0,0 0-73 15,-20 0 70-15,20 0-12 0,0 0 15 0,-20 0 6 16,20 19-17-16,-20-19-9 0,1 0-21 0,19 20-18 15,-19-20 2-15,0 0-10 0,-1 19-8 0,20-19 7 16,-20 20-8-16,1-20 8 0,-1 20-2 0,20-20 0 16,-20 19 2-16,20-19-6 0,-20 0-3 0,20 0 5 15,-18 19-70-15,18-19-85 0,0 0-2 0,-20 21-57 16,20-21-7-16,0 0-17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43.2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39 1323 0,'0'0'-40'0,"0"0"87"0,0 0-19 16,0 0 21-16,0 0 67 0,0 0-46 0,0 0 54 16,0 0 10-16,0 0-2 0,0 0-20 0,0 0-23 15,20-19-6-15,-20 19-14 0,0 0-4 0,0 0-25 16,19-20-16-16,-19 20-8 0,0 0-11 0,18 0 12 15,-18 0-20-15,21 0 8 0,-21 0 0 16,19 0 2-16,-19 0 2 0,20 0-11 0,-1 0-5 16,1 0 7-16,-1 0 7 0,-19 0-10 0,21 0-16 15,-3 0-58-15,-18 0-59 0,19 20-49 0,-19-20-54 16,21 0-32-16,-21 0 9 0,19 0-30 0,-19 0-22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43.5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1400 0,'0'0'23'0,"0"19"2"0,0-38 20 0,20 38 28 16,-20-19 3-16,0 19-2 0,0-19-4 0,19 20-15 16,-19-20-21-16,20 19-8 0,-20 1-5 0,0-1-10 15,0 2-11-15,0-2 7 0,18 0-12 0,-18 21 3 16,0-21 0-16,0 1-21 0,0-1-54 0,0 0-52 16,0-19-54-16,0 20 0 0,0-20-7 0,0 19-61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41.9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61 863 0,'0'0'24'0,"0"0"20"0,0 0 34 16,0 0 12-16,0 0-1 0,0 0-46 0,19-19 35 16,-19 19-12-16,0 0-24 0,0 0 45 0,0 0-38 15,0 0 16-15,0 0 16 0,0 0-3 0,0 0-16 16,0 0-11-16,0 0 1 0,0 0-5 15,0 0-11-15,21 137-9 0,-21-98-14 0,0-19-8 16,0 18-3-16,0 1-2 0,0 0 7 0,0 1-12 16,0-21-4-16,0-19-62 15,0 0-72 1,0 0-92-16,0 0-5 0,0 0-20 0,0 0 8 16,0 79 11-16</inkml:trace>
  <inkml:trace contextRef="#ctx0" brushRef="#br0" timeOffset="313">20 61 1425 0,'0'0'21'0,"-20"0"5"0,20 0 14 16,0-19 5-16,0 19-12 0,0 0 41 15,0 0 21-15,0 0 6 0,20 0 19 0,-20 0-46 16,19 0-20-16,1 0-3 0,-20 0 11 0,38 0 2 16,-18 0-20-16,-1 0-9 0,1 0-33 0,20-20-6 15,-1 20 4-15,-20 0 7 0,20 0-12 0,-20 0 7 16,21 0 5-16,-1-19-7 0,-20 19-32 0,20 0-66 15,-19 0-54-15,-1 19-74 0,2-19-34 0,-2 0 43 16,19 0-48-16,-38 0-30 0</inkml:trace>
  <inkml:trace contextRef="#ctx0" brushRef="#br0" timeOffset="812">566 492 831 0,'20'0'14'16,"-20"0"18"-16,0 0 20 0,0-20 28 0,0 20 4 15,0 0 17-15,0 0-49 0,0 20 56 0,0-20-37 16,0 0-32-16,0 0 67 0,0 0-53 0,0 0 41 16,0 0 9-16,0 0-15 0,0 0-7 15,0 0-11-15,19 0 9 0,-19 0-19 0,0 0-15 16,0 0-10-16,0 0-17 0,0 38-20 16,0 40 4-1,0-57-6 1,0-21 1-16,0 19 6 0,0 0-36 0,0 1-55 15,0-20-48-15,20 20-68 0,-20-1-40 0,0-19 3 16,0 0-41-16,0 0-21 0</inkml:trace>
  <inkml:trace contextRef="#ctx0" brushRef="#br0" timeOffset="980">605 433 1306 0,'0'-20'25'0,"0"1"15"0,-19 19 1 15,38-20 5-15,-19 0-29 0,0 1-14 0,0 19 1 16,0-20-6-16,0 20 0 0,0-19 6 0,20 19 2 16,-20-20-50-16,0 20-42 0,20 0-27 15,-20 0-73-15,19-19-11 0,-19 19-31 0,0 0-29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44.5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137 0 1256 0,'0'0'55'16,"0"0"-41"-16,0 0 26 0,0 0 20 0,19 0-26 15,-19 0 84-15,0 0-22 0,0 0 2 0,0 0-12 16,0 0-12-16,0 0 0 0,0 20-6 0,0-20 4 15,0 20-33-15,0-20-9 0,0 19-14 0,20 1-16 16,-20 0 4-16,0-1 8 0,0 1 4 16,0-1-11-16,0 20-5 0,0-20-5 0,0 1-9 15,0-1 12-15,0 2-35 0,19-2-47 0,-19 0-33 16,0 1-78-16,0 0-40 0,0-1 48 0,0 1-61 16,0-1-12-16,0-19-19 0</inkml:trace>
  <inkml:trace contextRef="#ctx0" brushRef="#br0" timeOffset="272">0 196 1850 0,'0'0'18'15,"0"-20"24"-15,0 20 3 0,0 0 4 0,0 0 49 16,19 0-13-16,-19 0-19 0,0 0-2 0,0 0-52 16,19 0 45-16,-19 0 30 0,20 0-10 0,-1 0-1 15,1 0-64-15,0 0-10 0,0 0 10 0,-1 0-5 16,1 0-2-16,-1 0-7 0,0 0-74 0,1 0-39 16,-20 0-52-16,19 20-60 0,2-20 6 0,-2 0-41 15,1 0 39-15,-1 19-29 0,0-19-8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46.2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0 952 0,'0'0'40'0,"0"0"18"0,0 0 32 0,0 0-39 15,0 0 50-15,20 0-40 0,-20 0-14 0,0 0 72 16,0 0-48-16,0 0 49 0,0 0 19 0,0 0 1 16,0 0-8-16,0 0-18 0,0 0-8 0,0 0 0 15,0 0-19-15,0 0-4 0,0 0-24 16,0 0-30-16,0 0-12 0,0 0 17 16,0 0-17-16,19 79-17 15,1 38-10 1,-20-98-92-16,0 1-60 15,0-1-68-15,0-19-61 0,19 20-12 0,-19-20 24 16,0 0-51-16,0 20-1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46.3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0 235 2175 0,'0'0'83'0,"0"0"32"0,0 0 16 0,0 0-9 16,0 0-81-16,20-177-37 16,-20 177-30-1,0 0-73-15,0 0-63 0,0 0-108 0,38-58-91 16,-38 58-2-16,0 0-86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5:45.5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42 118 927 0,'-20'0'8'0,"20"0"33"0,0-19 14 15,0 19 9-15,0 0-3 0,0 0-7 16,0 0-40-16,0 0 66 0,0 0-25 0,0 0-12 15,0 0 54-15,-19 0-38 0,19 0 36 0,0 0 10 16,0 0 10-16,0 0-17 0,0-20 6 0,19 20 0 16,-19 0-25-16,0 0-10 0,0 0-9 0,-19 0 1 15,19 0 15-15,0 0-2 0,0 0-15 0,0 0-3 16,0 20-1-16,0-20 16 0,0 0 17 0,0 0-17 16,19 0-24-16,-19 0-9 0,0 19-21 0,0-19 8 15,20 0-7-15,-2 19-20 0,-18 1 12 16,20-20 0-16,-20 19-3 0,20 1 6 0,-1-1-13 15,-19 1-3-15,20 0-4 0,0-1-3 0,-20 1 12 0,20 0-12 16,-20-1 13-16,19-19-8 0,-19 20-55 16,18-1-49-16,-18 0-59 0,0-19-50 0,0 20-44 15,21-20-41-15,-21 0-26 0,0 0 3 0,0 0-9 16,0 0 9-16</inkml:trace>
  <inkml:trace contextRef="#ctx0" brushRef="#br0" timeOffset="320">413 60 1476 0,'0'-20'30'0,"0"20"26"15,0 0 24-15,0-19 20 0,0 19-9 0,0 0-5 16,0 0-3-16,0-21 13 0,0 21-1 0,0 0 16 15,0 0 6-15,0 0-11 0,0 21-9 0,0-21-44 16,0 0-8-16,0 19 6 0,0-19 15 0,0 20 17 16,0-1 1-16,0 1-7 0,-21-1-14 0,21 20 5 15,0-20-7-15,-19 20-26 0,19 1-12 0,0-1-2 16,-18 0-24-16,18 0-2 0,-21-20 7 0,21 20-27 16,-19 0 25-16,19-18-5 0,-20-2-43 0,20 20-18 15,-19-19-83-15,19-1-35 0,0 1-36 0,-20-20-35 16,20 19 4-16,0 0-28 0,0-19-7 15,0 20 23-15,0-20-17 0,0 0-29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6:15.4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0 688 0,'0'0'37'0,"20"0"15"15,-20 0 18-15,0 0 23 0,0 0-12 0,0 0-3 16,0 0 17-16,0 0-37 0,0 0 17 0,0 0 14 16,0 0 13-16,0 0 42 0,0 0-23 0,0 19-4 15,0-19-51-15,0 0-21 0,0 19-14 0,0-19-24 16,0 20 5-16,0-1-10 0,0 2-2 0,0-2-2 16,0 0-3-16,0-19 12 0,0 20-5 0,0 0-4 15,0-1-61-15,19-19-82 0,-19 20-79 0,0-1-27 16,0-19-44-16,0 0-38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32.0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159 235 130 0,'0'0'31'16,"20"0"14"-16,-20 0 11 0,0 0-1 0,0 0 0 15,0 0-17-15,0 0 10 0,0 0-6 0,0 0-1 16,0 0 14-16,0 0-24 0,0 0 6 0,0 0 9 15,0 0-7-15,0 0 15 0,0 0 0 0,0 0-6 16,0 0-12-16,0 0-8 0,0 0 11 16,0 0-4-16,0 0-10 0,0 0 18 0,0 0-25 15,0 0-20-15,0 0 21 16,0 0-17 0,-40-20 39-16,21 20-32 15,19 20-1-15,-20-20-4 0,1 19-4 0,19-19 55 16,-19 20-55-16,19-1 53 0,-20-19-53 0,20 20 4 15,-19-1 21-15,19 0-49 0,0 1 60 0,-21 0-51 16,21-20 23-16,0 19-3 0,0 1-8 0,0 0 3 16,0-1 0-16,0-19-2 0,0 20 2 15,21-1-8-15,-2-19 16 32,20 0-1-1,-39 0-61-31,58-19-7 0,-58 19-40 15,0 0-31-15,0 0 25 0,0 0-29 0,0 0-7 16,0 0 5-16,0 0-6 0</inkml:trace>
  <inkml:trace contextRef="#ctx0" brushRef="#br0" timeOffset="300">238 78 696 0,'0'-19'29'0,"0"19"29"0,0-20 49 0,0 20 6 0,0-19 10 15,0 19-45-15,-20 0 14 0,20 0-20 16,0-20-13-16,20 20 54 0,-20 0-47 0,0 0 31 16,0 0-9-16,0 0-19 0,0 20-12 0,0-20-16 15,0 0-17-15,0 0-2 0,-20 19 3 0,20 1 4 16,0-20-1-16,0 19-12 0,0 1-10 0,0-1-3 15,0 1 1-15,0 0-2 0,0 19 5 0,0-20-11 16,0 1 1-16,-19-1 3 0,19 1-6 0,0-1 8 16,0 1-7-16,0-1 1 0,19 0-34 0,-19 1-54 15,0-20-66-15,0 20-73 0,0-20 15 0,0 19-17 16,20-19 0-16,-20 0-6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6:15.8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83 1459 0,'0'-20'17'0,"20"20"9"0,-20 0 8 16,0 0 7-16,0 0 24 0,0 0 3 0,0 0-14 16,0 0 21-16,18 0-21 0,-18 0-10 0,0 0-1 15,20 0-37-15,-20 0-17 0,19-19 11 0,-19 19 0 16,20 0 11-16,0 0 0 0,-20 0-11 15,20 0 2-15,-1 0 3 0,1 0-7 0,-20-20-5 16,19 20 12-16,0 0-12 0,1 0 7 0,-1 0 2 16,-19 0 0-16,20-19 9 0,0 19-55 0,-20 0-44 15,20 0-55-15,-20 0-67 0,0 0 46 0,0 0-15 16,0 0-42-16,0 19-28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6:16.1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 1931 0,'0'0'17'15,"0"0"15"-15,0 0-10 0,0 0 5 0,0 0-27 16,0 0-5-16,0 0 37 0,0 0 18 0,0 0 7 15,0 0-13-15,20-19-24 0,-20 19-24 0,20 0-1 16,-20 0 8-16,20-19 6 0,-1 19-9 0,-19 0 9 16,20 0-73-16,-1-21-57 0,-19 21-61 0,19 0-64 15,-19 0-4-15,20 0 17 0,-1 0-48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6:14.7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136 136 257 0,'0'0'-21'0,"0"0"-5"15,-20-19 31-15,1-1-3 32,19 20 36-32,0 0 26 15,0 0-11-15,0 0 26 0,0 0 0 0,0 0 3 16,0-58 28-16,0 58-7 0,0 0 12 0,0 0-17 16,0 0 2-16,0 0-46 0,0 0 49 0,0 0-38 15,0-20-8-15,0 20 34 0,0 0-44 0,0 0 40 16,0 0-9-16,0 0-19 0,0 0-43 0,0-19-23 15,0 19 25-15,0 0 20 16,0 0 0-16,0 0-5 0,0 0-15 0,-20 78-11 16,20-78 26-16,0 0-2 0,0 0-6 15,0 0 7-15,-20 176-21 16,2-118-13-16,18-19-3 16,0-19 12-16,18-1-7 0,-18-19 7 0,0 19-5 15,0 1-6-15,0-1 4 0,20-19 2 0,-20 21-13 16,0-2 4-16,20-19 4 0,-20 0 8 0,0 19 0 15,19-19-1-15,-19 0-6 0,0 20-7 0,20-20 6 16,-20 0 15-16,0 0-8 0,0 0-1 0,0 0 1 16,0 0-15-16,0 0 9 0,20 0-1 0,-20 0-6 15,0 0-9-15,0 0-42 0,20 0-14 0,-20 0-23 16,0 0-33-16,19-20 1 0,-19 20-27 0,0 0 29 16,0 0-30-16,0 0-17 0,18 0-32 0</inkml:trace>
  <inkml:trace contextRef="#ctx0" brushRef="#br0" timeOffset="310">57 390 1374 0,'-57'-58'34'0,"57"58"17"0,0 0-2 15,0 0 7-15,0 0-28 0,0 0-9 0,0 0 9 16,0 0 22-16,0 0 16 0,0 0-6 0,0 0-12 16,0 0-21-16,0 0 0 15,19-20-20-15,78 20-12 16,-97 0 12-16,20 0-45 0,0 0-56 15,-20 0-28-15,20 0-66 0,-20 0 12 0,0 0-14 16,19 0-55-16,-1 0-25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6:16.8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235 39 871 0,'0'0'16'0,"0"0"2"16,0 0 13-16,0 0 13 0,0-20-9 0,0 20 18 16,0 0-6-16,-20 0-2 0,20 0 20 0,0 0-63 15,0 0 67-15,0 0-56 0,-20-19-3 0,20 19 49 16,-19 0-55-16,19 0 51 0,-20 0-23 0,20 19-4 15,-19-19-5-15,19 0 8 0,-21 0 8 0,3 20 19 16,18-20-10-16,-19 20-6 0,-1-1-5 0,20 1-13 16,-20-1 0-16,20 1 16 0,-20-1 16 0,20 1 3 15,0-1 1-15,-19 0-15 0,19 1-17 16,0-1-15-16,0 2-8 0,0-2-12 0,19 0 0 16,-19 1 5-16,0 0-3 0,20-20 5 0,0 19 9 15,0-19-15-15,-1 0 10 0,-1 0-2 0,3 0-2 16,-2 0 14-16,1 0-14 0,19-19 14 0,-19 19-10 15,0-20-8-15,-2 0 11 0,22 1-14 0,-21 0-3 16,1-2 13-16,-20 2-1 0,19-1 7 0,1 1 7 16,-20-20-4-16,0 20-5 0,0-1 2 0,0 1-7 15,0-20 26-15,0 19 11 0,-20 20-7 0,20-20 8 16,-19 1-19-16,-1 19-7 0,1 0 2 0,-2 0-14 16,2 0-4-16,1 0 0 0,-2 0-12 0,0 0-2 15,0 0-72-15,1 0-59 0,-1 19-68 0,20-19-84 16,-19 0-28-16,-2 20-86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6:18.9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20 124 1467 0,'0'0'21'0,"0"0"9"0,0 0 24 0,0-19 3 16,0 19 2-16,-20 0-9 0,20-20-24 0,0 20 5 16,20 0-22-16,-20 0-9 0,0-20 0 0,0 20 0 15,0 0-9-15,0 0 11 0,20-19-2 0,-20 19 5 16,20 0-3-16,-20 0-2 0,0-19 6 0,19 19-13 15,-19 0 18-15,20 0-6 0,-20-21-3 0,19 21 3 16,-19 0-7-16,19 0 2 0,-19 0-3 16,19 0 6-16,-19 0-8 0,20 21 7 0,-20-21 3 15,0 19-7-15,20-19 15 0,-20 19-11 0,0-19 7 16,0 20-5-16,0-20-4 0,0 20 9 0,0-1-7 16,-20 1 0-16,20-20-2 0,0 19 0 0,-20 1 38 15,20-1 21-15,0 0 2 0,-19 1 29 0,19-20-17 16,-19 20 1-16,19-1 28 0,-19 0-3 0,19-19-5 15,0 21-3-15,-20-21-5 0,20 19-8 0,0-19-2 16,0 0-15-16,0 0-22 0,0 0-11 0,-19 0-21 16,19 0 3-16,0 0-13 0,0 0-4 0,19 0 2 15,-19 0 48-15,0 0 14 0,0-19-7 0,0 19 8 16,0 0-43-16,20 0-13 0,-20 0 6 0,19-21-13 16,0 21 7-16,-19 0-4 0,19 0 10 15,-19-19-6-15,20 19 3 0,0 0 0 0,-20 0-15 16,20 0 15-16,-1 0-63 0,-19 0-42 0,20 0-47 15,-20 0-77-15,20 0-18 0,-20 0-30 0,18 0-36 16,-18 19-34-16,20-19-1 0,-1 0-55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6:18.0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79 571 0,'20'0'19'0,"-20"-19"18"16,0 19 18-16,0 0 12 0,0-19 1 0,0 19-10 16,0 0 13-16,0-20 6 0,20 20-1 0,-20 0 12 15,0 0-59-15,0 0 70 0,0 0-48 0,0 0-6 16,-20-19 48-16,20 19-48 0,0 0 53 0,0 0 27 15,20 0-2-15,-20 0-29 0,0 19-34 0,0-19-5 16,0 0-3-16,0 20-8 0,0-20 18 0,0 19-30 16,0 0-1-16,0 1-6 0,-20 19-11 0,20-19-9 15,0 19 35-15,0-19 14 0,0 19-2 16,0-1 21-16,0-18-37 0,0 20-15 0,0-2 13 16,0-18-27-16,0 19-10 0,0-19-1 0,0-1 1 15,0 1 8-15,0-1-7 0,20 0 6 0,-20 1-11 16,0 0 12-16,19-20 2 0,-19 19-9 0,18-19 4 15,-18 0-4-15,21 19 0 0,-21-19 4 0,19 0-7 16,-19 0-28-16,20 0-52 0,-1 0-21 0,-19 0-50 16,20-19-34-16,-1 19-12 0,-19 0-34 0,21 0-1 15,-21 0 14-15,18 0-13 0,1 0-45 0</inkml:trace>
  <inkml:trace contextRef="#ctx0" brushRef="#br0" timeOffset="277">40 391 2313 0,'0'0'35'0,"0"0"7"0,0 0-2 15,0 0-5-15,0 0 29 0,0 0-7 16,-20-19 10-16,20 19-17 0,40-40-53 31,-40 40-35-31,0 0-44 0,0 0-86 16,0 0-83-16,0 0-47 0,0 0-62 0,0 0 9 16,77-19-52-16</inkml:trace>
  <inkml:trace contextRef="#ctx0" brushRef="#br0" timeOffset="3289">196 391 302 0,'0'0'13'0,"0"0"27"16,0 0 0-16,0 0 21 0,19 0-1 15,-19 0 0-15,0 0 11 0,0 0 18 0,0 0-2 16,21 0-10-16,-21 0 11 0,0 0-28 0,0 0-5 16,0 0 5-16,0 0 4 0,0 0-54 0,0 0 70 15,0 0-57-15,0 0-6 0,0 0 55 0,0 0-72 16,0 0 51-16,0 0 5 0,0 0 11 0,0 0 5 16,0-19 4-16,0 19-10 0,0 0-4 0,0 0 10 15,0 0 0-15,0 0-2 0,0 0-5 0,0 0-17 16,0 0-15-16,0 0 4 0,0 0-16 0,0 0 7 15,0 0 11-15,0 0-20 0,0 0-3 16,0 0 15-16,0 0 9 0,0 0 9 0,0 0 1 16,0 0-2-16,-40 19-20 0,40-19-6 0,0 0 4 15,-117 20-14-15,117-20 17 0,0 0-4 16,0 0-4-16,-59 20-11 31,39-20-25 0,20 0-4 1,0 0-3-32,0 0 39 15,0 0-2 1,0 0-32 0,0 0 27-1,0 0-6 16,0 0-21-15,0 0 15-16,0 0 19 31,0 0-17-31,0 0 5 32,0-20 2-1,0 20-9 0,0 0 21-31,20-20-17 31,-20 20-19-15,40-19 15 0,18 19 12 15,0 0-10 0,-58 0-18-15,39 0 30-1,-39 0 11 1,21 0-14 0,-21 0 28-1,0 0 10-15,0 0 10 0,0 0 2 0,18 0-47 16,-18 0 5-16,0 0-34 15,0 0 19 1,0 0 15 0,0 0 8-1,0 0-2-15,0 0 12 16,0 0 5-16,0 0-9 16,0-19-6-16,0 19 5 0,0 0-12 0,0 0 0 15,0 0 30 1,-39-21-22-16,39 21-1 0,0 0-9 0,-58 0-11 15,38 0 10-15,20 0-10 0,-19 0-2 0,19 0-6 16,-21 0-10-16,3 0 3 0,18 0 15 16,-19 21-5-16,19-21-2 0,-20 0 12 0,20 0-10 15,0 0-5-15,-20 19 2 0,20-19 1 0,0 0-59 16,0 0-33-16,0 0-77 0,0 0-70 0,0 19-25 16,0-19-45-16,0 0-17 0,0 0-37 0,0 0 29 15,0 0-41-15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8:30.3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587 21 355 0,'0'0'17'0,"0"0"8"0,0-19 1 0,0 19 5 16,0 0-2-16,0 0 10 0,0 0 8 0,0 0 7 15,0 0 1-15,0 0-16 0,0 0 9 0,0 0 0 16,0 0-6-16,0 0 6 0,0 0-8 0,0 0 23 15,0 19-1-15,0-19-17 0,0 0 11 0,0 0-15 16,0 0-41-16,0 0 86 0,0 0-81 0,0 0 48 16,0 0-3-16,0 0-73 0,0 0 73 0,0 0-65 15,0 0 45-15,0 0-5 0,0 0-10 0,0 0 0 16,0-19 0-16,0 38 2 0,0-38-1 16,0 19-6-16,-19 0 3 0,19 0 15 0,0 0 20 15,0 0-4-15,0 0 2 0,0 0-20 0,0 0-10 16,0 0 10-16,-20 0-17 0,20 0 4 0,0 0 2 15,0 0 1-15,0 0 13 0,0 0-7 0,-20 0-6 16,20 0-14-16,0 0 3 0,-20 0 11 0,20 0-1 16,0 0 19-16,-19 0-10 0,19 0 3 0,0 0-6 15,-20 19-8-15,20-19-3 0,-20 0-1 0,20 0 0 16,0 0-9-16,-18 0 6 0,18 0-8 16,-19 20 11-16,19-20 5 0,-20 0 0 0,20 0 2 15,-20 0-12-15,20 19 3 0,-20-19 2 0,20 0-6 16,-20 19 3-16,20-19 4 0,-19 0-10 0,19 0 0 15,0 20 4-15,-20-20-6 0,20 0 0 0,0 19 6 16,-18-19 1-16,18 21-1 0,0-21-4 0,0 0 5 16,0 19-7-16,-20-19-5 0,20 0 11 0,0 19-11 15,0-19 3-15,0 0 13 0,0 0-9 0,0 20 3 16,0-20-6-16,-19 20-6 0,19-20 9 0,0 0-3 16,0 19 10-16,0-19-4 0,0 20-1 0,0-20 5 15,0 0-9-15,0 19 4 0,0-19-9 0,0 20-2 16,0-20 2-16,0 0 11 0,0 19-10 0,0-19 13 15,0 0-3-15,0 19-8 0,0-19 11 16,0 0-12-16,0 20 0 0,0-20-9 0,0 0 17 16,0 0 2-16,0 20 2 0,0-20 4 0,0 0-13 15,0 19 6-15,0-19-9 0,0 0 3 0,0 19 0 16,0-19-1-16,0 0 13 0,0 21-8 0,0-21-4 16,0 19 0-16,0-19 2 0,0 0-3 0,0 20 19 15,0-20 26-15,0 19-10 0,-21-19 12 0,21 20-9 16,0-20-25-16,0 0-6 0,0 19-1 0,-19-19-3 15,19 0-7-15,0 20 9 0,-20-20-2 0,20 0-2 16,0 19 4-16,-19-19 5 0,19 0 4 0,0 0-6 16,0 0-7-16,-20 0-7 0,20 19 2 0,0-19 14 15,-19 0-3-15,19 0-1 0,0 0-3 16,-19 0-7-16,19 0 7 0,0 0 2 0,0 0-4 16,0 0 2-16,-20 0 2 0,20 0 7 0,0 0 1 15,0 0-10-15,-19 0-5 0,19 0-9 0,0 0 14 16,0 0 2-16,-21 0-2 0,21 0 12 0,0 0-22 15,0-19 17-15,0 19-9 0,-19 0-7 0,19 0 16 16,0 0-19-16,0 0 27 0,0 0-8 0,-20 0-10 16,20 0 17-16,0 0-21 0,0 0 9 0,0 0-2 15,0 0-2-15,0 0 2 0,0 0-5 0,0 0 8 16,0 0-1-16,0 0 3 0,0 0-3 0,0 0-2 16,0 0-5-16,0 0-2 0,0 0 7 15,0 0-4-15,0 0 8 0,0 0 8 0,0 0-10 16,0 0 3-16,0 0-10 0,0 0-2 0,0 19 3 15,20-19 1-15,-20 0 8 0,0 0-5 0,0 0 7 16,0 0 3-16,0 0-15 0,0 20 3 0,19-20 6 16,-19 0-6-16,0 0 7 0,0 0-1 0,0 0-13 15,0 0 2-15,0 0 4 0,0 0 1 0,0 19 0 16,21-19 4-16,-21 0-4 0,0 0 7 0,0 0 2 16,0 0-5-16,0 0-4 0,0 20-8 0,0-20 1 15,19 0 9-15,-19 0 7 0,0 20-7 0,0-20-3 16,0 0-1-16,0 20 9 0,0-20-8 0,0 19 5 15,0-19-4-15,0 0-10 0,0 20 15 16,0-20 6-16,20 0-6 0,-20 19-3 0,0-19 4 16,0 0-13-16,0 20 13 0,0-20-6 0,0 19 2 15,0-19 12-15,0 19-17 0,0-19 8 0,0 20-10 16,0-20 4-16,0 19 10 0,0-19-9 0,19 20 9 16,-19-20-10-16,0 19-2 0,0-19 12 0,0 21-16 15,0-21 2-15,0 19 2 0,0-19-2 0,19 19 17 16,-19-19-10-16,0 20 4 0,0-20-4 0,0 20-4 15,20-20 9-15,-20 0-12 0,0 19 16 0,0-19-2 16,0 20-7-16,19-20 5 0,-19 0-8 0,0 19 1 16,0-19 4-16,0 0 0 0,20 19 1 0,-20-19-1 15,0 20 6-15,19-20-4 0,-19 19 3 0,0-19 10 16,0 20-17-16,21-20-3 0,-21 20 8 16,0-20-14-16,0 19 6 0,19-19 6 0,-19 0-12 15,0 20 9-15,20-20 0 0,-20 20 7 0,18-20-10 16,-18 19-6-16,0-19 16 0,20 20-5 0,-20-20 1 15,0 0 6-15,19 19-18 0,-19-19 4 0,0 20 7 16,20-20-6-16,-20 0 8 0,0 19-6 0,0-19 2 16,20 0 0-16,-20 19-5 0,0-19 8 0,0 0-11 15,20 20 11-15,-20-20-8 0,0 0-2 0,0 0 7 16,20 19-10-16,-20-19 12 0,0 0 3 0,0 0-2 16,19 0-5-16,-19 0-3 0,0 0 7 15,0 0-11-15,0 0 18 0,0 0-9 0,0 0-4 16,0 0 11-16,18 0-19 0,-18 0 16 0,0 0-9 15,0 0 15-15,0 0-1 0,0 0-16 0,0 0 7 16,0 0-16-16,0-19-72 0,0 19-57 0,0 0-78 16,20 0-87-16,-20 0 35 0,0 0-26 0,0 0-27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8:44.5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 11 447 0,'0'0'54'15,"0"0"20"-15,0 0 22 0,0 0 18 0,0 0-40 16,0 0 11-16,0 0 8 0,39-21-17 0,-39 21 9 16,0 0-58-16,0 0 42 0,0 0-16 0,0 0-15 15,0 0 40-15,-20 40-31 0,20-40-15 16,0 0-14-16,0 0 5 0,-58 78-23 15,18-39 17 17,40-39-57-17,0 0-20 1,0 0-44-16,0 0 15 0,0 0-42 0,0 0-46 16,0 0-37-16,0 0-46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8:46.6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 81 594 0,'0'0'45'0,"0"0"8"15,0 0 24-15,0 0 23 0,0-20-7 0,0 20 9 16,0 0-9-16,0 0-48 0,0 0 37 0,0 0-55 15,0 0 21-15,0 0 26 0,0-19-68 0,0 19 65 16,0 0-26-16,0 0 11 0,0 0-1 0,0 0-25 16,0 0-2-16,0 0-8 0,0 39-7 0,0-39 12 15,0 98-6-15,0-78-8 0,0-1 0 0,0 20-11 16,0-20-8-16,0 1 14 0,0-1-4 16,0 21 1-16,0-21 1 0,0-19-48 15,0 0-45-15,0 0-68 0,0 0-9 16,0 0-74-16,0 0-5 0,0 0 23 0</inkml:trace>
  <inkml:trace contextRef="#ctx0" brushRef="#br0" timeOffset="539">20 23 1181 0,'0'0'16'0,"-20"0"45"16,20 0-31-16,0 0 24 0,0 0 12 0,0 0-49 16,0 0 30-16,0 0-26 0,0 0-21 0,0 0 47 15,0 0 27-15,0 0 2 0,20 0-11 0,-20 0 6 16,0 0-15-16,19 0-14 0,-19 0 14 15,18-20-29-15,-18 20 25 0,21 0 9 0,-2 0-15 16,1 0-15-16,-20 0-35 0,19 0 8 0,1 0 10 16,0 0-11-16,0 0 4 0,-2 0-17 0,22 0 6 15,-21 0 6-15,1 20-7 0,-1-20 19 0,1 0-5 16,0 0-4-16,-20 0 6 0,18 0-11 0,2 0-7 16,-20 0 12-16,20 0-5 0,-20 0 0 0,20 0-2 15,-20 0-1-15,0 0-6 0,0 0 3 0,0 0-36 16,0 0-30-16,0 0-12 0,0 0-30 0,0 0 1 15,0 0-14-15,0 0-3 0,0 0-24 16,0 0 47-16,0 0-26 0,0 0-36 0,0 0 5 16,0 0-91-16</inkml:trace>
  <inkml:trace contextRef="#ctx0" brushRef="#br0" timeOffset="2968">488 257 401 0,'0'0'23'0,"0"0"-8"16,0 0 16-16,0 0 25 0,0 0-15 0,0 0 23 15,0 0-3-15,0 0-30 0,0 0 23 0,0 0-10 16,0 0-8-16,0 0 16 0,0 0-28 0,0 0 13 15,0-19 3-15,0 19 12 0,0 0 3 0,0 0-16 16,0 0-6-16,0 0-4 0,0 0-43 0,0 0 62 16,0 0-56-16,0 19 59 0,0-19-10 0,0 0-53 15,0-19 68-15,0 19-62 0,0 0 48 0,0 0-4 16,0 0-10-16,0 0 4 0,0 0 3 16,0 0 12-16,0 0 18 0,0 0-23 0,0 0 6 15,0 0-15-15,0 0-9 0,0 0-2 0,0 0-2 16,0 19 0-16,0-19 14 0,0 0-5 15,0 0-9-15,0 0 18 16,0 58-11-16,0-58 9 0,0 0-6 0,0 0-8 16,0 0-1-16,0 0 1 15,20 59-1-15,-20-59 2 0,0 0-2 16,0 59-17 0,0-39 5 15,0-20-32-16,0 19 23 1,0-19 21 0,0 0-35-1,0 0 35 1,0 0-42 0,0 0 21 15,0 0 21-16,0 0-37 1,0 0 9-16,0 0 23 16,0 0-16-1,0 0-11 17,0 0 18-1,0 0-8 0,0 0 8 0,0 0-25-31,0 0 34 16,0 0-34 15,0 0 27-31,0 0-7 31,0 0-13 1,0 0 13-1,0 0 5 0,0 0 9-15,0 0-32-16,0 0 39 15,0 0-48 17,0 0 29-32,0 0-6 31,0 0 2 0,0 0-23-15,0 0 30-1,0 0 18-15,0 0-30 32,0 0-11-32,0 0 23 31,0 0-23-31,0 0 32 16,0 0-18-1,0 0 0 16,0 0 9-15,0 0-3 15,0 0 3 1,0 0-25-17,0 0 25 1,0 0-12 15,0 0 14 0,0 0-25 1,0 0 14-32,0 0 20 15,0-19-25 1,0 19 9 15,0 0-20 0,0 0-45-31,0 0-30 0,0 0-19 0,0 0-52 16,0 0 14-16,0 0-34 0,0 0 8 0,0 0-5 16,0 0-39-16,0 0-13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9:01.0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226 21 454 0,'0'0'17'0,"0"-19"-5"16,0 19-24 15,19 0 18 0,-19 0-23-15,0 0 30 0,0 0-9 15,0 0 33-31,0 0 2 0,0 0 26 15,0 0-11-15,0 0-8 0,0 0 15 0,0 0-27 16,0 0 24-16,0 0-26 0,0 0 0 0,0 0 40 16,0 0-19-16,0 0-10 0,0 0 0 0,0 0-29 15,0 0 36-15,0 0-25 0,0 0 47 0,0 0-39 16,0 0-3-16,0 0 42 0,0 0-40 0,20 0 67 16,-20 0-10-16,0 0 14 0,0 0-4 0,0 0-21 15,0 0-20-15,0 0-13 0,0 0 14 0,0 0-6 16,0 0 18-16,0 0 2 0,0 0-35 15,0 0 1-15,0 0 20 0,0 0-5 0,0 0 3 16,-59 59 9-16,40-20-30 0,0-39-12 0,-1 20 7 16,20-1-21-16,-19 1-10 0,-1-20 2 0,0 19-9 15,20 1 4-15,-20-20 1 0,20 19 4 0,-19-19 6 16,19 19-10-16,0-19 11 0,-20 20-9 0,20-20-2 16,0 0-1-16,0 0 1 0,-18 19 9 0,18-19-16 15,0 0 18-15,0 0-9 0,0 0-7 0,0 0 9 16,0 0-7-16,0 0-4 0,0 0 9 0,0 0 4 15,0 0-4-15,0 0 8 0,0 0 1 0,0 0-9 16,0 0-2-16,0 0 5 0,0 0-13 16,0 0 17-16,0 0-2 0,0 0-3 0,0 0-6 15,0 0-4-15,0 0 8 0,0 0-5 0,0 0 10 16,0 0 0-16,0 0-5 0,0 0 3 0,0 0-1 16,0 0-7-16,-20 0 8 0,20 0-6 0,0 0 6 15,0 0-3-15,0 0-10 0,0 0 10 0,0 0-3 16,0 0-1-16,0 0 11 0,0 0-10 0,0 0 8 15,0 0-5-15,0 0-4 0,0 0 4 0,0 0-15 16,0 0 25-16,0 0-8 0,0 0-4 0,0 0 2 16,0 0-3-16,0 0 8 0,0 0 0 0,0 0-5 15,0 0-10-15,20 0 5 0,-20 0 0 0,0 0 10 16,18 0-5-16,-18 0 0 0,20 0 10 0,-20 0-8 16,19 0-2-16,1 0 8 0,0 21-13 15,0-21 0-15,-1 0 17 0,1 0-19 0,-1 0 4 16,0 19 16-16,1-19-18 0,-1 0 2 0,1 19 1 15,0-19-3-15,-20 0 0 0,20 0 8 0,-1 20 1 16,-19-20-8-16,19 0 4 0,-19 0 2 0,0 0-4 16,20 0 9-16,-20 0-7 0,0 0 2 0,0 0 8 15,0 0-10-15,0 0 7 0,0 0-12 0,0 0 5 16,0 0-2-16,0 0-10 0,0 0 12 0,0 0-10 16,0 0 17-16,0 0 8 0,0 0-15 0,0 0 5 15,0 0-12-15,0 0 7 0,0 0 2 0,0 0-4 16,0 0 2-16,0 0-3 0,0 0-2 0,0 0 10 15,-20 0-2-15,20 0-6 0,0 0 13 16,0 0-17-16,0 0 2 0,0 0 2 0,0 0 1 16,0 0 2-16,0 0-8 0,0 0 8 0,0 0-2 15,0 0 12-15,0 0 7 0,0 0-20 0,0 0 13 16,0 0-20-16,0 0 1 0,0 0 16 0,0 0-12 16,0 0 8-16,0 0 6 0,0 0-9 0,0 0-5 15,0 0 3-15,0 0-5 0,0 0 4 0,0 0 6 16,0 0-1-16,0 0-2 0,0 0 5 0,0 0-7 15,0 0 7-15,0 0-8 0,0 0-2 0,0 0 5 16,0 0-7-16,0 0 4 0,0 0-1 0,0 0 4 16,0 0 5-16,0 0 2 0,0 0-5 15,0 0 1-15,0 0-6 0,0 0 3 0,0 0-9 16,0 0 4-16,0 0 2 0,0 0 6 0,0 0 9 16,0 0-12-16,0 0 9 0,0 0-14 0,0 0 8 15,0 0 4-15,0 0-14 0,0 0 10 0,0 0-13 16,0 0 2-16,0 0 13 0,0 0-7 0,0 0 12 15,0 0-8-15,0 0-14 0,0 0 22 0,0 0-8 16,0 0-2-16,0 0 3 0,0 0-8 0,0 0 7 16,0 0-2-16,0 0 5 0,0 0-17 0,0 0 7 15,0 0 5-15,0 0-5 0,0 0 12 0,0 0-12 16,0 0 8-16,0 0 7 0,0 0-13 16,0 0 8-16,0 0-10 0,0 0 5 0,0 0-2 15,0 0 2-15,0 0 9 31,0 0-26-15,0 0 27 0,0 0-22 15,0 0 19 0,0 0 3 0,0 0-17-15,0 0-13 15,0 0 20-31,0 0 15 32,0 0-8-1,0 0-29-16,0 0 20 1,0 0-46 0,0 0-42-16,0 0-25 0,0 0-53 0,0 0 10 15,0 0-32-15,0 0-25 0,0 0-9 0,0 0 12 16,0 0-13-16,0 0-23 0,0 0-19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38.7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22 579 0,'0'0'25'0,"0"0"28"0,0 0 26 15,0 0 24-15,0 0-6 0,0 0 5 0,0-19-10 16,0 19-59-16,0 0 44 0,0 0 1 15,0 0 3-15,0 0-59 0,0 0 46 0,-20 0-53 16,20 0 34-16,0 0 16 0,0 0-6 0,0 0-9 16,0 0-2-16,0 0 7 0,0 0 5 0,0 0 9 15,0 0 40-15,0 0-2 0,0 0-10 0,0 0 23 16,0 0-49-16,0 0-17 0,0 0 2 0,20 19-17 16,-20-19 4-16,0 0-2 0,0 0-12 0,58 78-15 15,-38-78-16-15,-1 20 11 16,-19 0-9-16,20-1 3 0,-1 1-3 0,-19-20-5 15,20 19 8-15,-20 1-1 0,20-20-5 0,-20 19-56 16,20-19-71-16,-20 0-79 0,18 0-68 0,-18 20-31 16,20-20 11-16,-20 0 49 0,0-20-5 0,20 20 3 15</inkml:trace>
  <inkml:trace contextRef="#ctx0" brushRef="#br0" timeOffset="216">353 42 936 0,'0'0'38'16,"0"0"38"-16,0 0 44 0,0 0-12 0,0 0-10 16,0 0-11-16,0 19 0 0,0-19 38 0,0 0 0 15,0 20 13-15,0-1-17 0,0 1 2 0,-21 0-24 16,21-1-25-16,0 1 17 0,-19 19-27 0,19 0-8 16,-20-20-6-16,20 20-50 0,-19 0-2 0,19 0 0 15,-20-19-5-15,20 19 2 0,0-19-4 0,0-1 9 16,-20 1-78-16,20-1-62 0,0-19-98 0,0 20-85 15,0-20-22-15,20 0 17 0,-20 0 14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9:04.9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144 176 625 0,'0'0'35'0,"0"0"15"16,0 0 3-16,0 0 7 0,0-20-44 15,0 20-38 1,0 0-28-16,0 0-21 0,0 0-33 0,0 0-27 15,0 0 20-15,0 0-13 0</inkml:trace>
  <inkml:trace contextRef="#ctx0" brushRef="#br0" timeOffset="498">261 20 751 0,'0'0'18'0,"0"0"8"0,0 0 2 0,0 0 22 16,0 0-26-16,0 0 2 0,0 0 3 0,0 0-15 15,0 0 14-15,0 0 3 0,0 0 5 0,0 0-5 16,0 0 4-16,0 0 0 0,0 0-1 0,-20 0 41 16,40 0-52-16,-40 0 19 0,20 0 13 0,0 0-38 15,0 0 51-15,0 0-6 0,0 0-2 0,0 0 4 16,-20 19 14-16,20-19-7 0,0 20-9 15,0-20 7-15,-19 19-13 0,19 0-7 0,0 1 8 16,-20 0-14-16,20-1-13 0,-19 1 9 0,19 0-5 16,-19-1-8-16,19 1 4 0,0-1-19 0,-19 1-11 15,-1-1 12-15,20 0-10 0,-20 1-2 0,20-1 7 16,0 2-2-16,-20-2-5 0,20-19-2 0,0 19-10 16,-19-19 3-16,19 0 23 0,0 20-14 0,0-20 0 15,0 0-67-15,0 0-42 0,0 0-29 0,0 0-69 16,0 0 13-16,0 0-18 0,0 0 9 0,0 0 2 15,0 0-20-15,0 0-13 0</inkml:trace>
  <inkml:trace contextRef="#ctx0" brushRef="#br0" timeOffset="794">26 20 1605 0,'0'0'39'0,"0"0"33"0,0-20 46 15,-20 20 20-15,20 0-12 0,0 0-33 0,0 20-26 16,0-20 2-16,0 0-11 0,0 19 31 0,0-19-8 16,0 20-15-16,20-1-18 0,-20 0-19 15,20 1-9-15,-20 0-4 0,19 19 6 0,1-19-15 16,-20-1 0-16,20 20-4 0,0-19-8 0,-1-1 7 15,-19 0-6-15,19 20 4 0,0-18 2 0,-19-2-5 16,20 0 6-16,-20 1-34 0,19 0-76 0,1-20-39 16,-20 19-81-16,20-19-59 0,-20 20-6 0,20-20-2 15,-20 0-14-15,0 0 8 0</inkml:trace>
  <inkml:trace contextRef="#ctx0" brushRef="#br0" timeOffset="2361">397 332 517 0,'0'0'23'0,"0"0"24"0,0 0 23 15,0 0 23-15,0-20-10 0,0 20 10 0,0 0-2 16,0 0-5-16,0 0 13 0,0 0-76 0,0 0 61 16,0 0-59-16,0-19-14 0,0 19 54 15,0 0-84-15,0 0 46 0,0 0-3 0,0 0-7 16,-19-19-15-16,19 19 17 16,0 0-36-1,19-20 12-15,-19 20 24 16,40-19-27-1,-20-1 21 17,-2 20-28-1,-18 0 34-15,0 0-3-16,0 0 9 15,19 0 3-15,-19 0-11 16,21 20-12-1,18 19-9 17,-39-20 12-1,0-19 11-15,0 19-27-1,0 1 5 16,-20 20 8 1,1-21-14-32,19-19 11 0,0 19-2 0,0-19 0 15,0 0 9-15,0 0 19 0,-21 20 11 0,21-20 10 16,0 0-14-16,0 0-20 0,0 0-11 0,-19 20-15 16,19-20 11-16,0 0 0 0,0 0-2 0,0 19 5 15,0-19 3-15,-18 0-12 0,18 0 12 0,0 0-6 16,0 0 0-16,0 20 13 0,-20-20 0 0,20 0 5 15,0 0-5-15,0 0-6 0,0 0-1 0,0 0 12 16,0 19 13-16,-20-19-2 0,20 0-6 16,0 0-3-16,0 0-13 0,0 0 2 0,0 0-5 15,0 0 10-15,0 0-14 0,0 0 13 0,0 0 2 16,0 0-17-16,0 0 9 0,0 0-3 0,0 0-8 16,0 0 20-16,0 0 9 0,0 0-7 0,0 0 7 15,0 0-18-15,0 0-3 0,0 0-6 0,0 0 4 16,0 0 3-16,0 0-3 0,0 0-2 0,0 0-2 15,0 0-5-15,0 0-2 0,0 0 11 0,0 0-6 16,20 0 4-16,-20 0 9 0,0 0 0 0,0 0 2 16,20-19-9-16,-20 19-4 0,18 0-3 0,-18 0 5 15,19 0 3-15,-19 0-3 0,21 0 0 0,-21 0-3 16,19 0 6-16,1 0 1 0,-20 0 3 0,19 0-5 16,-19 0 1-16,20 0-1 0,-20 19-11 15,20-19 13-15,-20 0 3 0,0 0-7 0,18 0 7 16,-18 0-11-16,0 0 1 0,0 0 6 0,20 0-1 15,-20 0-4-15,0 0 4 0,0 0-9 0,0 0 12 16,0 0-1-16,0 0-11 0,0 0 16 0,0 0-15 16,0 0 13-16,0 0-3 0,0 0-4 0,0 0-2 15,0 0 2-15,0 0 7 0,0 0-7 0,0 0 11 16,0 0-9-16,0 0 3 0,0 0 6 0,0 0-8 16,0 0-10-16,0 0 0 0,0 0-2 0,-20 0 2 15,20 0 12-15,0 0-5 0,0 0 2 16,0 0 2-16,0 0-6 0,0 0-5 0,0 0-2 15,0 0 2-15,0 0 14 0,0 0-5 0,0 0 10 16,0 0-17-16,0 0 1 0,0 0 10 0,0 0-10 16,0 0 13-16,0 0-13 0,0 0 1 0,0 0 8 15,0 0-10-15,0 0 8 0,0 0-6 0,0 0 1 16,0 0 0-16,0 0 2 0,0 0 4 0,0 0-15 16,0 0 20-16,0 0-5 0,0 0-13 0,0 0 18 15,0 0-20-15,0 0 11 0,0 0 5 0,0 0-5 16,0 0 0-16,0 0 0 0,0 0 2 0,0 0-4 15,0 0 4-15,0 0-6 0,0 0 6 0,0 0 2 16,0-19-6-16,0 19 0 0,0 0-5 0,0 0 7 16,0 0 7-16,0 0-3 0,0 0-6 15,0 0-7-15,0 0 13 0,0 0-4 0,0 0 5 16,0 0-3-16,0 0-2 0,0 0 0 0,0 0-11 16,0 0 2-16,0 0 0 0,0 0 2 0,0 0 13 15,0 0 1-15,0 0-77 0,0 0-39 0,0 0-61 16,0 0-74-16,0 0 1 0,0 0-71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9:19.5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 24 478 0,'0'0'44'15,"20"0"7"-15,-20 0 17 0,0 0-5 16,0 0-10-16,0 0-17 0,0 0 4 0,0 0 8 16,0 0 4-16,0 0 15 0,0 0-5 0,0 0-24 15,0 0-5-15,0 0 2 0,0 0-14 0,0 0 27 16,0 0 7-16,0 0-12 16,0 0 5-16,0 0-74 0,0 0 75 0,0 0-79 15,0 0 62-15,0-19 0 0,0 19-11 0,0 0-4 16,0 0 4-16,0 0-4 0,0 0 5 0,0 0 4 15,0 0 21-15,0 0-14 0,0 0 1 16,0 0-10-16,0 0-6 0,0 0 0 0,0 0 8 16,-20 39-13-16,0-20-4 15,0 0 17-15,20 1 1 0,0-20-7 0,-19 20 2 16,19-1-6-16,0 1-3 0,0 0 10 0,0-20 4 16,0 19-1-16,0 1-14 0,0-1-1 0,0 1-9 15,0-1-4-15,0 0 13 0,19 1-14 0,-19-20 3 16,0 19-4-16,20 2 2 0,-20-2 6 0,20-19-8 15,-20 19 8-15,20-19-4 0,-20 0-4 0,19 0 15 16,1 20-13-16,-1-20-3 0,0 0 3 0,0-20 6 16,1 20-1-16,0 0 8 0,0 0-2 0,-20 0-16 15,19-19 7-15,1 19-2 0,0 0 9 0,-2-19-3 16,-18-2 5-16,20 21-2 0,-1-19-9 16,-19-1 2-16,20 20-5 0,-20-19 8 0,20 0-1 15,-20 19-4-15,0-20 2 0,0 20-2 0,0-19-3 16,0-1 7-16,0 20 5 0,0-19-12 0,0 19 10 15,0-20 2-15,0 20-7 0,0-20 7 0,-20 20-7 16,20-19-5-16,-20-1 5 0,20 20-7 0,-19-20 5 16,19 1 0-16,-20 19 2 0,2-19 7 0,18 19-10 15,-20-20 10-15,0 20-14 0,20-19 5 0,-19 19 7 16,19 0-7-16,-20 0 13 0,0 0-20 0,20 0-32 16,0 0-54-16,-20 0-70 0,1 19-53 0,19-19 0 15,0 0-17-15,-19 0-15 0,19 20 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9:35.9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 0 1290 0,'-20'0'29'16,"20"0"22"-16,0 0 8 0,0 0 37 0,0 0-5 16,0 0-15-16,0 0 9 0,0 0-12 0,0 0-26 15,0 0 11-15,0 0 7 0,0 0-22 0,-20 0 18 16,20 19-6-16,0-19-21 0,0 20 24 0,-19-20-16 16,19 19-19-16,-20-19-2 0,20 19-21 15,-18-19-2-15,18 20 16 0,-20-20-12 0,20 0-4 16,-19 19 2-16,19-19-7 0,-21 0 9 0,21 0 0 15,0 0 3-15,0 21-10 0,-19-21 3 0,19 0-74 16,0 0-64-16,0 0-64 0,0 0-82 0,0 0 40 16,0 0-32-16,0 0-12 0,0 0-9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9:37.5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 0 1357 0,'-20'19'21'0,"20"-19"6"15,0 0 16-15,0 20 8 0,-20-1-12 0,20-19 8 16,0 19-6-16,-19 1-2 0,19-1-6 0,0-19-18 16,0 21-6-16,0-2-13 0,0 0 6 0,0 1 5 15,0 0-5-15,0-1-17 0,0-19-69 0,0 20-69 16,0-1-58-16,19-19-93 0,-19 20-30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9:38.4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 58 847 0,'0'0'26'0,"0"0"55"0,0 0 15 0,0 0 28 15,0 0-52-15,0 0 23 0,-39-39-30 0,39 39-18 16,0 0 40-16,0 0-33 0,0 0-15 15,0 0-22-15,0 0 0 0,0-19 21 0,0 19 3 16,0 0 8-16,0 0-3 0,0 0-30 16,20 0-10-16,-20 19 1 0,19-19 0 15,2 0-16-15,-21 19 6 0,19-19-3 0,1 0 17 16,-20 20-4-16,19-20-10 0,0 0 8 0,1 19-14 16,-1-19 7-16,-19 20 11 0,20-20-14 0,-1 20 1 15,-19-20 8-15,21 0-8 0,-21 19 10 0,0-19 46 16,19 0 9-16,-19 0 4 0,0 20 14 0,0-20-26 15,-19 0 0-15,19 0 0 0,0 20-9 0,-21-20-21 16,2 0-14-16,19 19-6 0,-20-19-8 0,1 20 5 16,-1-20 3-16,1 0-1 0,0 19 2 0,-1-19 1 15,1 0-10-15,-2 20 7 0,2-20-2 0,19 0-64 16,-20 0-46-16,20 0-55 0,0 0-75 0,-19 19-11 16,19-19 8-16,0 0-36 0,0 0 38 0,19 0-9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9:36.8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60 735 0,'0'0'44'0,"0"0"18"16,0 0 41-16,0 0 21 0,0-40 15 0,0 40-31 15,0-20-20-15,0 20 15 0,0 0-21 0,0 0 24 16,20 20 4-16,-20-1-8 0,0-19-33 0,0 21-1 16,0-2-19-16,0 0-33 0,0 1 0 0,-20 0-7 15,20 19-4-15,0-20 6 0,0 20-15 16,0-20 2-16,0 1-3 0,-18 19-2 0,18-19 16 16,0 0-7-16,0-1-4 0,0 1 0 0,0-1-3 15,0 1-35-15,0-1-56 0,0-19-61 0,0 0-74 16,0 19 24-16,0-19-8 0,0 0-33 0,0 0 33 15,0-19-41-15</inkml:trace>
  <inkml:trace contextRef="#ctx0" brushRef="#br0" timeOffset="333">20 79 1281 0,'0'-19'38'0,"0"19"15"0,0 0 0 15,0-21 17-15,-19 21 3 0,19 0-3 0,0-19 8 16,19 19 30-16,-19 0-33 0,0 0-12 0,20 0-3 15,-20 0-51-15,19 0-5 0,1 0 10 0,0 0 30 16,0 0-10-16,-2 0 2 0,1 0-13 16,2 0-32-16,18 0 16 0,-20 0-10 0,1 19 17 15,18-19-5-15,-18 0-4 0,0 0 2 0,0 0-12 16,19 0-69-16,-39 0-61 0,19 0-62 0,1 0-89 16,-1 0 6-16,-19 0-25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9:39.4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77 204 0,'0'-19'7'0,"0"19"8"15,0 0 2-15,0 0 2 0,0 0-11 0,0 0-10 16,0 0-15-16,0 0 15 31,0 0 21-31,0 0 4 16,0 0-46-16,19-19-13 15,-19 19 66-15,0 0 35 16,0 0 0-16,0 0 26 0,0 0-5 0,0 0-8 16,0 0 27-16,0 0 11 0,0 0-7 0,0 0 1 15,0 0-1-15,0 0-51 0,0 0-1 0,0 0 2 16,20 0-10-16,-20 0 40 0,0 0 6 0,0 0-4 16,0 0 4-16,0 0 6 0,0 0 7 0,0 0 15 15,-20 0-9-15,20 0 11 0,0 0-8 0,0 0-24 16,0 0-15-16,0 0-11 0,0 0-26 0,-77 176-12 15,77-157 5-15,-20 20-24 0,-59 157-17 63,79-196-35-63,0 0-58 0,0 0-49 16,0 0-61-16,0 0-49 0,0 0 4 0,0 0-38 15,-19 39 11-15,19-39-5 0,0 0-17 0</inkml:trace>
  <inkml:trace contextRef="#ctx0" brushRef="#br0" timeOffset="388">0 0 1485 0,'0'0'-13'0,"0"0"13"0,0 0 19 16,0 0 35-16,0 0 39 0,0 0 3 0,20 19 7 15,-20-19-11-15,0 20-14 0,20-1-1 0,0 0-14 16,-20 1-26-16,19-1 4 0,-1 21-9 0,3-21-20 16,-2 21 15-16,-19-21-22 0,20 20-10 0,-1-19 5 15,1 18-7-15,0-18 5 0,0 20 9 0,-2-21 7 16,1 0-9-16,2 1-3 0,-2 0-4 0,-19-20-17 16,20 19-45-16,-1-19-45 0,-19 20-46 0,0-20-49 15,20 0-25-15,-20 0 51 0,0 0-35 0,0 0 5 16,0 0 33-16,0 0-67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9:42.7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17 109 524 0,'0'0'21'0,"0"0"26"16,0 0 14-16,0 0 20 0,0 0-16 0,0 0-7 15,0 0-6-15,0 0 9 0,0 0 2 0,0 0-12 16,0 0 7-16,0 0-21 0,0 0-8 0,0 0 4 16,0 0 5-16,0 0 11 15,0 0-16-15,-19-39 8 16,19 39-3-16,0 0-5 0,0 0 2 15,0 0 10-15,0 0 5 0,0-19-20 16,0 19 15-16,0 0-25 0,19-20 2 16,-19 20 7-1,0 0-1-15,0 0 1 0,0 0-9 16,0-19 17 0,0 19-10-16,0 0 7 0,0 0-3 0,0 0-13 15,40-20-13 1,-20 40 3-1,-1-20-3 17,1 19-7-1,-20-19 40 0,0 0-6-31,0 0 8 0,0 20-6 0,0-20-18 16,0 39-11-1,0-1 4 17,0-38 16-17,0 0-9-15,-39 79-9 16,39-40 7-16,-20-19 18 16,20-20 10-16,0 19-9 0,0-19-6 0,0 20-20 15,-20-20-2-15,20 19 7 0,0-19 18 0,0 0 10 16,-20 20 3-16,20-20-13 0,0 0-13 0,0 0-8 15,0 0-14-15,0 0 10 0,0 0-3 0,0 0-2 16,0 0 0-16,0 0-4 0,0 0-3 0,0 0 2 16,0 0 14-16,0 0-11 0,0 0 2 0,0 0-12 15,0 0 3-15,0 0 11 0,0 0-9 0,0 0 26 16,0 0-9-16,20 0-13 0,-20 0 6 16,20 0-13-16,-20-20 5 0,0 20 15 0,20 0-3 15,-20 0 2-15,19 0-9 0,-19 0-2 0,20 0 2 16,-20 0 0-16,19 0 12 0,-19 0-7 0,19 0-3 15,-19-19-7-15,19 19 0 0,-19 0 5 0,0 0 5 16,20 0 9-16,-20 0-16 0,0 0 2 0,20 0-2 16,-20 0-10-16,0 0 12 0,0 19 2 0,20-19 1 15,-20 0-55-15,0 0-37 0,0-19-63 0,0 19-54 16,0 0-7-16,0 0-53 0,0 0 12 0,0 0-34 16,0 0-51-16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9:54.6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25 1450 0,'0'0'21'0,"0"0"24"0,-20 0 22 0,40 0 14 15,-40 0-16-15,20-19-19 0,20 19 12 0,-20 0 13 16,0 0 3-16,0 0 50 0,0 0-28 16,20 0-27-16,-20 0-4 0,20 19-58 0,-20-19 4 15,19 0 1-15,-19 0-10 0,20 0 5 0,-1 0-16 16,0 0-1-16,1 0 13 0,-1-19-6 0,1 19 3 16,0 0 10-16,0 0-6 0,-1 0 3 0,1 0-7 15,-1 0-64-15,0 0-77 0,-19 0-81 0,20 19-70 16,-1-19 0-16,-19 0-31 0,21 0-3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9:55.0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272 78 1596 0,'0'0'37'0,"0"0"26"16,0 0 23-16,0-20 23 0,0 20-9 15,0 0 14-15,0 0-12 0,0 0 5 0,0 0-24 16,-19 20-17-16,19-20 24 0,0 0-28 0,0 20 46 15,0-20 1-15,0 19-23 0,-20 1 4 0,20 0-43 16,-20-1-29-16,20 1-11 0,-18-1-4 0,-2 1-6 16,20-1 11-16,-19 20-8 0,19-20 0 0,-20 2-8 15,20-2-36-15,-20 0-54 0,20 1-78 0,0 0-85 16,-20-1-67-16,20 1-45 0,0-20 12 0,-19 19-26 16,19-19-8-16</inkml:trace>
  <inkml:trace contextRef="#ctx0" brushRef="#br0" timeOffset="224">0 19 2332 0,'0'0'4'0,"0"-19"38"16,0 19 43-16,0 19 12 0,19-19 25 0,-19 0-24 15,0 20-44-15,20-20-15 0,-2 19-29 0,2 1 2 16,-1 0-2-16,1-1 7 0,0 1-5 0,0 0-17 15,-1 19 5-15,1-20-4 0,-2 1 8 0,-18-1-6 16,20 20-8-16,0-20-65 0,-20 2-67 0,19-2-45 16,-19 0-58-16,20 1-27 0,-20-20-30 0,0 20 9 15,0-1-38-15,0-19-15 0</inkml:trace>
  <inkml:trace contextRef="#ctx0" brushRef="#br0" timeOffset="632">409 293 952 0,'0'0'12'0,"0"0"39"0,0-20 6 0,20 20 11 15,-20 0-8-15,0-19-8 0,0 19-56 0,0 0 57 16,19-19-72-16,-19 19 53 0,0 0-5 15,20 0-53-15,-20 0 77 0,0 0-68 0,19-20 57 16,-19 20-10-16,0 0-4 0,21 20-18 0,-21-20 14 16,18 0 10-16,-18 0 5 0,19 19 13 0,-19-19-4 15,21 19-4-15,-21-19-12 0,0 20-7 0,0-1-3 16,0 2-5-16,0-21 25 0,0 19-6 0,0 0-7 16,0 1 9-16,0 0-9 0,0-1 9 0,0 1 23 15,0-1 10-15,-21 1 7 0,21-20 10 0,0 19 7 16,0-19 4-16,-19 19-16 0,19-19-14 0,0 0-40 15,0 0-19-15,0 0-1 0,0 0-6 16,0 0 36-16,0 0 12 0,0 0-7 0,0 0 7 16,19 0-29-16,-19 0-19 0,21 0 4 0,-21 0-7 15,19 0-8-15,1-19 3 0,-20 19-29 0,19 0-55 16,1 0-50-16,0 0-87 0,-20-19-37 0,18 19-18 16,2 0-56-16,-20 0 12 0,20-20-6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26:39.7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98 485 0,'0'0'21'0,"0"0"14"15,0 0 12-15,0 0 16 0,0 0-16 16,0 0-6-16,0 0 3 0,0 0-26 0,0 0 24 16,0 0-20-16,0 0-16 0,0 0 38 0,0 0-20 15,0 0 13-15,0 0 1 0,59-20-33 16,-59 1-7-16,0 19 6 0,0 0-2 15,19 0 8-15,-19 0-6 0,0-20-6 16,20 20 2-16,-20 0-4 0,0 0 6 0,20 0-6 16,-20-19 8-16,20 19 2 0,-20 0 43 0,18 0 28 15,-18 0-36-15,20 0 11 0,-20 0-69 0,0 0 24 16,20-20 30-16,-20 40-9 0,0-20 28 0,19 0-11 16,-19 0-5-16,0 0-8 0,20 19-4 0,-20-19-17 15,19 0 6-15,-19 20 7 0,0-20-1 0,0 19-10 16,21 1 0-16,-21-20 11 0,0 19 16 0,0-19 8 15,19 20-9-15,-19-20-17 0,0 19-15 0,0-19-20 16,18 0 8-16,-18 0 3 0,0 19-7 0,0-19 14 16,20 0-10-16,-20 0 5 0,0 0-2 15,0 0 7-15,20 0-1 0,-20 0 0 0,20 0 3 16,-20 0-9-16,19 0 13 0,-19 0-18 0,20-19 11 16,-1 19 7-16,-19 0-13 0,21-19-89 0,-21 19-102 15,18 0-61-15,1-20-116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39:53.6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40 1091 0,'0'0'16'16,"0"0"27"-16,0-20-20 0,0 20 69 0,0 0-21 16,0 0-12-16,0 0 54 0,0 0-29 0,0 0 21 15,0 0 2-15,0-19-7 0,0 19-26 0,0 0 11 16,0 0-10-16,0 0-6 0,0 0-5 0,0 0-22 15,0 0 0-15,20 59-21 0,-20 18-12 0,0-38-9 16,0-19-2-16,0 19 6 0,0-19-8 16,0 19 8-16,0 0-8 0,0-19-1 0,0-1 5 15,0 0 2-15,0 1 5 0,19-1-7 0,-19 2-34 16,0-2-63-16,0-19-48 0,0 19-68 0,0-19-3 16,0 0-12-16,0 0 18 0,0 0-2 0,0 0-33 15,0 0 8-15</inkml:trace>
  <inkml:trace contextRef="#ctx0" brushRef="#br0" timeOffset="341">19 99 1519 0,'0'-20'0'16,"0"20"0"-16,-19 0-3 0,19 0 6 0,0 0 62 16,0 0 11-16,19 0 20 0,-19-19 34 0,0 19-56 15,20 0-7-15,-20 0-20 0,19-20 11 0,1 20 6 16,-20 0-9-16,19 0 2 0,2 0-52 15,-3-20-10-15,1 20 7 0,21 0 5 0,-20 0 0 16,-1 0-2-16,1 0 2 0,0-19-2 0,-2 19 2 16,2 19-25-16,0-19-85 0,0 0-47 0,-1 0-77 15,1 0-46-15,-1 20 38 0,1-20-61 0,-20 0-2 16</inkml:trace>
  <inkml:trace contextRef="#ctx0" brushRef="#br0" timeOffset="658">508 372 1442 0,'0'0'17'0,"0"-19"39"16,0 38 19-16,0-38 5 0,0 19 3 0,0 0-14 15,0 19-16-15,0-19 11 0,0 0-3 0,0 19-29 16,0 1-8-16,0-20-6 0,0 19-18 0,0 2 7 16,0-2 2-16,0 0-15 0,0 1 8 15,0 0-2-15,0-1-2 0,0 1 4 0,20-20-65 16,-20 19-94-16,0 1-70 0,0-1-50 0,0-19-56 15,0 0 17-15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23.7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20 119 879 0,'0'0'28'0,"0"0"41"0,0-20 5 0,0 20 12 15,0 0-6-15,-20 0-59 0,20 0 66 0,0 0-58 16,0 0-8-16,0 0 13 0,0 0-45 16,0-19 54-16,0 19-16 0,0 0 7 0,0-20-28 15,0 20-1-15,20 0-3 0,-20 0 3 0,0-20 3 16,18 20-6-16,-18 0 3 0,0 0-12 0,20-19 0 16,-20 19 9-16,20 0-6 0,0 0 11 0,-20 0-3 15,20 0-10-15,-20-19 4 0,19 19 6 0,-19 0 7 16,0 0-9-16,20 19 4 0,-20-19-8 0,19 0-4 15,-19 0 14-15,0 19-6 0,0-19 2 0,0 20-10 16,0 0 2-16,0-20 8 0,0 19-2 16,0 1 11-16,-19 0-8 0,19-20-7 0,0 19-7 15,-20 1 0-15,20-1-4 0,0-19 11 0,-19 20 6 16,19-1-4-16,0-19 2 0,0 0-8 0,0 19 4 16,0-19 4-16,0 0 2 0,0 20 1 0,0-20-12 15,0 0 1-15,19 0 4 0,-19 19-2 0,20-19 10 16,-20 0-8-16,19 0 10 0,0 0 12 0,-19 0 41 15,19 0 17-15,1 0-15 0,-20 0-8 0,20 20-10 16,-20-20 10-16,20 0 17 0,-20 0 18 0,0 0-26 16,19 0-19-16,-19 19-20 0,0-19-11 0,0 0-16 15,-19 20 2-15,19-20 4 0,0 0-6 0,-20 20 9 16,20-20-14-16,-20 0-4 0,20 19-82 0,-20-19-48 16,1 0-47-16,19 0-77 0,-19 20 16 15,19-20-42-15,-19 0-24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22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 95 424 0,'18'-20'15'0,"-18"20"25"0,0-19 30 16,0 19 30-16,0-19 7 0,0 19-16 16,0-21-19-16,0 21 20 0,0 0-20 0,0 0 2 15,0-19 11-15,0 19-81 0,0 0 91 0,0 0-49 16,0 0-12-16,0 0 59 0,0 0-82 0,0 0 41 15,0 0-9-15,0 0-26 0,0 19-19 0,0-19 2 16,0 21-9-16,0-2 11 0,0 0 53 0,0 1-9 16,0 0 7-16,0-1-16 0,-18 20-44 0,18 0 7 15,0-19 23-15,0 19 17 0,0 0 11 0,0-19-17 16,0 19-12-16,0-20-22 0,0 0-13 0,0 1 10 16,0-1-1-16,18 1 2 0,-18-1 2 0,0-19 4 15,0 20-6-15,0-20-2 0,21 20 4 0,-21-20 6 16,0 0-1-16,19 0-1 0,-19 19-6 15,0-19-9-15,20 0 4 0,-20 0 5 0,19 0-56 16,-19 0-43-16,20 0-26 0,-20-19-67 0,19 19 60 16,-19 0-29-16,21 0-33 0,-3 0 18 0,-18-20-64 15</inkml:trace>
  <inkml:trace contextRef="#ctx0" brushRef="#br0" timeOffset="245">40 330 1382 0,'0'-20'23'0,"-20"20"14"0,20 0 5 0,-20-19 6 16,20 19-29-16,0 0-13 0,0 0 29 0,0-20 19 15,0 20 10-15,0 0-1 0,20 0-43 0,-20 0-18 16,20 0 0-16,-20-20-9 0,19 20 12 0,-19 0-9 15,18 0 1-15,3 0 10 0,-2-19-1 0,1 19-34 16,-20 0-76-16,19 0-48 0,1 0-53 0,-1 0-42 16,2 0-4-16,-3 0-27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25.3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313 59 408 0,'0'0'11'16,"18"0"5"-16,-18 0 26 0,0 0 17 0,0 0 5 15,0-20 5-15,0 20-12 0,0 0-2 0,0 0-3 16,0 0-10-16,0 0 6 0,0 0-1 0,0 0 2 16,0 0 14-16,0 0-18 0,0 0 3 0,0-19 10 15,0 19-56-15,-18 0 87 0,18 0-58 0,0 0-7 16,0-20 56-16,-20 20-93 0,20 0 62 16,0 0-4-16,-19 0 5 0,19 0 4 0,0 0-9 15,-21 0-14-15,21 0-22 0,-19 20 0 0,-1-20-16 16,20 19-2-16,-19 1 9 0,-1-20-2 0,20 19 2 15,-19 0 2-15,0 1 0 0,19 0 1 0,-20-1-6 16,20 1 10-16,0-20-9 0,-19 20-5 0,19-1 14 16,0 1-14-16,0-1 7 0,0-19 27 0,0 20-10 15,0-1 5-15,0-19 2 0,0 19-19 0,19 1-3 16,-19-20 5-16,0 19-5 0,20-19-2 0,-20 20 0 16,19-20-7-16,-19 0 3 0,19 19-5 0,-19-19 9 15,20 20 7-15,-20-20 46 0,0 0 3 0,19 20 2 16,-19-20-7-16,0 19-39 0,20-19-3 15,-20 0 2-15,0 20-2 0,0-20-9 0,0 20 32 16,0-20-2-16,-20 19 7 0,20-19-6 0,0 20-19 16,-19-20-17-16,19 19 0 0,0-19 5 0,-20 0-2 15,20 19 9-15,-19-19 0 0,0 0 2 0,19 20-16 16,-20-20 3-16,20 0-3 0,-19 0 2 0,-2 0 10 16,21 20-3-16,-19-20 1 0,19 0-8 0,0 0 3 15,-20 0 2-15,20 0 0 0,0 0 11 0,-19 0-11 16,19 0 5-16,0 0-3 0,0 0-11 0,-19 0 2 15,19 0 0-15,0 0 0 0,0 0 5 0,0 0 6 16,0 0-6-16,0 0 0 0,0 0 9 16,0 0-7-16,0 0 2 0,0 19 0 0,19-19-11 15,-19 0 9-15,0 0-2 0,0 0-1 0,0 0-3 16,0 0 1-16,0 19 3 0,0-19 2 0,19 0 4 16,-19 0-4-16,0 0 0 0,0 0 7 0,0 0 5 15,0 0-10-15,0 0 5 0,0 0-12 0,0 0-2 16,0 0 7-16,0 0-4 0,0 0 8 0,0 0-4 15,0 0 5-15,0 21-3 0,0-21-11 0,0 0 11 16,0 0-2-16,0 0 0 0,0 0 16 0,0 0-16 16,0 0 0-16,0 0-9 0,0 0 0 0,0 0 4 15,0 0 8-15,0 0 11 0,0 0-21 0,0 0 12 16,0 0-3-16,0 0-14 0,0 0 12 16,0 0 5-16,0 0-7 0,0 0 11 0,0 0 7 15,0 0-21-15,0 0 3 0,0 0-1 0,0 0-10 16,0 0 10-16,0 0-4 0,0 0-2 0,0 0 16 15,0 0-9-15,0 0 18 0,0 0-14 0,0 0-9 16,0 0 10-16,0 0-13 0,0 0 20 0,0 0-1 16,0 0-2-16,0 0-2 0,0 0-10 0,0 0 0 15,0 18 1-15,0-18 8 0,0 0 5 0,0 0-9 16,0 0-2-16,0 0-3 0,0 0 1 0,0 0 13 16,0 0-11-16,0 0 2 0,0 0 2 0,0 0-4 15,0 0 2-15,0 0-9 0,0 0 2 0,0 21 0 16,0-21 9-16,0 0 0 0,0 0 3 15,0 0-12-15,0 0 3 0,0 0 20 0,0 0-16 16,0 0 9-16,0 0-2 0,0 0-18 0,0 0 8 16,0 0 5-16,0 0-4 0,0 0-7 0,0 19 4 15,0-19-2-15,0 0 7 0,0 0 5 0,0 0 2 16,20 0-3-16,-20 0-4 0,0 0 0 0,0 19-4 16,0-19 10-16,19 0-6 0,-19 0 7 0,0 20-2 15,0-20-14-15,21 0 4 0,-21 0-2 0,0 20 7 16,0-20 3-16,19 0 11 0,-19 19-12 0,0-19-5 15,0 0-1-15,0 19-6 0,0-19 15 16,20 20-5-16,-20-20 14 0,0 19-7 0,0 1 28 0,0-20 13 16,0 20-15-16,0-1 9 0,0-19-38 15,0 20 1-15,0 0 0 0,19-20-8 0,-19 19 3 16,0 1 36-16,0-1 18 0,0-19 14 0,0 19-1 16,0 1-39-16,19-1-25 0,-19-19-10 0,0 20 9 15,0-1-4-15,0 2 9 0,20-3-7 0,-20 2 0 16,0 0-10-16,19-20 3 0,-19 19 5 0,0 1 2 15,20-20 7-15,-20 20 0 0,19-20 3 0,-19 19-17 16,21-19 4-16,-21 19 1 0,19-19-8 0,1 0 5 16,-20 0 5-16,18 0-2 0,-18 20 2 0,20-20 7 15,-1 0-7-15,-19 0 5 0,20 0-3 16,-20 0 8-16,0 0-8 0,20 0-4 0,-20 0 16 0,0 0-92 16,0 19-68-16,0-38-70 0,0 19-109 15,20 0-41-15,-20 0-18 0,0 0-25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26.2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 87 493 0,'0'0'33'0,"0"0"27"16,0 0 25-16,0 0 17 0,0 0 8 0,0-19-4 15,0 19 2-15,0 0-34 0,0 0 39 0,0 0-56 16,0 0-13-16,0 0 25 0,0 0-56 16,0 0 4-1,0 0 11-15,-38 38 0 16,38-38 13-16,-20 40 4 0,20-21 12 0,0 20-9 15,0-20 0-15,0 1-15 0,0-20-52 32,40 118 23-17,-2-79-8-15,-18-39 12 0,0 0-5 0,-1 0-1 16,1-20 0-16,-1 20-15 0,1-19 15 0,-1-1 2 16,0 1 3-16,1-1 9 0,-78-195-21 46,19 136 5-30,19 79 9-16,1 0-9 0,-1 0 15 0,20 0-15 16,-20 0-70-16,0 0-74 0,2 0-79 0,18 0-17 15,-20 20-21-15,20-20-54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30.2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 0 1082 0,'0'0'20'0,"-19"0"24"0,19 20 22 0,0-20-45 16,0 0 53-16,-20 0-55 0,20 20-13 0,0-20 68 15,-20 0-68-15,20 19 26 0,-18-19-9 0,18 20-19 16,-20-20-2-16,20 0-2 0,-19 19 5 0,19-19 1 15,-20 20-12-15,20-20 6 0,0 0-7 0,-20 19-1 16,20-19-18-16,0 0-53 0,0 0-58 16,0 0-80-16,0 0-58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33.5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233 0 927 0,'0'0'51'16,"0"0"15"-16,0 0 24 0,0 0-22 0,0 0 18 16,0 19-27-16,0-19-15 0,0 0 32 0,0 0-55 15,0 0 33-15,0 0 11 0,0-19 3 0,0 19-14 16,0 0-4-16,0 0-12 0,-18 0 13 0,18 0 5 15,0 19-7-15,0-19-11 0,0 0-25 0,-20 0 1 16,20 19-10-16,0-19 3 0,-19 0-3 0,19 20-10 16,-21 0-6-16,21-1 6 0,-19-19 3 0,-1 20 3 15,20 0 0-15,-19-1-6 0,19 1-3 16,-20-20 47-16,20 19 31 0,-19 1-8 0,0-1 10 16,19 0-25-16,0-19-15 0,-20 20 6 0,20-20-2 15,-19 19 12-15,19-19-12 0,0 0 5 0,0 0-9 16,0 0-38-16,0 0 9 0,0 0-6 0,0 0-1 15,0 0 0-15,0 0-2 0,0 0 7 0,0 0 53 16,0 0-3-16,0 0 0 0,19 0 1 0,-19 0-51 16,20 0 7-16,-1 0-12 0,-19 0 0 0,19 0 10 15,1 0-13-15,-20 0 18 0,19 0-10 0,1 0-7 16,-20 0 12-16,19 20-12 0,2-20 4 16,-21 0 1-16,19 0 2 0,-19 0 5 0,20 0-84 15,-20 0-57-15,18 0-79 0,-18 0-99 0,20 0 0 16,-20 0-6-16,0 0-28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34.2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255 21 524 0,'0'0'15'0,"0"0"36"0,0-19 22 15,18 19 36-15,-36 0 25 0,18 0-2 0,0 0 25 16,0 0-56-16,0 0-17 0,0 0 6 0,0 19-8 16,0-19 39-16,0 0 4 0,0 0-15 0,-20 0-6 15,20 0-2-15,0 20-14 0,-20-20-14 0,20 19-28 16,-19 0-4-16,19 1-23 0,0 0-8 0,-20 19-1 16,20-19-17-16,-19-1 14 0,19 1-7 0,0 19 0 15,0-20 4-15,-21 0-4 0,21 1 10 16,0-20-17-16,0 19-7 0,0-19-83 0,0 20-62 15,-19-20-67-15,19 0-79 0,0 0 44 0,0 19-26 16,0-19-33-16</inkml:trace>
  <inkml:trace contextRef="#ctx0" brushRef="#br0" timeOffset="229">20 60 1815 0,'0'0'49'0,"-20"-19"29"0,20 19 30 16,0 0 10-16,0 0-38 0,20 0-1 0,-20 0-16 16,0 0-12-16,0 0-1 0,19 19-31 0,-19-19-12 15,20 19 2-15,0 1-11 0,0 0 0 16,-2-1 6-16,1 1-4 0,2 0 0 0,-2-1 10 16,-19 1-13-16,20-1 10 0,-1 20-4 0,1-20-46 15,-20 1-75-15,20-20-63 0,-2 19-71 0,-18-19-50 16,20 20 26-16,-20-20-20 0,0 19-35 0</inkml:trace>
  <inkml:trace contextRef="#ctx0" brushRef="#br0" timeOffset="714">411 236 1290 0,'0'0'42'0,"0"0"28"16,0-19 39-16,0 19 14 0,0 0-43 0,0 0-25 15,0-20-31-15,0 20-4 0,0 0-1 0,19-19-8 16,-19 19 0-16,0 0-19 0,0 0 1 0,0 0 5 16,0 0 0-16,0 0 13 0,19 0-7 0,-19 0-2 15,20 0 5-15,-20 0-7 0,20 0 0 0,-20 19 13 16,20-19-17-16,-20 0 6 0,19 20 0 0,-19-20 3 15,0 19-10-15,0-19 3 0,20 20 4 0,-20-1-15 16,0 0 17-16,-20-19-2 0,20 20-4 16,0-20 7-16,0 19-3 0,0-19-9 0,-19 20 3 15,19-20-3-15,0 19 5 0,-20-19 11 0,20 20 9 16,0-20 2-16,0 0-4 0,0 0-5 0,0 0-7 16,-20 0-6-16,20 0-7 0,20 0 7 0,-20 0-5 15,0 0 9-15,0 0 3 0,0 0-1 0,20 0 32 16,-20 0 2-16,19 0 5 0,-19 0-5 0,20 20-3 15,-1-20 17-15,-19 0-8 0,19 19 15 0,0-19-15 16,-19 20-18-16,20-20 18 0,-20 20 12 0,20-20-9 16,-20 19-2-16,20 1-16 0,-20-20-27 15,0 19 8-15,0-19-13 0,0 19 3 0,0-19 0 16,-20 20-9-16,20-20 2 0,0 20-45 0,0-20-23 16,-20 0-39-16,20 0-44 0,-20 19-7 0,20-19-43 15,-19 0-28-15,19 0 12 0,-19 0-19 0,19-19-57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39.5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 19 767 0,'-19'0'40'0,"19"0"45"0,0-19 27 0,0 19 22 16,0 0-68-16,-20 0 39 0,20 0-39 0,0 0-7 16,0 0 58-16,0 0-59 0,0 0 34 0,0 0 0 15,0 0-12-15,0 0-4 0,0 0-4 0,0 0 5 16,0 0-2-16,0 0-11 0,0 0-7 0,0 0-22 16,0 0 5-16,0 0 9 0,0 0 15 0,0 0 23 15,0 0-13-15,20 0-26 0,-20 0-19 0,0 0-32 16,19 0-2-16,-19 0 10 0,20 0 3 15,-20 0 8-15,20 0-8 0,-20 0-8 0,20 0 5 16,-1 0-15-16,-19 0 3 0,20 0 14 0,-1 0-14 16,-19 0 11-16,19 0 13 0,-19 0-21 0,20 0 1 15,-20 0-1-15,0 0-4 0,19 0 1 0,-19 0 7 16,0 0-5-16,21 0 3 0,-21 0 14 0,0 0-72 16,0 0-35-16,0 19-76 0,19-19-65 0,-19 0-17 15,0 0-33-15,0 0 43 0,0 0-17 0,0 0 14 16,0 0-3-16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02-08T16:40:41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 0 1198 0,'0'0'84'0,"0"0"-23"16,20 0 43-16,-20 0 50 0,0 0-44 0,0 0 80 16,0 0-5-16,0 0 0 0,0 0-13 0,0 0-33 15,0 0 14-15,0 0-41 0,0 0-9 0,0 0-22 16,0 0-52-16,0 0-11 0,0 59-10 16,0-40-8-16,-20-19 5 0,20 20-5 0,0 0-5 15,0-20-23-15,-19 19-77 0,19-19-81 0,0 19-90 16,-20-19-88-16,20 0-19 0,0 0-1 0,0 20-59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DECA-AE08-4734-ADC2-B10F292B0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E8A92-6E4E-4857-8BAB-DD665510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1741-BD07-4F78-8A38-5FD21E90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831-AE47-4DE1-81ED-C6404F7C78FD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B799-D9DF-4571-B54E-061D98D3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00479-5446-4247-ABC4-B93FEA14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2DD-C1FC-4C98-A47A-EC2B59D3E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108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AE1B-36D6-42A1-9759-C3B9A270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7DA00-966C-4C79-A1FB-F632292BD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E1D4C-DC49-4CC9-814C-EAD86D0B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831-AE47-4DE1-81ED-C6404F7C78FD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5B36E-F550-4D51-9B79-84837A04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4AE55-E092-40AD-B68C-17DCF769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2DD-C1FC-4C98-A47A-EC2B59D3E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077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D0B94-CD35-4C0B-A420-EB6057263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A55DC-4015-4AF4-9D1C-F826A839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FC05C-BC1B-4B47-B73F-DEC6E2AF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831-AE47-4DE1-81ED-C6404F7C78FD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CC40D-B635-4BCB-8CEE-E296F1C2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6822-A0EF-42A4-B5FB-DD3A20F8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2DD-C1FC-4C98-A47A-EC2B59D3E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653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FB24-C87F-4DB7-A62C-EF1986C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A939-0C67-4CE9-80C0-B3005018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8B166-A1E7-42A3-95BF-3CD9E553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831-AE47-4DE1-81ED-C6404F7C78FD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7F04B-0CE9-4BDE-8CFB-DD275BF2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E94F-2812-49C8-85F6-445CEEEB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2DD-C1FC-4C98-A47A-EC2B59D3E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237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A3E8-7A3B-4D06-ACC7-CBC82E82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6A758-D9DB-4A0F-8B69-4AB1FB7A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CE2E-A5F8-407A-AE65-2632F512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831-AE47-4DE1-81ED-C6404F7C78FD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E787-CAE6-4CA8-B48E-C3460570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760C-5667-40AE-B208-6314C463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2DD-C1FC-4C98-A47A-EC2B59D3E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948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8D36-E674-43FC-B13E-3723B879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3DBC-A892-484E-BA7F-5A9C2E9E1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DAC52-D407-45E8-86B7-3BBE70CB4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FB3E1-917C-436C-A9FF-C4383566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831-AE47-4DE1-81ED-C6404F7C78FD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FA4E9-CFE8-4FA0-85F6-95D97C5D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1EE08-E5F5-4C1B-ABE5-92FC6376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2DD-C1FC-4C98-A47A-EC2B59D3E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832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1327-F8E1-4A57-B703-D8D32BDB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01E29-FF26-4E1D-BF5F-C649A92D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35223-3038-4704-BE5F-109BFA5F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69A8A-3F8D-41CD-B489-E2487CC1B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724C9-1B0F-4BC6-A862-208EF3B82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38402-DC15-4BB6-8289-3A377CD2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831-AE47-4DE1-81ED-C6404F7C78FD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68CCF-DE03-479B-8BC4-5C33C9C3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13487-90F0-4A9F-94FA-12DAD230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2DD-C1FC-4C98-A47A-EC2B59D3E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85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DA5-0206-4399-AF74-9ED4637D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75B37-996B-4349-84F7-12C923CD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831-AE47-4DE1-81ED-C6404F7C78FD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55B1D-0D14-4C94-B324-2877DB69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09EE4-ADCB-4104-9125-5B5267B5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2DD-C1FC-4C98-A47A-EC2B59D3E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139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A9A6D-E6D6-40F6-80A3-071A9EF7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831-AE47-4DE1-81ED-C6404F7C78FD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E6BE2-6EC2-46CA-AD4B-441B7341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B55C-E2C9-4E7A-9B29-BDCEC7AE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2DD-C1FC-4C98-A47A-EC2B59D3E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31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3A03-E168-485C-9EE8-FC97D5C6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9334-609B-401E-A1E0-87138D61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8472E-5DDA-467A-BF56-41626580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EB976-4B0B-49A9-ACE1-7F905CE4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831-AE47-4DE1-81ED-C6404F7C78FD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A4A5C-C265-4ABD-8C60-524EEBC1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C1BDC-E163-4964-BEEE-CC7FB97B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2DD-C1FC-4C98-A47A-EC2B59D3E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40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777D-7AD0-4D69-ACE3-866744F8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907A5-6163-444D-87BA-2672D673F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E4F63-ACA9-4CE1-A73A-ACDA6BCE2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7EEA8-FBCA-459C-858B-3F9C7F62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831-AE47-4DE1-81ED-C6404F7C78FD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3DA74-5564-4B64-BBC2-7362ACA0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3C672-AB84-4852-BD9C-C716DD85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B2DD-C1FC-4C98-A47A-EC2B59D3E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476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AE5F3-12E1-4DF8-9518-C6939AE2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84CC2-BA05-4E81-B2C7-3D3E1DD35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4E6DF-4E9C-4CA0-9AF4-F1A30F7F7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9831-AE47-4DE1-81ED-C6404F7C78FD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720E-FFA0-49F2-8802-198C8D953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DEAD-4060-4495-A23A-BBFB09783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B2DD-C1FC-4C98-A47A-EC2B59D3E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383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emf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63" Type="http://schemas.openxmlformats.org/officeDocument/2006/relationships/image" Target="../media/image31.emf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emf"/><Relationship Id="rId170" Type="http://schemas.openxmlformats.org/officeDocument/2006/relationships/customXml" Target="../ink/ink85.xml"/><Relationship Id="rId191" Type="http://schemas.openxmlformats.org/officeDocument/2006/relationships/image" Target="../media/image95.emf"/><Relationship Id="rId205" Type="http://schemas.openxmlformats.org/officeDocument/2006/relationships/image" Target="../media/image102.emf"/><Relationship Id="rId226" Type="http://schemas.openxmlformats.org/officeDocument/2006/relationships/customXml" Target="../ink/ink113.xml"/><Relationship Id="rId247" Type="http://schemas.openxmlformats.org/officeDocument/2006/relationships/image" Target="../media/image123.emf"/><Relationship Id="rId107" Type="http://schemas.openxmlformats.org/officeDocument/2006/relationships/image" Target="../media/image53.emf"/><Relationship Id="rId268" Type="http://schemas.openxmlformats.org/officeDocument/2006/relationships/customXml" Target="../ink/ink134.xml"/><Relationship Id="rId11" Type="http://schemas.openxmlformats.org/officeDocument/2006/relationships/image" Target="../media/image5.emf"/><Relationship Id="rId32" Type="http://schemas.openxmlformats.org/officeDocument/2006/relationships/customXml" Target="../ink/ink16.xml"/><Relationship Id="rId53" Type="http://schemas.openxmlformats.org/officeDocument/2006/relationships/image" Target="../media/image26.emf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emf"/><Relationship Id="rId5" Type="http://schemas.openxmlformats.org/officeDocument/2006/relationships/image" Target="../media/image2.emf"/><Relationship Id="rId95" Type="http://schemas.openxmlformats.org/officeDocument/2006/relationships/image" Target="../media/image47.emf"/><Relationship Id="rId160" Type="http://schemas.openxmlformats.org/officeDocument/2006/relationships/customXml" Target="../ink/ink80.xml"/><Relationship Id="rId181" Type="http://schemas.openxmlformats.org/officeDocument/2006/relationships/image" Target="../media/image90.emf"/><Relationship Id="rId216" Type="http://schemas.openxmlformats.org/officeDocument/2006/relationships/customXml" Target="../ink/ink108.xml"/><Relationship Id="rId237" Type="http://schemas.openxmlformats.org/officeDocument/2006/relationships/image" Target="../media/image118.emf"/><Relationship Id="rId258" Type="http://schemas.openxmlformats.org/officeDocument/2006/relationships/customXml" Target="../ink/ink129.xml"/><Relationship Id="rId279" Type="http://schemas.openxmlformats.org/officeDocument/2006/relationships/image" Target="../media/image139.emf"/><Relationship Id="rId22" Type="http://schemas.openxmlformats.org/officeDocument/2006/relationships/customXml" Target="../ink/ink11.xml"/><Relationship Id="rId43" Type="http://schemas.openxmlformats.org/officeDocument/2006/relationships/image" Target="../media/image21.emf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emf"/><Relationship Id="rId85" Type="http://schemas.openxmlformats.org/officeDocument/2006/relationships/image" Target="../media/image42.emf"/><Relationship Id="rId150" Type="http://schemas.openxmlformats.org/officeDocument/2006/relationships/customXml" Target="../ink/ink75.xml"/><Relationship Id="rId171" Type="http://schemas.openxmlformats.org/officeDocument/2006/relationships/image" Target="../media/image85.emf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emf"/><Relationship Id="rId248" Type="http://schemas.openxmlformats.org/officeDocument/2006/relationships/customXml" Target="../ink/ink124.xml"/><Relationship Id="rId269" Type="http://schemas.openxmlformats.org/officeDocument/2006/relationships/image" Target="../media/image134.emf"/><Relationship Id="rId12" Type="http://schemas.openxmlformats.org/officeDocument/2006/relationships/customXml" Target="../ink/ink6.xml"/><Relationship Id="rId33" Type="http://schemas.openxmlformats.org/officeDocument/2006/relationships/image" Target="../media/image16.emf"/><Relationship Id="rId108" Type="http://schemas.openxmlformats.org/officeDocument/2006/relationships/customXml" Target="../ink/ink54.xml"/><Relationship Id="rId129" Type="http://schemas.openxmlformats.org/officeDocument/2006/relationships/image" Target="../media/image64.emf"/><Relationship Id="rId280" Type="http://schemas.openxmlformats.org/officeDocument/2006/relationships/customXml" Target="../ink/ink140.xml"/><Relationship Id="rId54" Type="http://schemas.openxmlformats.org/officeDocument/2006/relationships/customXml" Target="../ink/ink27.xml"/><Relationship Id="rId75" Type="http://schemas.openxmlformats.org/officeDocument/2006/relationships/image" Target="../media/image37.emf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emf"/><Relationship Id="rId182" Type="http://schemas.openxmlformats.org/officeDocument/2006/relationships/customXml" Target="../ink/ink91.xml"/><Relationship Id="rId217" Type="http://schemas.openxmlformats.org/officeDocument/2006/relationships/image" Target="../media/image108.emf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emf"/><Relationship Id="rId23" Type="http://schemas.openxmlformats.org/officeDocument/2006/relationships/image" Target="../media/image11.emf"/><Relationship Id="rId119" Type="http://schemas.openxmlformats.org/officeDocument/2006/relationships/image" Target="../media/image59.emf"/><Relationship Id="rId270" Type="http://schemas.openxmlformats.org/officeDocument/2006/relationships/customXml" Target="../ink/ink135.xml"/><Relationship Id="rId44" Type="http://schemas.openxmlformats.org/officeDocument/2006/relationships/customXml" Target="../ink/ink22.xml"/><Relationship Id="rId65" Type="http://schemas.openxmlformats.org/officeDocument/2006/relationships/image" Target="../media/image32.emf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emf"/><Relationship Id="rId172" Type="http://schemas.openxmlformats.org/officeDocument/2006/relationships/customXml" Target="../ink/ink86.xml"/><Relationship Id="rId193" Type="http://schemas.openxmlformats.org/officeDocument/2006/relationships/image" Target="../media/image96.emf"/><Relationship Id="rId202" Type="http://schemas.openxmlformats.org/officeDocument/2006/relationships/customXml" Target="../ink/ink101.xml"/><Relationship Id="rId207" Type="http://schemas.openxmlformats.org/officeDocument/2006/relationships/image" Target="../media/image103.emf"/><Relationship Id="rId223" Type="http://schemas.openxmlformats.org/officeDocument/2006/relationships/image" Target="../media/image111.emf"/><Relationship Id="rId228" Type="http://schemas.openxmlformats.org/officeDocument/2006/relationships/customXml" Target="../ink/ink114.xml"/><Relationship Id="rId244" Type="http://schemas.openxmlformats.org/officeDocument/2006/relationships/customXml" Target="../ink/ink122.xml"/><Relationship Id="rId249" Type="http://schemas.openxmlformats.org/officeDocument/2006/relationships/image" Target="../media/image124.emf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109" Type="http://schemas.openxmlformats.org/officeDocument/2006/relationships/image" Target="../media/image54.emf"/><Relationship Id="rId260" Type="http://schemas.openxmlformats.org/officeDocument/2006/relationships/customXml" Target="../ink/ink130.xml"/><Relationship Id="rId265" Type="http://schemas.openxmlformats.org/officeDocument/2006/relationships/image" Target="../media/image132.emf"/><Relationship Id="rId281" Type="http://schemas.openxmlformats.org/officeDocument/2006/relationships/image" Target="../media/image140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6" Type="http://schemas.openxmlformats.org/officeDocument/2006/relationships/customXml" Target="../ink/ink38.xml"/><Relationship Id="rId97" Type="http://schemas.openxmlformats.org/officeDocument/2006/relationships/image" Target="../media/image48.emf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emf"/><Relationship Id="rId141" Type="http://schemas.openxmlformats.org/officeDocument/2006/relationships/image" Target="../media/image70.emf"/><Relationship Id="rId146" Type="http://schemas.openxmlformats.org/officeDocument/2006/relationships/customXml" Target="../ink/ink73.xml"/><Relationship Id="rId167" Type="http://schemas.openxmlformats.org/officeDocument/2006/relationships/image" Target="../media/image83.emf"/><Relationship Id="rId188" Type="http://schemas.openxmlformats.org/officeDocument/2006/relationships/customXml" Target="../ink/ink94.xml"/><Relationship Id="rId7" Type="http://schemas.openxmlformats.org/officeDocument/2006/relationships/image" Target="../media/image3.emf"/><Relationship Id="rId71" Type="http://schemas.openxmlformats.org/officeDocument/2006/relationships/image" Target="../media/image35.emf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emf"/><Relationship Id="rId213" Type="http://schemas.openxmlformats.org/officeDocument/2006/relationships/image" Target="../media/image106.emf"/><Relationship Id="rId218" Type="http://schemas.openxmlformats.org/officeDocument/2006/relationships/customXml" Target="../ink/ink109.xml"/><Relationship Id="rId234" Type="http://schemas.openxmlformats.org/officeDocument/2006/relationships/customXml" Target="../ink/ink117.xml"/><Relationship Id="rId239" Type="http://schemas.openxmlformats.org/officeDocument/2006/relationships/image" Target="../media/image119.emf"/><Relationship Id="rId2" Type="http://schemas.openxmlformats.org/officeDocument/2006/relationships/customXml" Target="../ink/ink1.xml"/><Relationship Id="rId29" Type="http://schemas.openxmlformats.org/officeDocument/2006/relationships/image" Target="../media/image14.emf"/><Relationship Id="rId250" Type="http://schemas.openxmlformats.org/officeDocument/2006/relationships/customXml" Target="../ink/ink125.xml"/><Relationship Id="rId255" Type="http://schemas.openxmlformats.org/officeDocument/2006/relationships/image" Target="../media/image127.emf"/><Relationship Id="rId271" Type="http://schemas.openxmlformats.org/officeDocument/2006/relationships/image" Target="../media/image135.emf"/><Relationship Id="rId276" Type="http://schemas.openxmlformats.org/officeDocument/2006/relationships/customXml" Target="../ink/ink138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66" Type="http://schemas.openxmlformats.org/officeDocument/2006/relationships/customXml" Target="../ink/ink33.xml"/><Relationship Id="rId87" Type="http://schemas.openxmlformats.org/officeDocument/2006/relationships/image" Target="../media/image43.emf"/><Relationship Id="rId110" Type="http://schemas.openxmlformats.org/officeDocument/2006/relationships/customXml" Target="../ink/ink55.xml"/><Relationship Id="rId115" Type="http://schemas.openxmlformats.org/officeDocument/2006/relationships/image" Target="../media/image57.emf"/><Relationship Id="rId131" Type="http://schemas.openxmlformats.org/officeDocument/2006/relationships/image" Target="../media/image65.emf"/><Relationship Id="rId136" Type="http://schemas.openxmlformats.org/officeDocument/2006/relationships/customXml" Target="../ink/ink68.xml"/><Relationship Id="rId157" Type="http://schemas.openxmlformats.org/officeDocument/2006/relationships/image" Target="../media/image78.emf"/><Relationship Id="rId178" Type="http://schemas.openxmlformats.org/officeDocument/2006/relationships/customXml" Target="../ink/ink89.xml"/><Relationship Id="rId61" Type="http://schemas.openxmlformats.org/officeDocument/2006/relationships/image" Target="../media/image30.emf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emf"/><Relationship Id="rId194" Type="http://schemas.openxmlformats.org/officeDocument/2006/relationships/customXml" Target="../ink/ink97.xml"/><Relationship Id="rId199" Type="http://schemas.openxmlformats.org/officeDocument/2006/relationships/image" Target="../media/image99.emf"/><Relationship Id="rId203" Type="http://schemas.openxmlformats.org/officeDocument/2006/relationships/image" Target="../media/image101.emf"/><Relationship Id="rId208" Type="http://schemas.openxmlformats.org/officeDocument/2006/relationships/customXml" Target="../ink/ink104.xml"/><Relationship Id="rId229" Type="http://schemas.openxmlformats.org/officeDocument/2006/relationships/image" Target="../media/image114.emf"/><Relationship Id="rId19" Type="http://schemas.openxmlformats.org/officeDocument/2006/relationships/image" Target="../media/image9.emf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2.emf"/><Relationship Id="rId261" Type="http://schemas.openxmlformats.org/officeDocument/2006/relationships/image" Target="../media/image130.emf"/><Relationship Id="rId266" Type="http://schemas.openxmlformats.org/officeDocument/2006/relationships/customXml" Target="../ink/ink133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56" Type="http://schemas.openxmlformats.org/officeDocument/2006/relationships/customXml" Target="../ink/ink28.xml"/><Relationship Id="rId77" Type="http://schemas.openxmlformats.org/officeDocument/2006/relationships/image" Target="../media/image38.emf"/><Relationship Id="rId100" Type="http://schemas.openxmlformats.org/officeDocument/2006/relationships/customXml" Target="../ink/ink50.xml"/><Relationship Id="rId105" Type="http://schemas.openxmlformats.org/officeDocument/2006/relationships/image" Target="../media/image52.emf"/><Relationship Id="rId126" Type="http://schemas.openxmlformats.org/officeDocument/2006/relationships/customXml" Target="../ink/ink63.xml"/><Relationship Id="rId147" Type="http://schemas.openxmlformats.org/officeDocument/2006/relationships/image" Target="../media/image73.emf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6.xml"/><Relationship Id="rId93" Type="http://schemas.openxmlformats.org/officeDocument/2006/relationships/image" Target="../media/image46.emf"/><Relationship Id="rId98" Type="http://schemas.openxmlformats.org/officeDocument/2006/relationships/customXml" Target="../ink/ink49.xml"/><Relationship Id="rId121" Type="http://schemas.openxmlformats.org/officeDocument/2006/relationships/image" Target="../media/image60.emf"/><Relationship Id="rId142" Type="http://schemas.openxmlformats.org/officeDocument/2006/relationships/customXml" Target="../ink/ink71.xml"/><Relationship Id="rId163" Type="http://schemas.openxmlformats.org/officeDocument/2006/relationships/image" Target="../media/image81.emf"/><Relationship Id="rId184" Type="http://schemas.openxmlformats.org/officeDocument/2006/relationships/customXml" Target="../ink/ink92.xml"/><Relationship Id="rId189" Type="http://schemas.openxmlformats.org/officeDocument/2006/relationships/image" Target="../media/image94.emf"/><Relationship Id="rId219" Type="http://schemas.openxmlformats.org/officeDocument/2006/relationships/image" Target="../media/image109.emf"/><Relationship Id="rId3" Type="http://schemas.openxmlformats.org/officeDocument/2006/relationships/image" Target="../media/image1.emf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emf"/><Relationship Id="rId251" Type="http://schemas.openxmlformats.org/officeDocument/2006/relationships/image" Target="../media/image125.emf"/><Relationship Id="rId256" Type="http://schemas.openxmlformats.org/officeDocument/2006/relationships/customXml" Target="../ink/ink128.xml"/><Relationship Id="rId277" Type="http://schemas.openxmlformats.org/officeDocument/2006/relationships/image" Target="../media/image138.emf"/><Relationship Id="rId25" Type="http://schemas.openxmlformats.org/officeDocument/2006/relationships/image" Target="../media/image12.emf"/><Relationship Id="rId46" Type="http://schemas.openxmlformats.org/officeDocument/2006/relationships/customXml" Target="../ink/ink23.xml"/><Relationship Id="rId67" Type="http://schemas.openxmlformats.org/officeDocument/2006/relationships/image" Target="../media/image33.emf"/><Relationship Id="rId116" Type="http://schemas.openxmlformats.org/officeDocument/2006/relationships/customXml" Target="../ink/ink58.xml"/><Relationship Id="rId137" Type="http://schemas.openxmlformats.org/officeDocument/2006/relationships/image" Target="../media/image68.emf"/><Relationship Id="rId158" Type="http://schemas.openxmlformats.org/officeDocument/2006/relationships/customXml" Target="../ink/ink79.xml"/><Relationship Id="rId272" Type="http://schemas.openxmlformats.org/officeDocument/2006/relationships/customXml" Target="../ink/ink136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62" Type="http://schemas.openxmlformats.org/officeDocument/2006/relationships/customXml" Target="../ink/ink31.xml"/><Relationship Id="rId83" Type="http://schemas.openxmlformats.org/officeDocument/2006/relationships/image" Target="../media/image41.emf"/><Relationship Id="rId88" Type="http://schemas.openxmlformats.org/officeDocument/2006/relationships/customXml" Target="../ink/ink44.xml"/><Relationship Id="rId111" Type="http://schemas.openxmlformats.org/officeDocument/2006/relationships/image" Target="../media/image55.emf"/><Relationship Id="rId132" Type="http://schemas.openxmlformats.org/officeDocument/2006/relationships/customXml" Target="../ink/ink66.xml"/><Relationship Id="rId153" Type="http://schemas.openxmlformats.org/officeDocument/2006/relationships/image" Target="../media/image76.emf"/><Relationship Id="rId174" Type="http://schemas.openxmlformats.org/officeDocument/2006/relationships/customXml" Target="../ink/ink87.xml"/><Relationship Id="rId179" Type="http://schemas.openxmlformats.org/officeDocument/2006/relationships/image" Target="../media/image89.emf"/><Relationship Id="rId195" Type="http://schemas.openxmlformats.org/officeDocument/2006/relationships/image" Target="../media/image97.emf"/><Relationship Id="rId209" Type="http://schemas.openxmlformats.org/officeDocument/2006/relationships/image" Target="../media/image104.emf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emf"/><Relationship Id="rId241" Type="http://schemas.openxmlformats.org/officeDocument/2006/relationships/image" Target="../media/image120.emf"/><Relationship Id="rId246" Type="http://schemas.openxmlformats.org/officeDocument/2006/relationships/customXml" Target="../ink/ink123.xml"/><Relationship Id="rId267" Type="http://schemas.openxmlformats.org/officeDocument/2006/relationships/image" Target="../media/image133.emf"/><Relationship Id="rId15" Type="http://schemas.openxmlformats.org/officeDocument/2006/relationships/image" Target="../media/image7.emf"/><Relationship Id="rId36" Type="http://schemas.openxmlformats.org/officeDocument/2006/relationships/customXml" Target="../ink/ink18.xml"/><Relationship Id="rId57" Type="http://schemas.openxmlformats.org/officeDocument/2006/relationships/image" Target="../media/image28.emf"/><Relationship Id="rId106" Type="http://schemas.openxmlformats.org/officeDocument/2006/relationships/customXml" Target="../ink/ink53.xml"/><Relationship Id="rId127" Type="http://schemas.openxmlformats.org/officeDocument/2006/relationships/image" Target="../media/image63.emf"/><Relationship Id="rId262" Type="http://schemas.openxmlformats.org/officeDocument/2006/relationships/customXml" Target="../ink/ink131.xml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52" Type="http://schemas.openxmlformats.org/officeDocument/2006/relationships/customXml" Target="../ink/ink26.xml"/><Relationship Id="rId73" Type="http://schemas.openxmlformats.org/officeDocument/2006/relationships/image" Target="../media/image36.emf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emf"/><Relationship Id="rId101" Type="http://schemas.openxmlformats.org/officeDocument/2006/relationships/image" Target="../media/image50.emf"/><Relationship Id="rId122" Type="http://schemas.openxmlformats.org/officeDocument/2006/relationships/customXml" Target="../ink/ink61.xml"/><Relationship Id="rId143" Type="http://schemas.openxmlformats.org/officeDocument/2006/relationships/image" Target="../media/image71.emf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emf"/><Relationship Id="rId185" Type="http://schemas.openxmlformats.org/officeDocument/2006/relationships/image" Target="../media/image92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emf"/><Relationship Id="rId236" Type="http://schemas.openxmlformats.org/officeDocument/2006/relationships/customXml" Target="../ink/ink118.xml"/><Relationship Id="rId257" Type="http://schemas.openxmlformats.org/officeDocument/2006/relationships/image" Target="../media/image128.emf"/><Relationship Id="rId278" Type="http://schemas.openxmlformats.org/officeDocument/2006/relationships/customXml" Target="../ink/ink139.xml"/><Relationship Id="rId26" Type="http://schemas.openxmlformats.org/officeDocument/2006/relationships/customXml" Target="../ink/ink13.xml"/><Relationship Id="rId231" Type="http://schemas.openxmlformats.org/officeDocument/2006/relationships/image" Target="../media/image115.emf"/><Relationship Id="rId252" Type="http://schemas.openxmlformats.org/officeDocument/2006/relationships/customXml" Target="../ink/ink126.xml"/><Relationship Id="rId273" Type="http://schemas.openxmlformats.org/officeDocument/2006/relationships/image" Target="../media/image136.emf"/><Relationship Id="rId47" Type="http://schemas.openxmlformats.org/officeDocument/2006/relationships/image" Target="../media/image23.emf"/><Relationship Id="rId68" Type="http://schemas.openxmlformats.org/officeDocument/2006/relationships/customXml" Target="../ink/ink34.xml"/><Relationship Id="rId89" Type="http://schemas.openxmlformats.org/officeDocument/2006/relationships/image" Target="../media/image44.emf"/><Relationship Id="rId112" Type="http://schemas.openxmlformats.org/officeDocument/2006/relationships/customXml" Target="../ink/ink56.xml"/><Relationship Id="rId133" Type="http://schemas.openxmlformats.org/officeDocument/2006/relationships/image" Target="../media/image66.emf"/><Relationship Id="rId154" Type="http://schemas.openxmlformats.org/officeDocument/2006/relationships/customXml" Target="../ink/ink77.xml"/><Relationship Id="rId175" Type="http://schemas.openxmlformats.org/officeDocument/2006/relationships/image" Target="../media/image87.emf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emf"/><Relationship Id="rId242" Type="http://schemas.openxmlformats.org/officeDocument/2006/relationships/customXml" Target="../ink/ink121.xml"/><Relationship Id="rId263" Type="http://schemas.openxmlformats.org/officeDocument/2006/relationships/image" Target="../media/image131.emf"/><Relationship Id="rId37" Type="http://schemas.openxmlformats.org/officeDocument/2006/relationships/image" Target="../media/image18.emf"/><Relationship Id="rId58" Type="http://schemas.openxmlformats.org/officeDocument/2006/relationships/customXml" Target="../ink/ink29.xml"/><Relationship Id="rId79" Type="http://schemas.openxmlformats.org/officeDocument/2006/relationships/image" Target="../media/image39.emf"/><Relationship Id="rId102" Type="http://schemas.openxmlformats.org/officeDocument/2006/relationships/customXml" Target="../ink/ink51.xml"/><Relationship Id="rId123" Type="http://schemas.openxmlformats.org/officeDocument/2006/relationships/image" Target="../media/image61.emf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emf"/><Relationship Id="rId186" Type="http://schemas.openxmlformats.org/officeDocument/2006/relationships/customXml" Target="../ink/ink93.xml"/><Relationship Id="rId211" Type="http://schemas.openxmlformats.org/officeDocument/2006/relationships/image" Target="../media/image105.emf"/><Relationship Id="rId232" Type="http://schemas.openxmlformats.org/officeDocument/2006/relationships/customXml" Target="../ink/ink116.xml"/><Relationship Id="rId253" Type="http://schemas.openxmlformats.org/officeDocument/2006/relationships/image" Target="../media/image126.emf"/><Relationship Id="rId274" Type="http://schemas.openxmlformats.org/officeDocument/2006/relationships/customXml" Target="../ink/ink137.xml"/><Relationship Id="rId27" Type="http://schemas.openxmlformats.org/officeDocument/2006/relationships/image" Target="../media/image13.emf"/><Relationship Id="rId48" Type="http://schemas.openxmlformats.org/officeDocument/2006/relationships/customXml" Target="../ink/ink24.xml"/><Relationship Id="rId69" Type="http://schemas.openxmlformats.org/officeDocument/2006/relationships/image" Target="../media/image34.emf"/><Relationship Id="rId113" Type="http://schemas.openxmlformats.org/officeDocument/2006/relationships/image" Target="../media/image56.emf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emf"/><Relationship Id="rId176" Type="http://schemas.openxmlformats.org/officeDocument/2006/relationships/customXml" Target="../ink/ink88.xml"/><Relationship Id="rId197" Type="http://schemas.openxmlformats.org/officeDocument/2006/relationships/image" Target="../media/image98.emf"/><Relationship Id="rId201" Type="http://schemas.openxmlformats.org/officeDocument/2006/relationships/image" Target="../media/image100.emf"/><Relationship Id="rId222" Type="http://schemas.openxmlformats.org/officeDocument/2006/relationships/customXml" Target="../ink/ink111.xml"/><Relationship Id="rId243" Type="http://schemas.openxmlformats.org/officeDocument/2006/relationships/image" Target="../media/image121.emf"/><Relationship Id="rId264" Type="http://schemas.openxmlformats.org/officeDocument/2006/relationships/customXml" Target="../ink/ink132.xml"/><Relationship Id="rId17" Type="http://schemas.openxmlformats.org/officeDocument/2006/relationships/image" Target="../media/image8.emf"/><Relationship Id="rId38" Type="http://schemas.openxmlformats.org/officeDocument/2006/relationships/customXml" Target="../ink/ink19.xml"/><Relationship Id="rId59" Type="http://schemas.openxmlformats.org/officeDocument/2006/relationships/image" Target="../media/image29.emf"/><Relationship Id="rId103" Type="http://schemas.openxmlformats.org/officeDocument/2006/relationships/image" Target="../media/image51.emf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emf"/><Relationship Id="rId145" Type="http://schemas.openxmlformats.org/officeDocument/2006/relationships/image" Target="../media/image72.emf"/><Relationship Id="rId166" Type="http://schemas.openxmlformats.org/officeDocument/2006/relationships/customXml" Target="../ink/ink83.xml"/><Relationship Id="rId187" Type="http://schemas.openxmlformats.org/officeDocument/2006/relationships/image" Target="../media/image93.emf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emf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emf"/><Relationship Id="rId114" Type="http://schemas.openxmlformats.org/officeDocument/2006/relationships/customXml" Target="../ink/ink57.xml"/><Relationship Id="rId275" Type="http://schemas.openxmlformats.org/officeDocument/2006/relationships/image" Target="../media/image137.emf"/><Relationship Id="rId60" Type="http://schemas.openxmlformats.org/officeDocument/2006/relationships/customXml" Target="../ink/ink30.xml"/><Relationship Id="rId81" Type="http://schemas.openxmlformats.org/officeDocument/2006/relationships/image" Target="../media/image40.emf"/><Relationship Id="rId135" Type="http://schemas.openxmlformats.org/officeDocument/2006/relationships/image" Target="../media/image67.emf"/><Relationship Id="rId156" Type="http://schemas.openxmlformats.org/officeDocument/2006/relationships/customXml" Target="../ink/ink78.xml"/><Relationship Id="rId177" Type="http://schemas.openxmlformats.org/officeDocument/2006/relationships/image" Target="../media/image88.emf"/><Relationship Id="rId198" Type="http://schemas.openxmlformats.org/officeDocument/2006/relationships/customXml" Target="../ink/ink9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8.emf"/><Relationship Id="rId299" Type="http://schemas.openxmlformats.org/officeDocument/2006/relationships/image" Target="../media/image289.emf"/><Relationship Id="rId303" Type="http://schemas.openxmlformats.org/officeDocument/2006/relationships/image" Target="../media/image291.emf"/><Relationship Id="rId21" Type="http://schemas.openxmlformats.org/officeDocument/2006/relationships/image" Target="../media/image150.emf"/><Relationship Id="rId42" Type="http://schemas.openxmlformats.org/officeDocument/2006/relationships/customXml" Target="../ink/ink161.xml"/><Relationship Id="rId63" Type="http://schemas.openxmlformats.org/officeDocument/2006/relationships/image" Target="../media/image171.emf"/><Relationship Id="rId84" Type="http://schemas.openxmlformats.org/officeDocument/2006/relationships/customXml" Target="../ink/ink182.xml"/><Relationship Id="rId138" Type="http://schemas.openxmlformats.org/officeDocument/2006/relationships/customXml" Target="../ink/ink209.xml"/><Relationship Id="rId159" Type="http://schemas.openxmlformats.org/officeDocument/2006/relationships/image" Target="../media/image219.emf"/><Relationship Id="rId324" Type="http://schemas.openxmlformats.org/officeDocument/2006/relationships/customXml" Target="../ink/ink302.xml"/><Relationship Id="rId345" Type="http://schemas.openxmlformats.org/officeDocument/2006/relationships/image" Target="../media/image312.emf"/><Relationship Id="rId366" Type="http://schemas.openxmlformats.org/officeDocument/2006/relationships/customXml" Target="../ink/ink323.xml"/><Relationship Id="rId170" Type="http://schemas.openxmlformats.org/officeDocument/2006/relationships/customXml" Target="../ink/ink225.xml"/><Relationship Id="rId191" Type="http://schemas.openxmlformats.org/officeDocument/2006/relationships/image" Target="../media/image235.emf"/><Relationship Id="rId205" Type="http://schemas.openxmlformats.org/officeDocument/2006/relationships/image" Target="../media/image242.emf"/><Relationship Id="rId226" Type="http://schemas.openxmlformats.org/officeDocument/2006/relationships/customXml" Target="../ink/ink253.xml"/><Relationship Id="rId247" Type="http://schemas.openxmlformats.org/officeDocument/2006/relationships/image" Target="../media/image263.emf"/><Relationship Id="rId107" Type="http://schemas.openxmlformats.org/officeDocument/2006/relationships/image" Target="../media/image193.emf"/><Relationship Id="rId268" Type="http://schemas.openxmlformats.org/officeDocument/2006/relationships/customXml" Target="../ink/ink274.xml"/><Relationship Id="rId289" Type="http://schemas.openxmlformats.org/officeDocument/2006/relationships/image" Target="../media/image284.emf"/><Relationship Id="rId11" Type="http://schemas.openxmlformats.org/officeDocument/2006/relationships/image" Target="../media/image145.emf"/><Relationship Id="rId32" Type="http://schemas.openxmlformats.org/officeDocument/2006/relationships/customXml" Target="../ink/ink156.xml"/><Relationship Id="rId53" Type="http://schemas.openxmlformats.org/officeDocument/2006/relationships/image" Target="../media/image166.emf"/><Relationship Id="rId74" Type="http://schemas.openxmlformats.org/officeDocument/2006/relationships/customXml" Target="../ink/ink177.xml"/><Relationship Id="rId128" Type="http://schemas.openxmlformats.org/officeDocument/2006/relationships/customXml" Target="../ink/ink204.xml"/><Relationship Id="rId149" Type="http://schemas.openxmlformats.org/officeDocument/2006/relationships/image" Target="../media/image214.emf"/><Relationship Id="rId314" Type="http://schemas.openxmlformats.org/officeDocument/2006/relationships/customXml" Target="../ink/ink297.xml"/><Relationship Id="rId335" Type="http://schemas.openxmlformats.org/officeDocument/2006/relationships/image" Target="../media/image307.emf"/><Relationship Id="rId356" Type="http://schemas.openxmlformats.org/officeDocument/2006/relationships/customXml" Target="../ink/ink318.xml"/><Relationship Id="rId5" Type="http://schemas.openxmlformats.org/officeDocument/2006/relationships/image" Target="../media/image142.emf"/><Relationship Id="rId95" Type="http://schemas.openxmlformats.org/officeDocument/2006/relationships/image" Target="../media/image187.emf"/><Relationship Id="rId160" Type="http://schemas.openxmlformats.org/officeDocument/2006/relationships/customXml" Target="../ink/ink220.xml"/><Relationship Id="rId181" Type="http://schemas.openxmlformats.org/officeDocument/2006/relationships/image" Target="../media/image230.emf"/><Relationship Id="rId216" Type="http://schemas.openxmlformats.org/officeDocument/2006/relationships/customXml" Target="../ink/ink248.xml"/><Relationship Id="rId237" Type="http://schemas.openxmlformats.org/officeDocument/2006/relationships/image" Target="../media/image258.emf"/><Relationship Id="rId258" Type="http://schemas.openxmlformats.org/officeDocument/2006/relationships/customXml" Target="../ink/ink269.xml"/><Relationship Id="rId279" Type="http://schemas.openxmlformats.org/officeDocument/2006/relationships/image" Target="../media/image279.emf"/><Relationship Id="rId22" Type="http://schemas.openxmlformats.org/officeDocument/2006/relationships/customXml" Target="../ink/ink151.xml"/><Relationship Id="rId43" Type="http://schemas.openxmlformats.org/officeDocument/2006/relationships/image" Target="../media/image161.emf"/><Relationship Id="rId64" Type="http://schemas.openxmlformats.org/officeDocument/2006/relationships/customXml" Target="../ink/ink172.xml"/><Relationship Id="rId118" Type="http://schemas.openxmlformats.org/officeDocument/2006/relationships/customXml" Target="../ink/ink199.xml"/><Relationship Id="rId139" Type="http://schemas.openxmlformats.org/officeDocument/2006/relationships/image" Target="../media/image209.emf"/><Relationship Id="rId290" Type="http://schemas.openxmlformats.org/officeDocument/2006/relationships/customXml" Target="../ink/ink285.xml"/><Relationship Id="rId304" Type="http://schemas.openxmlformats.org/officeDocument/2006/relationships/customXml" Target="../ink/ink292.xml"/><Relationship Id="rId325" Type="http://schemas.openxmlformats.org/officeDocument/2006/relationships/image" Target="../media/image302.emf"/><Relationship Id="rId346" Type="http://schemas.openxmlformats.org/officeDocument/2006/relationships/customXml" Target="../ink/ink313.xml"/><Relationship Id="rId367" Type="http://schemas.openxmlformats.org/officeDocument/2006/relationships/image" Target="../media/image323.emf"/><Relationship Id="rId85" Type="http://schemas.openxmlformats.org/officeDocument/2006/relationships/image" Target="../media/image182.emf"/><Relationship Id="rId150" Type="http://schemas.openxmlformats.org/officeDocument/2006/relationships/customXml" Target="../ink/ink215.xml"/><Relationship Id="rId171" Type="http://schemas.openxmlformats.org/officeDocument/2006/relationships/image" Target="../media/image225.emf"/><Relationship Id="rId192" Type="http://schemas.openxmlformats.org/officeDocument/2006/relationships/customXml" Target="../ink/ink236.xml"/><Relationship Id="rId206" Type="http://schemas.openxmlformats.org/officeDocument/2006/relationships/customXml" Target="../ink/ink243.xml"/><Relationship Id="rId227" Type="http://schemas.openxmlformats.org/officeDocument/2006/relationships/image" Target="../media/image253.emf"/><Relationship Id="rId248" Type="http://schemas.openxmlformats.org/officeDocument/2006/relationships/customXml" Target="../ink/ink264.xml"/><Relationship Id="rId269" Type="http://schemas.openxmlformats.org/officeDocument/2006/relationships/image" Target="../media/image274.emf"/><Relationship Id="rId12" Type="http://schemas.openxmlformats.org/officeDocument/2006/relationships/customXml" Target="../ink/ink146.xml"/><Relationship Id="rId33" Type="http://schemas.openxmlformats.org/officeDocument/2006/relationships/image" Target="../media/image156.emf"/><Relationship Id="rId108" Type="http://schemas.openxmlformats.org/officeDocument/2006/relationships/customXml" Target="../ink/ink194.xml"/><Relationship Id="rId129" Type="http://schemas.openxmlformats.org/officeDocument/2006/relationships/image" Target="../media/image204.emf"/><Relationship Id="rId280" Type="http://schemas.openxmlformats.org/officeDocument/2006/relationships/customXml" Target="../ink/ink280.xml"/><Relationship Id="rId315" Type="http://schemas.openxmlformats.org/officeDocument/2006/relationships/image" Target="../media/image297.emf"/><Relationship Id="rId336" Type="http://schemas.openxmlformats.org/officeDocument/2006/relationships/customXml" Target="../ink/ink308.xml"/><Relationship Id="rId357" Type="http://schemas.openxmlformats.org/officeDocument/2006/relationships/image" Target="../media/image318.emf"/><Relationship Id="rId54" Type="http://schemas.openxmlformats.org/officeDocument/2006/relationships/customXml" Target="../ink/ink167.xml"/><Relationship Id="rId75" Type="http://schemas.openxmlformats.org/officeDocument/2006/relationships/image" Target="../media/image177.emf"/><Relationship Id="rId96" Type="http://schemas.openxmlformats.org/officeDocument/2006/relationships/customXml" Target="../ink/ink188.xml"/><Relationship Id="rId140" Type="http://schemas.openxmlformats.org/officeDocument/2006/relationships/customXml" Target="../ink/ink210.xml"/><Relationship Id="rId161" Type="http://schemas.openxmlformats.org/officeDocument/2006/relationships/image" Target="../media/image220.emf"/><Relationship Id="rId182" Type="http://schemas.openxmlformats.org/officeDocument/2006/relationships/customXml" Target="../ink/ink231.xml"/><Relationship Id="rId217" Type="http://schemas.openxmlformats.org/officeDocument/2006/relationships/image" Target="../media/image248.emf"/><Relationship Id="rId6" Type="http://schemas.openxmlformats.org/officeDocument/2006/relationships/customXml" Target="../ink/ink143.xml"/><Relationship Id="rId238" Type="http://schemas.openxmlformats.org/officeDocument/2006/relationships/customXml" Target="../ink/ink259.xml"/><Relationship Id="rId259" Type="http://schemas.openxmlformats.org/officeDocument/2006/relationships/image" Target="../media/image269.emf"/><Relationship Id="rId23" Type="http://schemas.openxmlformats.org/officeDocument/2006/relationships/image" Target="../media/image151.emf"/><Relationship Id="rId119" Type="http://schemas.openxmlformats.org/officeDocument/2006/relationships/image" Target="../media/image199.emf"/><Relationship Id="rId270" Type="http://schemas.openxmlformats.org/officeDocument/2006/relationships/customXml" Target="../ink/ink275.xml"/><Relationship Id="rId291" Type="http://schemas.openxmlformats.org/officeDocument/2006/relationships/image" Target="../media/image285.emf"/><Relationship Id="rId305" Type="http://schemas.openxmlformats.org/officeDocument/2006/relationships/image" Target="../media/image292.emf"/><Relationship Id="rId326" Type="http://schemas.openxmlformats.org/officeDocument/2006/relationships/customXml" Target="../ink/ink303.xml"/><Relationship Id="rId347" Type="http://schemas.openxmlformats.org/officeDocument/2006/relationships/image" Target="../media/image313.emf"/><Relationship Id="rId44" Type="http://schemas.openxmlformats.org/officeDocument/2006/relationships/customXml" Target="../ink/ink162.xml"/><Relationship Id="rId65" Type="http://schemas.openxmlformats.org/officeDocument/2006/relationships/image" Target="../media/image172.emf"/><Relationship Id="rId86" Type="http://schemas.openxmlformats.org/officeDocument/2006/relationships/customXml" Target="../ink/ink183.xml"/><Relationship Id="rId130" Type="http://schemas.openxmlformats.org/officeDocument/2006/relationships/customXml" Target="../ink/ink205.xml"/><Relationship Id="rId151" Type="http://schemas.openxmlformats.org/officeDocument/2006/relationships/image" Target="../media/image215.emf"/><Relationship Id="rId368" Type="http://schemas.openxmlformats.org/officeDocument/2006/relationships/customXml" Target="../ink/ink324.xml"/><Relationship Id="rId172" Type="http://schemas.openxmlformats.org/officeDocument/2006/relationships/customXml" Target="../ink/ink226.xml"/><Relationship Id="rId193" Type="http://schemas.openxmlformats.org/officeDocument/2006/relationships/image" Target="../media/image236.emf"/><Relationship Id="rId207" Type="http://schemas.openxmlformats.org/officeDocument/2006/relationships/image" Target="../media/image243.emf"/><Relationship Id="rId228" Type="http://schemas.openxmlformats.org/officeDocument/2006/relationships/customXml" Target="../ink/ink254.xml"/><Relationship Id="rId249" Type="http://schemas.openxmlformats.org/officeDocument/2006/relationships/image" Target="../media/image264.emf"/><Relationship Id="rId13" Type="http://schemas.openxmlformats.org/officeDocument/2006/relationships/image" Target="../media/image146.emf"/><Relationship Id="rId109" Type="http://schemas.openxmlformats.org/officeDocument/2006/relationships/image" Target="../media/image194.emf"/><Relationship Id="rId260" Type="http://schemas.openxmlformats.org/officeDocument/2006/relationships/customXml" Target="../ink/ink270.xml"/><Relationship Id="rId281" Type="http://schemas.openxmlformats.org/officeDocument/2006/relationships/image" Target="../media/image280.emf"/><Relationship Id="rId316" Type="http://schemas.openxmlformats.org/officeDocument/2006/relationships/customXml" Target="../ink/ink298.xml"/><Relationship Id="rId337" Type="http://schemas.openxmlformats.org/officeDocument/2006/relationships/image" Target="../media/image308.emf"/><Relationship Id="rId34" Type="http://schemas.openxmlformats.org/officeDocument/2006/relationships/customXml" Target="../ink/ink157.xml"/><Relationship Id="rId55" Type="http://schemas.openxmlformats.org/officeDocument/2006/relationships/image" Target="../media/image167.emf"/><Relationship Id="rId76" Type="http://schemas.openxmlformats.org/officeDocument/2006/relationships/customXml" Target="../ink/ink178.xml"/><Relationship Id="rId97" Type="http://schemas.openxmlformats.org/officeDocument/2006/relationships/image" Target="../media/image188.emf"/><Relationship Id="rId120" Type="http://schemas.openxmlformats.org/officeDocument/2006/relationships/customXml" Target="../ink/ink200.xml"/><Relationship Id="rId141" Type="http://schemas.openxmlformats.org/officeDocument/2006/relationships/image" Target="../media/image210.emf"/><Relationship Id="rId358" Type="http://schemas.openxmlformats.org/officeDocument/2006/relationships/customXml" Target="../ink/ink319.xml"/><Relationship Id="rId7" Type="http://schemas.openxmlformats.org/officeDocument/2006/relationships/image" Target="../media/image143.emf"/><Relationship Id="rId162" Type="http://schemas.openxmlformats.org/officeDocument/2006/relationships/customXml" Target="../ink/ink221.xml"/><Relationship Id="rId183" Type="http://schemas.openxmlformats.org/officeDocument/2006/relationships/image" Target="../media/image231.emf"/><Relationship Id="rId218" Type="http://schemas.openxmlformats.org/officeDocument/2006/relationships/customXml" Target="../ink/ink249.xml"/><Relationship Id="rId239" Type="http://schemas.openxmlformats.org/officeDocument/2006/relationships/image" Target="../media/image259.emf"/><Relationship Id="rId250" Type="http://schemas.openxmlformats.org/officeDocument/2006/relationships/customXml" Target="../ink/ink265.xml"/><Relationship Id="rId271" Type="http://schemas.openxmlformats.org/officeDocument/2006/relationships/image" Target="../media/image275.emf"/><Relationship Id="rId292" Type="http://schemas.openxmlformats.org/officeDocument/2006/relationships/customXml" Target="../ink/ink286.xml"/><Relationship Id="rId306" Type="http://schemas.openxmlformats.org/officeDocument/2006/relationships/customXml" Target="../ink/ink293.xml"/><Relationship Id="rId24" Type="http://schemas.openxmlformats.org/officeDocument/2006/relationships/customXml" Target="../ink/ink152.xml"/><Relationship Id="rId45" Type="http://schemas.openxmlformats.org/officeDocument/2006/relationships/image" Target="../media/image162.emf"/><Relationship Id="rId66" Type="http://schemas.openxmlformats.org/officeDocument/2006/relationships/customXml" Target="../ink/ink173.xml"/><Relationship Id="rId87" Type="http://schemas.openxmlformats.org/officeDocument/2006/relationships/image" Target="../media/image183.emf"/><Relationship Id="rId110" Type="http://schemas.openxmlformats.org/officeDocument/2006/relationships/customXml" Target="../ink/ink195.xml"/><Relationship Id="rId131" Type="http://schemas.openxmlformats.org/officeDocument/2006/relationships/image" Target="../media/image205.emf"/><Relationship Id="rId327" Type="http://schemas.openxmlformats.org/officeDocument/2006/relationships/image" Target="../media/image303.emf"/><Relationship Id="rId348" Type="http://schemas.openxmlformats.org/officeDocument/2006/relationships/customXml" Target="../ink/ink314.xml"/><Relationship Id="rId369" Type="http://schemas.openxmlformats.org/officeDocument/2006/relationships/image" Target="../media/image324.emf"/><Relationship Id="rId152" Type="http://schemas.openxmlformats.org/officeDocument/2006/relationships/customXml" Target="../ink/ink216.xml"/><Relationship Id="rId173" Type="http://schemas.openxmlformats.org/officeDocument/2006/relationships/image" Target="../media/image226.emf"/><Relationship Id="rId194" Type="http://schemas.openxmlformats.org/officeDocument/2006/relationships/customXml" Target="../ink/ink237.xml"/><Relationship Id="rId208" Type="http://schemas.openxmlformats.org/officeDocument/2006/relationships/customXml" Target="../ink/ink244.xml"/><Relationship Id="rId229" Type="http://schemas.openxmlformats.org/officeDocument/2006/relationships/image" Target="../media/image254.emf"/><Relationship Id="rId240" Type="http://schemas.openxmlformats.org/officeDocument/2006/relationships/customXml" Target="../ink/ink260.xml"/><Relationship Id="rId261" Type="http://schemas.openxmlformats.org/officeDocument/2006/relationships/image" Target="../media/image270.emf"/><Relationship Id="rId14" Type="http://schemas.openxmlformats.org/officeDocument/2006/relationships/customXml" Target="../ink/ink147.xml"/><Relationship Id="rId35" Type="http://schemas.openxmlformats.org/officeDocument/2006/relationships/image" Target="../media/image157.emf"/><Relationship Id="rId56" Type="http://schemas.openxmlformats.org/officeDocument/2006/relationships/customXml" Target="../ink/ink168.xml"/><Relationship Id="rId77" Type="http://schemas.openxmlformats.org/officeDocument/2006/relationships/image" Target="../media/image178.emf"/><Relationship Id="rId100" Type="http://schemas.openxmlformats.org/officeDocument/2006/relationships/customXml" Target="../ink/ink190.xml"/><Relationship Id="rId282" Type="http://schemas.openxmlformats.org/officeDocument/2006/relationships/customXml" Target="../ink/ink281.xml"/><Relationship Id="rId317" Type="http://schemas.openxmlformats.org/officeDocument/2006/relationships/image" Target="../media/image298.emf"/><Relationship Id="rId338" Type="http://schemas.openxmlformats.org/officeDocument/2006/relationships/customXml" Target="../ink/ink309.xml"/><Relationship Id="rId359" Type="http://schemas.openxmlformats.org/officeDocument/2006/relationships/image" Target="../media/image319.emf"/><Relationship Id="rId8" Type="http://schemas.openxmlformats.org/officeDocument/2006/relationships/customXml" Target="../ink/ink144.xml"/><Relationship Id="rId98" Type="http://schemas.openxmlformats.org/officeDocument/2006/relationships/customXml" Target="../ink/ink189.xml"/><Relationship Id="rId121" Type="http://schemas.openxmlformats.org/officeDocument/2006/relationships/image" Target="../media/image200.emf"/><Relationship Id="rId142" Type="http://schemas.openxmlformats.org/officeDocument/2006/relationships/customXml" Target="../ink/ink211.xml"/><Relationship Id="rId163" Type="http://schemas.openxmlformats.org/officeDocument/2006/relationships/image" Target="../media/image221.emf"/><Relationship Id="rId184" Type="http://schemas.openxmlformats.org/officeDocument/2006/relationships/customXml" Target="../ink/ink232.xml"/><Relationship Id="rId219" Type="http://schemas.openxmlformats.org/officeDocument/2006/relationships/image" Target="../media/image249.emf"/><Relationship Id="rId230" Type="http://schemas.openxmlformats.org/officeDocument/2006/relationships/customXml" Target="../ink/ink255.xml"/><Relationship Id="rId251" Type="http://schemas.openxmlformats.org/officeDocument/2006/relationships/image" Target="../media/image265.emf"/><Relationship Id="rId25" Type="http://schemas.openxmlformats.org/officeDocument/2006/relationships/image" Target="../media/image152.emf"/><Relationship Id="rId46" Type="http://schemas.openxmlformats.org/officeDocument/2006/relationships/customXml" Target="../ink/ink163.xml"/><Relationship Id="rId67" Type="http://schemas.openxmlformats.org/officeDocument/2006/relationships/image" Target="../media/image173.emf"/><Relationship Id="rId272" Type="http://schemas.openxmlformats.org/officeDocument/2006/relationships/customXml" Target="../ink/ink276.xml"/><Relationship Id="rId293" Type="http://schemas.openxmlformats.org/officeDocument/2006/relationships/image" Target="../media/image286.emf"/><Relationship Id="rId307" Type="http://schemas.openxmlformats.org/officeDocument/2006/relationships/image" Target="../media/image293.emf"/><Relationship Id="rId328" Type="http://schemas.openxmlformats.org/officeDocument/2006/relationships/customXml" Target="../ink/ink304.xml"/><Relationship Id="rId349" Type="http://schemas.openxmlformats.org/officeDocument/2006/relationships/image" Target="../media/image314.emf"/><Relationship Id="rId88" Type="http://schemas.openxmlformats.org/officeDocument/2006/relationships/customXml" Target="../ink/ink184.xml"/><Relationship Id="rId111" Type="http://schemas.openxmlformats.org/officeDocument/2006/relationships/image" Target="../media/image195.emf"/><Relationship Id="rId132" Type="http://schemas.openxmlformats.org/officeDocument/2006/relationships/customXml" Target="../ink/ink206.xml"/><Relationship Id="rId153" Type="http://schemas.openxmlformats.org/officeDocument/2006/relationships/image" Target="../media/image216.emf"/><Relationship Id="rId174" Type="http://schemas.openxmlformats.org/officeDocument/2006/relationships/customXml" Target="../ink/ink227.xml"/><Relationship Id="rId195" Type="http://schemas.openxmlformats.org/officeDocument/2006/relationships/image" Target="../media/image237.emf"/><Relationship Id="rId209" Type="http://schemas.openxmlformats.org/officeDocument/2006/relationships/image" Target="../media/image244.emf"/><Relationship Id="rId360" Type="http://schemas.openxmlformats.org/officeDocument/2006/relationships/customXml" Target="../ink/ink320.xml"/><Relationship Id="rId220" Type="http://schemas.openxmlformats.org/officeDocument/2006/relationships/customXml" Target="../ink/ink250.xml"/><Relationship Id="rId241" Type="http://schemas.openxmlformats.org/officeDocument/2006/relationships/image" Target="../media/image260.emf"/><Relationship Id="rId15" Type="http://schemas.openxmlformats.org/officeDocument/2006/relationships/image" Target="../media/image147.emf"/><Relationship Id="rId36" Type="http://schemas.openxmlformats.org/officeDocument/2006/relationships/customXml" Target="../ink/ink158.xml"/><Relationship Id="rId57" Type="http://schemas.openxmlformats.org/officeDocument/2006/relationships/image" Target="../media/image168.emf"/><Relationship Id="rId262" Type="http://schemas.openxmlformats.org/officeDocument/2006/relationships/customXml" Target="../ink/ink271.xml"/><Relationship Id="rId283" Type="http://schemas.openxmlformats.org/officeDocument/2006/relationships/image" Target="../media/image281.emf"/><Relationship Id="rId318" Type="http://schemas.openxmlformats.org/officeDocument/2006/relationships/customXml" Target="../ink/ink299.xml"/><Relationship Id="rId339" Type="http://schemas.openxmlformats.org/officeDocument/2006/relationships/image" Target="../media/image309.emf"/><Relationship Id="rId10" Type="http://schemas.openxmlformats.org/officeDocument/2006/relationships/customXml" Target="../ink/ink145.xml"/><Relationship Id="rId31" Type="http://schemas.openxmlformats.org/officeDocument/2006/relationships/image" Target="../media/image155.emf"/><Relationship Id="rId52" Type="http://schemas.openxmlformats.org/officeDocument/2006/relationships/customXml" Target="../ink/ink166.xml"/><Relationship Id="rId73" Type="http://schemas.openxmlformats.org/officeDocument/2006/relationships/image" Target="../media/image176.emf"/><Relationship Id="rId78" Type="http://schemas.openxmlformats.org/officeDocument/2006/relationships/customXml" Target="../ink/ink179.xml"/><Relationship Id="rId94" Type="http://schemas.openxmlformats.org/officeDocument/2006/relationships/customXml" Target="../ink/ink187.xml"/><Relationship Id="rId99" Type="http://schemas.openxmlformats.org/officeDocument/2006/relationships/image" Target="../media/image189.emf"/><Relationship Id="rId101" Type="http://schemas.openxmlformats.org/officeDocument/2006/relationships/image" Target="../media/image190.emf"/><Relationship Id="rId122" Type="http://schemas.openxmlformats.org/officeDocument/2006/relationships/customXml" Target="../ink/ink201.xml"/><Relationship Id="rId143" Type="http://schemas.openxmlformats.org/officeDocument/2006/relationships/image" Target="../media/image211.emf"/><Relationship Id="rId148" Type="http://schemas.openxmlformats.org/officeDocument/2006/relationships/customXml" Target="../ink/ink214.xml"/><Relationship Id="rId164" Type="http://schemas.openxmlformats.org/officeDocument/2006/relationships/customXml" Target="../ink/ink222.xml"/><Relationship Id="rId169" Type="http://schemas.openxmlformats.org/officeDocument/2006/relationships/image" Target="../media/image224.emf"/><Relationship Id="rId185" Type="http://schemas.openxmlformats.org/officeDocument/2006/relationships/image" Target="../media/image232.emf"/><Relationship Id="rId334" Type="http://schemas.openxmlformats.org/officeDocument/2006/relationships/customXml" Target="../ink/ink307.xml"/><Relationship Id="rId350" Type="http://schemas.openxmlformats.org/officeDocument/2006/relationships/customXml" Target="../ink/ink315.xml"/><Relationship Id="rId355" Type="http://schemas.openxmlformats.org/officeDocument/2006/relationships/image" Target="../media/image317.emf"/><Relationship Id="rId4" Type="http://schemas.openxmlformats.org/officeDocument/2006/relationships/customXml" Target="../ink/ink142.xml"/><Relationship Id="rId9" Type="http://schemas.openxmlformats.org/officeDocument/2006/relationships/image" Target="../media/image144.emf"/><Relationship Id="rId180" Type="http://schemas.openxmlformats.org/officeDocument/2006/relationships/customXml" Target="../ink/ink230.xml"/><Relationship Id="rId210" Type="http://schemas.openxmlformats.org/officeDocument/2006/relationships/customXml" Target="../ink/ink245.xml"/><Relationship Id="rId215" Type="http://schemas.openxmlformats.org/officeDocument/2006/relationships/image" Target="../media/image247.emf"/><Relationship Id="rId236" Type="http://schemas.openxmlformats.org/officeDocument/2006/relationships/customXml" Target="../ink/ink258.xml"/><Relationship Id="rId257" Type="http://schemas.openxmlformats.org/officeDocument/2006/relationships/image" Target="../media/image268.emf"/><Relationship Id="rId278" Type="http://schemas.openxmlformats.org/officeDocument/2006/relationships/customXml" Target="../ink/ink279.xml"/><Relationship Id="rId26" Type="http://schemas.openxmlformats.org/officeDocument/2006/relationships/customXml" Target="../ink/ink153.xml"/><Relationship Id="rId231" Type="http://schemas.openxmlformats.org/officeDocument/2006/relationships/image" Target="../media/image255.emf"/><Relationship Id="rId252" Type="http://schemas.openxmlformats.org/officeDocument/2006/relationships/customXml" Target="../ink/ink266.xml"/><Relationship Id="rId273" Type="http://schemas.openxmlformats.org/officeDocument/2006/relationships/image" Target="../media/image276.emf"/><Relationship Id="rId294" Type="http://schemas.openxmlformats.org/officeDocument/2006/relationships/customXml" Target="../ink/ink287.xml"/><Relationship Id="rId308" Type="http://schemas.openxmlformats.org/officeDocument/2006/relationships/customXml" Target="../ink/ink294.xml"/><Relationship Id="rId329" Type="http://schemas.openxmlformats.org/officeDocument/2006/relationships/image" Target="../media/image304.emf"/><Relationship Id="rId47" Type="http://schemas.openxmlformats.org/officeDocument/2006/relationships/image" Target="../media/image163.emf"/><Relationship Id="rId68" Type="http://schemas.openxmlformats.org/officeDocument/2006/relationships/customXml" Target="../ink/ink174.xml"/><Relationship Id="rId89" Type="http://schemas.openxmlformats.org/officeDocument/2006/relationships/image" Target="../media/image184.emf"/><Relationship Id="rId112" Type="http://schemas.openxmlformats.org/officeDocument/2006/relationships/customXml" Target="../ink/ink196.xml"/><Relationship Id="rId133" Type="http://schemas.openxmlformats.org/officeDocument/2006/relationships/image" Target="../media/image206.emf"/><Relationship Id="rId154" Type="http://schemas.openxmlformats.org/officeDocument/2006/relationships/customXml" Target="../ink/ink217.xml"/><Relationship Id="rId175" Type="http://schemas.openxmlformats.org/officeDocument/2006/relationships/image" Target="../media/image227.emf"/><Relationship Id="rId340" Type="http://schemas.openxmlformats.org/officeDocument/2006/relationships/customXml" Target="../ink/ink310.xml"/><Relationship Id="rId361" Type="http://schemas.openxmlformats.org/officeDocument/2006/relationships/image" Target="../media/image320.emf"/><Relationship Id="rId196" Type="http://schemas.openxmlformats.org/officeDocument/2006/relationships/customXml" Target="../ink/ink238.xml"/><Relationship Id="rId200" Type="http://schemas.openxmlformats.org/officeDocument/2006/relationships/customXml" Target="../ink/ink240.xml"/><Relationship Id="rId16" Type="http://schemas.openxmlformats.org/officeDocument/2006/relationships/customXml" Target="../ink/ink148.xml"/><Relationship Id="rId221" Type="http://schemas.openxmlformats.org/officeDocument/2006/relationships/image" Target="../media/image250.emf"/><Relationship Id="rId242" Type="http://schemas.openxmlformats.org/officeDocument/2006/relationships/customXml" Target="../ink/ink261.xml"/><Relationship Id="rId263" Type="http://schemas.openxmlformats.org/officeDocument/2006/relationships/image" Target="../media/image271.emf"/><Relationship Id="rId284" Type="http://schemas.openxmlformats.org/officeDocument/2006/relationships/customXml" Target="../ink/ink282.xml"/><Relationship Id="rId319" Type="http://schemas.openxmlformats.org/officeDocument/2006/relationships/image" Target="../media/image299.emf"/><Relationship Id="rId37" Type="http://schemas.openxmlformats.org/officeDocument/2006/relationships/image" Target="../media/image158.emf"/><Relationship Id="rId58" Type="http://schemas.openxmlformats.org/officeDocument/2006/relationships/customXml" Target="../ink/ink169.xml"/><Relationship Id="rId79" Type="http://schemas.openxmlformats.org/officeDocument/2006/relationships/image" Target="../media/image179.emf"/><Relationship Id="rId102" Type="http://schemas.openxmlformats.org/officeDocument/2006/relationships/customXml" Target="../ink/ink191.xml"/><Relationship Id="rId123" Type="http://schemas.openxmlformats.org/officeDocument/2006/relationships/image" Target="../media/image201.emf"/><Relationship Id="rId144" Type="http://schemas.openxmlformats.org/officeDocument/2006/relationships/customXml" Target="../ink/ink212.xml"/><Relationship Id="rId330" Type="http://schemas.openxmlformats.org/officeDocument/2006/relationships/customXml" Target="../ink/ink305.xml"/><Relationship Id="rId90" Type="http://schemas.openxmlformats.org/officeDocument/2006/relationships/customXml" Target="../ink/ink185.xml"/><Relationship Id="rId165" Type="http://schemas.openxmlformats.org/officeDocument/2006/relationships/image" Target="../media/image222.emf"/><Relationship Id="rId186" Type="http://schemas.openxmlformats.org/officeDocument/2006/relationships/customXml" Target="../ink/ink233.xml"/><Relationship Id="rId351" Type="http://schemas.openxmlformats.org/officeDocument/2006/relationships/image" Target="../media/image315.emf"/><Relationship Id="rId211" Type="http://schemas.openxmlformats.org/officeDocument/2006/relationships/image" Target="../media/image245.emf"/><Relationship Id="rId232" Type="http://schemas.openxmlformats.org/officeDocument/2006/relationships/customXml" Target="../ink/ink256.xml"/><Relationship Id="rId253" Type="http://schemas.openxmlformats.org/officeDocument/2006/relationships/image" Target="../media/image266.emf"/><Relationship Id="rId274" Type="http://schemas.openxmlformats.org/officeDocument/2006/relationships/customXml" Target="../ink/ink277.xml"/><Relationship Id="rId295" Type="http://schemas.openxmlformats.org/officeDocument/2006/relationships/image" Target="../media/image287.emf"/><Relationship Id="rId309" Type="http://schemas.openxmlformats.org/officeDocument/2006/relationships/image" Target="../media/image294.emf"/><Relationship Id="rId27" Type="http://schemas.openxmlformats.org/officeDocument/2006/relationships/image" Target="../media/image153.emf"/><Relationship Id="rId48" Type="http://schemas.openxmlformats.org/officeDocument/2006/relationships/customXml" Target="../ink/ink164.xml"/><Relationship Id="rId69" Type="http://schemas.openxmlformats.org/officeDocument/2006/relationships/image" Target="../media/image174.emf"/><Relationship Id="rId113" Type="http://schemas.openxmlformats.org/officeDocument/2006/relationships/image" Target="../media/image196.emf"/><Relationship Id="rId134" Type="http://schemas.openxmlformats.org/officeDocument/2006/relationships/customXml" Target="../ink/ink207.xml"/><Relationship Id="rId320" Type="http://schemas.openxmlformats.org/officeDocument/2006/relationships/customXml" Target="../ink/ink300.xml"/><Relationship Id="rId80" Type="http://schemas.openxmlformats.org/officeDocument/2006/relationships/customXml" Target="../ink/ink180.xml"/><Relationship Id="rId155" Type="http://schemas.openxmlformats.org/officeDocument/2006/relationships/image" Target="../media/image217.emf"/><Relationship Id="rId176" Type="http://schemas.openxmlformats.org/officeDocument/2006/relationships/customXml" Target="../ink/ink228.xml"/><Relationship Id="rId197" Type="http://schemas.openxmlformats.org/officeDocument/2006/relationships/image" Target="../media/image238.emf"/><Relationship Id="rId341" Type="http://schemas.openxmlformats.org/officeDocument/2006/relationships/image" Target="../media/image310.emf"/><Relationship Id="rId362" Type="http://schemas.openxmlformats.org/officeDocument/2006/relationships/customXml" Target="../ink/ink321.xml"/><Relationship Id="rId201" Type="http://schemas.openxmlformats.org/officeDocument/2006/relationships/image" Target="../media/image240.emf"/><Relationship Id="rId222" Type="http://schemas.openxmlformats.org/officeDocument/2006/relationships/customXml" Target="../ink/ink251.xml"/><Relationship Id="rId243" Type="http://schemas.openxmlformats.org/officeDocument/2006/relationships/image" Target="../media/image261.emf"/><Relationship Id="rId264" Type="http://schemas.openxmlformats.org/officeDocument/2006/relationships/customXml" Target="../ink/ink272.xml"/><Relationship Id="rId285" Type="http://schemas.openxmlformats.org/officeDocument/2006/relationships/image" Target="../media/image282.emf"/><Relationship Id="rId17" Type="http://schemas.openxmlformats.org/officeDocument/2006/relationships/image" Target="../media/image148.emf"/><Relationship Id="rId38" Type="http://schemas.openxmlformats.org/officeDocument/2006/relationships/customXml" Target="../ink/ink159.xml"/><Relationship Id="rId59" Type="http://schemas.openxmlformats.org/officeDocument/2006/relationships/image" Target="../media/image169.emf"/><Relationship Id="rId103" Type="http://schemas.openxmlformats.org/officeDocument/2006/relationships/image" Target="../media/image191.emf"/><Relationship Id="rId124" Type="http://schemas.openxmlformats.org/officeDocument/2006/relationships/customXml" Target="../ink/ink202.xml"/><Relationship Id="rId310" Type="http://schemas.openxmlformats.org/officeDocument/2006/relationships/customXml" Target="../ink/ink295.xml"/><Relationship Id="rId70" Type="http://schemas.openxmlformats.org/officeDocument/2006/relationships/customXml" Target="../ink/ink175.xml"/><Relationship Id="rId91" Type="http://schemas.openxmlformats.org/officeDocument/2006/relationships/image" Target="../media/image185.emf"/><Relationship Id="rId145" Type="http://schemas.openxmlformats.org/officeDocument/2006/relationships/image" Target="../media/image212.emf"/><Relationship Id="rId166" Type="http://schemas.openxmlformats.org/officeDocument/2006/relationships/customXml" Target="../ink/ink223.xml"/><Relationship Id="rId187" Type="http://schemas.openxmlformats.org/officeDocument/2006/relationships/image" Target="../media/image233.emf"/><Relationship Id="rId331" Type="http://schemas.openxmlformats.org/officeDocument/2006/relationships/image" Target="../media/image305.emf"/><Relationship Id="rId352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6.xml"/><Relationship Id="rId233" Type="http://schemas.openxmlformats.org/officeDocument/2006/relationships/image" Target="../media/image256.emf"/><Relationship Id="rId254" Type="http://schemas.openxmlformats.org/officeDocument/2006/relationships/customXml" Target="../ink/ink267.xml"/><Relationship Id="rId28" Type="http://schemas.openxmlformats.org/officeDocument/2006/relationships/customXml" Target="../ink/ink154.xml"/><Relationship Id="rId49" Type="http://schemas.openxmlformats.org/officeDocument/2006/relationships/image" Target="../media/image164.emf"/><Relationship Id="rId114" Type="http://schemas.openxmlformats.org/officeDocument/2006/relationships/customXml" Target="../ink/ink197.xml"/><Relationship Id="rId275" Type="http://schemas.openxmlformats.org/officeDocument/2006/relationships/image" Target="../media/image277.emf"/><Relationship Id="rId296" Type="http://schemas.openxmlformats.org/officeDocument/2006/relationships/customXml" Target="../ink/ink288.xml"/><Relationship Id="rId300" Type="http://schemas.openxmlformats.org/officeDocument/2006/relationships/customXml" Target="../ink/ink290.xml"/><Relationship Id="rId60" Type="http://schemas.openxmlformats.org/officeDocument/2006/relationships/customXml" Target="../ink/ink170.xml"/><Relationship Id="rId81" Type="http://schemas.openxmlformats.org/officeDocument/2006/relationships/image" Target="../media/image180.emf"/><Relationship Id="rId135" Type="http://schemas.openxmlformats.org/officeDocument/2006/relationships/image" Target="../media/image207.emf"/><Relationship Id="rId156" Type="http://schemas.openxmlformats.org/officeDocument/2006/relationships/customXml" Target="../ink/ink218.xml"/><Relationship Id="rId177" Type="http://schemas.openxmlformats.org/officeDocument/2006/relationships/image" Target="../media/image228.emf"/><Relationship Id="rId198" Type="http://schemas.openxmlformats.org/officeDocument/2006/relationships/customXml" Target="../ink/ink239.xml"/><Relationship Id="rId321" Type="http://schemas.openxmlformats.org/officeDocument/2006/relationships/image" Target="../media/image300.emf"/><Relationship Id="rId342" Type="http://schemas.openxmlformats.org/officeDocument/2006/relationships/customXml" Target="../ink/ink311.xml"/><Relationship Id="rId363" Type="http://schemas.openxmlformats.org/officeDocument/2006/relationships/image" Target="../media/image321.emf"/><Relationship Id="rId202" Type="http://schemas.openxmlformats.org/officeDocument/2006/relationships/customXml" Target="../ink/ink241.xml"/><Relationship Id="rId223" Type="http://schemas.openxmlformats.org/officeDocument/2006/relationships/image" Target="../media/image251.emf"/><Relationship Id="rId244" Type="http://schemas.openxmlformats.org/officeDocument/2006/relationships/customXml" Target="../ink/ink262.xml"/><Relationship Id="rId18" Type="http://schemas.openxmlformats.org/officeDocument/2006/relationships/customXml" Target="../ink/ink149.xml"/><Relationship Id="rId39" Type="http://schemas.openxmlformats.org/officeDocument/2006/relationships/image" Target="../media/image159.emf"/><Relationship Id="rId265" Type="http://schemas.openxmlformats.org/officeDocument/2006/relationships/image" Target="../media/image272.emf"/><Relationship Id="rId286" Type="http://schemas.openxmlformats.org/officeDocument/2006/relationships/customXml" Target="../ink/ink283.xml"/><Relationship Id="rId50" Type="http://schemas.openxmlformats.org/officeDocument/2006/relationships/customXml" Target="../ink/ink165.xml"/><Relationship Id="rId104" Type="http://schemas.openxmlformats.org/officeDocument/2006/relationships/customXml" Target="../ink/ink192.xml"/><Relationship Id="rId125" Type="http://schemas.openxmlformats.org/officeDocument/2006/relationships/image" Target="../media/image202.emf"/><Relationship Id="rId146" Type="http://schemas.openxmlformats.org/officeDocument/2006/relationships/customXml" Target="../ink/ink213.xml"/><Relationship Id="rId167" Type="http://schemas.openxmlformats.org/officeDocument/2006/relationships/image" Target="../media/image223.emf"/><Relationship Id="rId188" Type="http://schemas.openxmlformats.org/officeDocument/2006/relationships/customXml" Target="../ink/ink234.xml"/><Relationship Id="rId311" Type="http://schemas.openxmlformats.org/officeDocument/2006/relationships/image" Target="../media/image295.emf"/><Relationship Id="rId332" Type="http://schemas.openxmlformats.org/officeDocument/2006/relationships/customXml" Target="../ink/ink306.xml"/><Relationship Id="rId353" Type="http://schemas.openxmlformats.org/officeDocument/2006/relationships/image" Target="../media/image316.emf"/><Relationship Id="rId71" Type="http://schemas.openxmlformats.org/officeDocument/2006/relationships/image" Target="../media/image175.emf"/><Relationship Id="rId92" Type="http://schemas.openxmlformats.org/officeDocument/2006/relationships/customXml" Target="../ink/ink186.xml"/><Relationship Id="rId213" Type="http://schemas.openxmlformats.org/officeDocument/2006/relationships/image" Target="../media/image246.emf"/><Relationship Id="rId234" Type="http://schemas.openxmlformats.org/officeDocument/2006/relationships/customXml" Target="../ink/ink257.xml"/><Relationship Id="rId2" Type="http://schemas.openxmlformats.org/officeDocument/2006/relationships/customXml" Target="../ink/ink141.xml"/><Relationship Id="rId29" Type="http://schemas.openxmlformats.org/officeDocument/2006/relationships/image" Target="../media/image154.emf"/><Relationship Id="rId255" Type="http://schemas.openxmlformats.org/officeDocument/2006/relationships/image" Target="../media/image267.emf"/><Relationship Id="rId276" Type="http://schemas.openxmlformats.org/officeDocument/2006/relationships/customXml" Target="../ink/ink278.xml"/><Relationship Id="rId297" Type="http://schemas.openxmlformats.org/officeDocument/2006/relationships/image" Target="../media/image288.emf"/><Relationship Id="rId40" Type="http://schemas.openxmlformats.org/officeDocument/2006/relationships/customXml" Target="../ink/ink160.xml"/><Relationship Id="rId115" Type="http://schemas.openxmlformats.org/officeDocument/2006/relationships/image" Target="../media/image197.emf"/><Relationship Id="rId136" Type="http://schemas.openxmlformats.org/officeDocument/2006/relationships/customXml" Target="../ink/ink208.xml"/><Relationship Id="rId157" Type="http://schemas.openxmlformats.org/officeDocument/2006/relationships/image" Target="../media/image218.emf"/><Relationship Id="rId178" Type="http://schemas.openxmlformats.org/officeDocument/2006/relationships/customXml" Target="../ink/ink229.xml"/><Relationship Id="rId301" Type="http://schemas.openxmlformats.org/officeDocument/2006/relationships/image" Target="../media/image290.emf"/><Relationship Id="rId322" Type="http://schemas.openxmlformats.org/officeDocument/2006/relationships/customXml" Target="../ink/ink301.xml"/><Relationship Id="rId343" Type="http://schemas.openxmlformats.org/officeDocument/2006/relationships/image" Target="../media/image311.emf"/><Relationship Id="rId364" Type="http://schemas.openxmlformats.org/officeDocument/2006/relationships/customXml" Target="../ink/ink322.xml"/><Relationship Id="rId61" Type="http://schemas.openxmlformats.org/officeDocument/2006/relationships/image" Target="../media/image170.emf"/><Relationship Id="rId82" Type="http://schemas.openxmlformats.org/officeDocument/2006/relationships/customXml" Target="../ink/ink181.xml"/><Relationship Id="rId199" Type="http://schemas.openxmlformats.org/officeDocument/2006/relationships/image" Target="../media/image239.emf"/><Relationship Id="rId203" Type="http://schemas.openxmlformats.org/officeDocument/2006/relationships/image" Target="../media/image241.emf"/><Relationship Id="rId19" Type="http://schemas.openxmlformats.org/officeDocument/2006/relationships/image" Target="../media/image149.emf"/><Relationship Id="rId224" Type="http://schemas.openxmlformats.org/officeDocument/2006/relationships/customXml" Target="../ink/ink252.xml"/><Relationship Id="rId245" Type="http://schemas.openxmlformats.org/officeDocument/2006/relationships/image" Target="../media/image262.emf"/><Relationship Id="rId266" Type="http://schemas.openxmlformats.org/officeDocument/2006/relationships/customXml" Target="../ink/ink273.xml"/><Relationship Id="rId287" Type="http://schemas.openxmlformats.org/officeDocument/2006/relationships/image" Target="../media/image283.emf"/><Relationship Id="rId30" Type="http://schemas.openxmlformats.org/officeDocument/2006/relationships/customXml" Target="../ink/ink155.xml"/><Relationship Id="rId105" Type="http://schemas.openxmlformats.org/officeDocument/2006/relationships/image" Target="../media/image192.emf"/><Relationship Id="rId126" Type="http://schemas.openxmlformats.org/officeDocument/2006/relationships/customXml" Target="../ink/ink203.xml"/><Relationship Id="rId147" Type="http://schemas.openxmlformats.org/officeDocument/2006/relationships/image" Target="../media/image213.emf"/><Relationship Id="rId168" Type="http://schemas.openxmlformats.org/officeDocument/2006/relationships/customXml" Target="../ink/ink224.xml"/><Relationship Id="rId312" Type="http://schemas.openxmlformats.org/officeDocument/2006/relationships/customXml" Target="../ink/ink296.xml"/><Relationship Id="rId333" Type="http://schemas.openxmlformats.org/officeDocument/2006/relationships/image" Target="../media/image306.emf"/><Relationship Id="rId354" Type="http://schemas.openxmlformats.org/officeDocument/2006/relationships/customXml" Target="../ink/ink317.xml"/><Relationship Id="rId51" Type="http://schemas.openxmlformats.org/officeDocument/2006/relationships/image" Target="../media/image165.emf"/><Relationship Id="rId72" Type="http://schemas.openxmlformats.org/officeDocument/2006/relationships/customXml" Target="../ink/ink176.xml"/><Relationship Id="rId93" Type="http://schemas.openxmlformats.org/officeDocument/2006/relationships/image" Target="../media/image186.emf"/><Relationship Id="rId189" Type="http://schemas.openxmlformats.org/officeDocument/2006/relationships/image" Target="../media/image234.emf"/><Relationship Id="rId3" Type="http://schemas.openxmlformats.org/officeDocument/2006/relationships/image" Target="../media/image141.emf"/><Relationship Id="rId214" Type="http://schemas.openxmlformats.org/officeDocument/2006/relationships/customXml" Target="../ink/ink247.xml"/><Relationship Id="rId235" Type="http://schemas.openxmlformats.org/officeDocument/2006/relationships/image" Target="../media/image257.emf"/><Relationship Id="rId256" Type="http://schemas.openxmlformats.org/officeDocument/2006/relationships/customXml" Target="../ink/ink268.xml"/><Relationship Id="rId277" Type="http://schemas.openxmlformats.org/officeDocument/2006/relationships/image" Target="../media/image278.emf"/><Relationship Id="rId298" Type="http://schemas.openxmlformats.org/officeDocument/2006/relationships/customXml" Target="../ink/ink289.xml"/><Relationship Id="rId116" Type="http://schemas.openxmlformats.org/officeDocument/2006/relationships/customXml" Target="../ink/ink198.xml"/><Relationship Id="rId137" Type="http://schemas.openxmlformats.org/officeDocument/2006/relationships/image" Target="../media/image208.emf"/><Relationship Id="rId158" Type="http://schemas.openxmlformats.org/officeDocument/2006/relationships/customXml" Target="../ink/ink219.xml"/><Relationship Id="rId302" Type="http://schemas.openxmlformats.org/officeDocument/2006/relationships/customXml" Target="../ink/ink291.xml"/><Relationship Id="rId323" Type="http://schemas.openxmlformats.org/officeDocument/2006/relationships/image" Target="../media/image301.emf"/><Relationship Id="rId344" Type="http://schemas.openxmlformats.org/officeDocument/2006/relationships/customXml" Target="../ink/ink312.xml"/><Relationship Id="rId20" Type="http://schemas.openxmlformats.org/officeDocument/2006/relationships/customXml" Target="../ink/ink150.xml"/><Relationship Id="rId41" Type="http://schemas.openxmlformats.org/officeDocument/2006/relationships/image" Target="../media/image160.emf"/><Relationship Id="rId62" Type="http://schemas.openxmlformats.org/officeDocument/2006/relationships/customXml" Target="../ink/ink171.xml"/><Relationship Id="rId83" Type="http://schemas.openxmlformats.org/officeDocument/2006/relationships/image" Target="../media/image181.emf"/><Relationship Id="rId179" Type="http://schemas.openxmlformats.org/officeDocument/2006/relationships/image" Target="../media/image229.emf"/><Relationship Id="rId365" Type="http://schemas.openxmlformats.org/officeDocument/2006/relationships/image" Target="../media/image322.emf"/><Relationship Id="rId190" Type="http://schemas.openxmlformats.org/officeDocument/2006/relationships/customXml" Target="../ink/ink235.xml"/><Relationship Id="rId204" Type="http://schemas.openxmlformats.org/officeDocument/2006/relationships/customXml" Target="../ink/ink242.xml"/><Relationship Id="rId225" Type="http://schemas.openxmlformats.org/officeDocument/2006/relationships/image" Target="../media/image252.emf"/><Relationship Id="rId246" Type="http://schemas.openxmlformats.org/officeDocument/2006/relationships/customXml" Target="../ink/ink263.xml"/><Relationship Id="rId267" Type="http://schemas.openxmlformats.org/officeDocument/2006/relationships/image" Target="../media/image273.emf"/><Relationship Id="rId288" Type="http://schemas.openxmlformats.org/officeDocument/2006/relationships/customXml" Target="../ink/ink284.xml"/><Relationship Id="rId106" Type="http://schemas.openxmlformats.org/officeDocument/2006/relationships/customXml" Target="../ink/ink193.xml"/><Relationship Id="rId127" Type="http://schemas.openxmlformats.org/officeDocument/2006/relationships/image" Target="../media/image203.emf"/><Relationship Id="rId313" Type="http://schemas.openxmlformats.org/officeDocument/2006/relationships/image" Target="../media/image29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05" name="Ink 704">
                <a:extLst>
                  <a:ext uri="{FF2B5EF4-FFF2-40B4-BE49-F238E27FC236}">
                    <a16:creationId xmlns:a16="http://schemas.microsoft.com/office/drawing/2014/main" id="{EECB67A1-63FB-4F03-ACD5-E5BEEF393EA0}"/>
                  </a:ext>
                </a:extLst>
              </p14:cNvPr>
              <p14:cNvContentPartPr/>
              <p14:nvPr/>
            </p14:nvContentPartPr>
            <p14:xfrm>
              <a:off x="1350194" y="154938"/>
              <a:ext cx="120960" cy="162360"/>
            </p14:xfrm>
          </p:contentPart>
        </mc:Choice>
        <mc:Fallback>
          <p:pic>
            <p:nvPicPr>
              <p:cNvPr id="705" name="Ink 704">
                <a:extLst>
                  <a:ext uri="{FF2B5EF4-FFF2-40B4-BE49-F238E27FC236}">
                    <a16:creationId xmlns:a16="http://schemas.microsoft.com/office/drawing/2014/main" id="{EECB67A1-63FB-4F03-ACD5-E5BEEF393E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1194" y="145938"/>
                <a:ext cx="1386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06" name="Ink 705">
                <a:extLst>
                  <a:ext uri="{FF2B5EF4-FFF2-40B4-BE49-F238E27FC236}">
                    <a16:creationId xmlns:a16="http://schemas.microsoft.com/office/drawing/2014/main" id="{E2DC236E-18F6-4773-AAAB-C400D6875F76}"/>
                  </a:ext>
                </a:extLst>
              </p14:cNvPr>
              <p14:cNvContentPartPr/>
              <p14:nvPr/>
            </p14:nvContentPartPr>
            <p14:xfrm>
              <a:off x="1357754" y="364818"/>
              <a:ext cx="183240" cy="59400"/>
            </p14:xfrm>
          </p:contentPart>
        </mc:Choice>
        <mc:Fallback>
          <p:pic>
            <p:nvPicPr>
              <p:cNvPr id="706" name="Ink 705">
                <a:extLst>
                  <a:ext uri="{FF2B5EF4-FFF2-40B4-BE49-F238E27FC236}">
                    <a16:creationId xmlns:a16="http://schemas.microsoft.com/office/drawing/2014/main" id="{E2DC236E-18F6-4773-AAAB-C400D6875F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8754" y="355818"/>
                <a:ext cx="2008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1" name="Ink 710">
                <a:extLst>
                  <a:ext uri="{FF2B5EF4-FFF2-40B4-BE49-F238E27FC236}">
                    <a16:creationId xmlns:a16="http://schemas.microsoft.com/office/drawing/2014/main" id="{FF9E80BF-EBF3-4C84-BFFA-709733274333}"/>
                  </a:ext>
                </a:extLst>
              </p14:cNvPr>
              <p14:cNvContentPartPr/>
              <p14:nvPr/>
            </p14:nvContentPartPr>
            <p14:xfrm>
              <a:off x="1653314" y="218298"/>
              <a:ext cx="14040" cy="49320"/>
            </p14:xfrm>
          </p:contentPart>
        </mc:Choice>
        <mc:Fallback>
          <p:pic>
            <p:nvPicPr>
              <p:cNvPr id="711" name="Ink 710">
                <a:extLst>
                  <a:ext uri="{FF2B5EF4-FFF2-40B4-BE49-F238E27FC236}">
                    <a16:creationId xmlns:a16="http://schemas.microsoft.com/office/drawing/2014/main" id="{FF9E80BF-EBF3-4C84-BFFA-7097332743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4314" y="209298"/>
                <a:ext cx="316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9" name="Ink 718">
                <a:extLst>
                  <a:ext uri="{FF2B5EF4-FFF2-40B4-BE49-F238E27FC236}">
                    <a16:creationId xmlns:a16="http://schemas.microsoft.com/office/drawing/2014/main" id="{1331CFFA-828F-4A91-BC80-9EA5A74C4571}"/>
                  </a:ext>
                </a:extLst>
              </p14:cNvPr>
              <p14:cNvContentPartPr/>
              <p14:nvPr/>
            </p14:nvContentPartPr>
            <p14:xfrm>
              <a:off x="1765634" y="181578"/>
              <a:ext cx="506880" cy="121320"/>
            </p14:xfrm>
          </p:contentPart>
        </mc:Choice>
        <mc:Fallback>
          <p:pic>
            <p:nvPicPr>
              <p:cNvPr id="719" name="Ink 718">
                <a:extLst>
                  <a:ext uri="{FF2B5EF4-FFF2-40B4-BE49-F238E27FC236}">
                    <a16:creationId xmlns:a16="http://schemas.microsoft.com/office/drawing/2014/main" id="{1331CFFA-828F-4A91-BC80-9EA5A74C45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6634" y="172578"/>
                <a:ext cx="5245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F5FC8D94-1649-47AA-95D9-02067D18C308}"/>
                  </a:ext>
                </a:extLst>
              </p14:cNvPr>
              <p14:cNvContentPartPr/>
              <p14:nvPr/>
            </p14:nvContentPartPr>
            <p14:xfrm>
              <a:off x="2552954" y="217938"/>
              <a:ext cx="71280" cy="112320"/>
            </p14:xfrm>
          </p:contentPart>
        </mc:Choice>
        <mc:Fallback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F5FC8D94-1649-47AA-95D9-02067D18C3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3954" y="208938"/>
                <a:ext cx="889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28" name="Ink 727">
                <a:extLst>
                  <a:ext uri="{FF2B5EF4-FFF2-40B4-BE49-F238E27FC236}">
                    <a16:creationId xmlns:a16="http://schemas.microsoft.com/office/drawing/2014/main" id="{0745F85A-40B6-4C99-894A-7401E3B3FE9B}"/>
                  </a:ext>
                </a:extLst>
              </p14:cNvPr>
              <p14:cNvContentPartPr/>
              <p14:nvPr/>
            </p14:nvContentPartPr>
            <p14:xfrm>
              <a:off x="2665994" y="197058"/>
              <a:ext cx="352080" cy="233280"/>
            </p14:xfrm>
          </p:contentPart>
        </mc:Choice>
        <mc:Fallback>
          <p:pic>
            <p:nvPicPr>
              <p:cNvPr id="728" name="Ink 727">
                <a:extLst>
                  <a:ext uri="{FF2B5EF4-FFF2-40B4-BE49-F238E27FC236}">
                    <a16:creationId xmlns:a16="http://schemas.microsoft.com/office/drawing/2014/main" id="{0745F85A-40B6-4C99-894A-7401E3B3FE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6994" y="188058"/>
                <a:ext cx="3697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9" name="Ink 728">
                <a:extLst>
                  <a:ext uri="{FF2B5EF4-FFF2-40B4-BE49-F238E27FC236}">
                    <a16:creationId xmlns:a16="http://schemas.microsoft.com/office/drawing/2014/main" id="{6D0A311F-DDCB-4C5E-8559-E8999F9B0440}"/>
                  </a:ext>
                </a:extLst>
              </p14:cNvPr>
              <p14:cNvContentPartPr/>
              <p14:nvPr/>
            </p14:nvContentPartPr>
            <p14:xfrm>
              <a:off x="2418674" y="147738"/>
              <a:ext cx="86040" cy="185040"/>
            </p14:xfrm>
          </p:contentPart>
        </mc:Choice>
        <mc:Fallback>
          <p:pic>
            <p:nvPicPr>
              <p:cNvPr id="729" name="Ink 728">
                <a:extLst>
                  <a:ext uri="{FF2B5EF4-FFF2-40B4-BE49-F238E27FC236}">
                    <a16:creationId xmlns:a16="http://schemas.microsoft.com/office/drawing/2014/main" id="{6D0A311F-DDCB-4C5E-8559-E8999F9B04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09674" y="138738"/>
                <a:ext cx="1036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5186F356-7C86-45C4-91E6-EBE29451094F}"/>
                  </a:ext>
                </a:extLst>
              </p14:cNvPr>
              <p14:cNvContentPartPr/>
              <p14:nvPr/>
            </p14:nvContentPartPr>
            <p14:xfrm>
              <a:off x="1406714" y="597018"/>
              <a:ext cx="127440" cy="198360"/>
            </p14:xfrm>
          </p:contentPart>
        </mc:Choice>
        <mc:Fallback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5186F356-7C86-45C4-91E6-EBE2945109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97714" y="588018"/>
                <a:ext cx="14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33" name="Ink 732">
                <a:extLst>
                  <a:ext uri="{FF2B5EF4-FFF2-40B4-BE49-F238E27FC236}">
                    <a16:creationId xmlns:a16="http://schemas.microsoft.com/office/drawing/2014/main" id="{20BC02DD-5781-4003-B384-5E9CDA07FEAF}"/>
                  </a:ext>
                </a:extLst>
              </p14:cNvPr>
              <p14:cNvContentPartPr/>
              <p14:nvPr/>
            </p14:nvContentPartPr>
            <p14:xfrm>
              <a:off x="1434794" y="823098"/>
              <a:ext cx="176040" cy="63360"/>
            </p14:xfrm>
          </p:contentPart>
        </mc:Choice>
        <mc:Fallback>
          <p:pic>
            <p:nvPicPr>
              <p:cNvPr id="733" name="Ink 732">
                <a:extLst>
                  <a:ext uri="{FF2B5EF4-FFF2-40B4-BE49-F238E27FC236}">
                    <a16:creationId xmlns:a16="http://schemas.microsoft.com/office/drawing/2014/main" id="{20BC02DD-5781-4003-B384-5E9CDA07FE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25794" y="814098"/>
                <a:ext cx="1936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34" name="Ink 733">
                <a:extLst>
                  <a:ext uri="{FF2B5EF4-FFF2-40B4-BE49-F238E27FC236}">
                    <a16:creationId xmlns:a16="http://schemas.microsoft.com/office/drawing/2014/main" id="{EB1E82D0-693F-492D-AD1F-78B21F1861F8}"/>
                  </a:ext>
                </a:extLst>
              </p14:cNvPr>
              <p14:cNvContentPartPr/>
              <p14:nvPr/>
            </p14:nvContentPartPr>
            <p14:xfrm>
              <a:off x="1729994" y="716538"/>
              <a:ext cx="360" cy="9000"/>
            </p14:xfrm>
          </p:contentPart>
        </mc:Choice>
        <mc:Fallback>
          <p:pic>
            <p:nvPicPr>
              <p:cNvPr id="734" name="Ink 733">
                <a:extLst>
                  <a:ext uri="{FF2B5EF4-FFF2-40B4-BE49-F238E27FC236}">
                    <a16:creationId xmlns:a16="http://schemas.microsoft.com/office/drawing/2014/main" id="{EB1E82D0-693F-492D-AD1F-78B21F1861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20994" y="707538"/>
                <a:ext cx="18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5" name="Ink 734">
                <a:extLst>
                  <a:ext uri="{FF2B5EF4-FFF2-40B4-BE49-F238E27FC236}">
                    <a16:creationId xmlns:a16="http://schemas.microsoft.com/office/drawing/2014/main" id="{C35FE845-92E1-4B5B-B036-67F058F0B2B8}"/>
                  </a:ext>
                </a:extLst>
              </p14:cNvPr>
              <p14:cNvContentPartPr/>
              <p14:nvPr/>
            </p14:nvContentPartPr>
            <p14:xfrm>
              <a:off x="1737554" y="759738"/>
              <a:ext cx="360" cy="24840"/>
            </p14:xfrm>
          </p:contentPart>
        </mc:Choice>
        <mc:Fallback>
          <p:pic>
            <p:nvPicPr>
              <p:cNvPr id="735" name="Ink 734">
                <a:extLst>
                  <a:ext uri="{FF2B5EF4-FFF2-40B4-BE49-F238E27FC236}">
                    <a16:creationId xmlns:a16="http://schemas.microsoft.com/office/drawing/2014/main" id="{C35FE845-92E1-4B5B-B036-67F058F0B2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28554" y="750738"/>
                <a:ext cx="18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823EE48A-BB5C-4F1C-B8A2-492A918D9E52}"/>
                  </a:ext>
                </a:extLst>
              </p14:cNvPr>
              <p14:cNvContentPartPr/>
              <p14:nvPr/>
            </p14:nvContentPartPr>
            <p14:xfrm>
              <a:off x="1673834" y="323058"/>
              <a:ext cx="14760" cy="33840"/>
            </p14:xfrm>
          </p:contentPart>
        </mc:Choice>
        <mc:Fallback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823EE48A-BB5C-4F1C-B8A2-492A918D9E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64834" y="314058"/>
                <a:ext cx="324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F7AD4D52-862C-4BEE-A025-B0466006F090}"/>
                  </a:ext>
                </a:extLst>
              </p14:cNvPr>
              <p14:cNvContentPartPr/>
              <p14:nvPr/>
            </p14:nvContentPartPr>
            <p14:xfrm>
              <a:off x="2003234" y="675498"/>
              <a:ext cx="367560" cy="129600"/>
            </p14:xfrm>
          </p:contentPart>
        </mc:Choice>
        <mc:Fallback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F7AD4D52-862C-4BEE-A025-B0466006F0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4234" y="666498"/>
                <a:ext cx="3852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9" name="Ink 748">
                <a:extLst>
                  <a:ext uri="{FF2B5EF4-FFF2-40B4-BE49-F238E27FC236}">
                    <a16:creationId xmlns:a16="http://schemas.microsoft.com/office/drawing/2014/main" id="{D83AACDE-A9DE-4FFD-ADFF-CDD8ABFF3F3D}"/>
                  </a:ext>
                </a:extLst>
              </p14:cNvPr>
              <p14:cNvContentPartPr/>
              <p14:nvPr/>
            </p14:nvContentPartPr>
            <p14:xfrm>
              <a:off x="1885154" y="618978"/>
              <a:ext cx="77760" cy="197640"/>
            </p14:xfrm>
          </p:contentPart>
        </mc:Choice>
        <mc:Fallback>
          <p:pic>
            <p:nvPicPr>
              <p:cNvPr id="749" name="Ink 748">
                <a:extLst>
                  <a:ext uri="{FF2B5EF4-FFF2-40B4-BE49-F238E27FC236}">
                    <a16:creationId xmlns:a16="http://schemas.microsoft.com/office/drawing/2014/main" id="{D83AACDE-A9DE-4FFD-ADFF-CDD8ABFF3F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76154" y="609978"/>
                <a:ext cx="954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3" name="Ink 752">
                <a:extLst>
                  <a:ext uri="{FF2B5EF4-FFF2-40B4-BE49-F238E27FC236}">
                    <a16:creationId xmlns:a16="http://schemas.microsoft.com/office/drawing/2014/main" id="{6EFA0A57-E88B-441E-BA61-F7A125E5BF32}"/>
                  </a:ext>
                </a:extLst>
              </p14:cNvPr>
              <p14:cNvContentPartPr/>
              <p14:nvPr/>
            </p14:nvContentPartPr>
            <p14:xfrm>
              <a:off x="2719274" y="661458"/>
              <a:ext cx="10440" cy="140760"/>
            </p14:xfrm>
          </p:contentPart>
        </mc:Choice>
        <mc:Fallback>
          <p:pic>
            <p:nvPicPr>
              <p:cNvPr id="753" name="Ink 752">
                <a:extLst>
                  <a:ext uri="{FF2B5EF4-FFF2-40B4-BE49-F238E27FC236}">
                    <a16:creationId xmlns:a16="http://schemas.microsoft.com/office/drawing/2014/main" id="{6EFA0A57-E88B-441E-BA61-F7A125E5BF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10274" y="652458"/>
                <a:ext cx="280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57" name="Ink 756">
                <a:extLst>
                  <a:ext uri="{FF2B5EF4-FFF2-40B4-BE49-F238E27FC236}">
                    <a16:creationId xmlns:a16="http://schemas.microsoft.com/office/drawing/2014/main" id="{F74F03A5-2A23-44C4-867B-DF883E801025}"/>
                  </a:ext>
                </a:extLst>
              </p14:cNvPr>
              <p14:cNvContentPartPr/>
              <p14:nvPr/>
            </p14:nvContentPartPr>
            <p14:xfrm>
              <a:off x="2511194" y="694938"/>
              <a:ext cx="147960" cy="177840"/>
            </p14:xfrm>
          </p:contentPart>
        </mc:Choice>
        <mc:Fallback>
          <p:pic>
            <p:nvPicPr>
              <p:cNvPr id="757" name="Ink 756">
                <a:extLst>
                  <a:ext uri="{FF2B5EF4-FFF2-40B4-BE49-F238E27FC236}">
                    <a16:creationId xmlns:a16="http://schemas.microsoft.com/office/drawing/2014/main" id="{F74F03A5-2A23-44C4-867B-DF883E8010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02194" y="685938"/>
                <a:ext cx="1656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2" name="Ink 761">
                <a:extLst>
                  <a:ext uri="{FF2B5EF4-FFF2-40B4-BE49-F238E27FC236}">
                    <a16:creationId xmlns:a16="http://schemas.microsoft.com/office/drawing/2014/main" id="{E4789B28-9311-4529-AD10-0724C635AD01}"/>
                  </a:ext>
                </a:extLst>
              </p14:cNvPr>
              <p14:cNvContentPartPr/>
              <p14:nvPr/>
            </p14:nvContentPartPr>
            <p14:xfrm>
              <a:off x="2771474" y="682338"/>
              <a:ext cx="605880" cy="155520"/>
            </p14:xfrm>
          </p:contentPart>
        </mc:Choice>
        <mc:Fallback>
          <p:pic>
            <p:nvPicPr>
              <p:cNvPr id="762" name="Ink 761">
                <a:extLst>
                  <a:ext uri="{FF2B5EF4-FFF2-40B4-BE49-F238E27FC236}">
                    <a16:creationId xmlns:a16="http://schemas.microsoft.com/office/drawing/2014/main" id="{E4789B28-9311-4529-AD10-0724C635AD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62474" y="673338"/>
                <a:ext cx="6235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7" name="Ink 766">
                <a:extLst>
                  <a:ext uri="{FF2B5EF4-FFF2-40B4-BE49-F238E27FC236}">
                    <a16:creationId xmlns:a16="http://schemas.microsoft.com/office/drawing/2014/main" id="{51E29274-F05A-4AAE-856C-6B8807388858}"/>
                  </a:ext>
                </a:extLst>
              </p14:cNvPr>
              <p14:cNvContentPartPr/>
              <p14:nvPr/>
            </p14:nvContentPartPr>
            <p14:xfrm>
              <a:off x="1427954" y="1124778"/>
              <a:ext cx="204480" cy="155880"/>
            </p14:xfrm>
          </p:contentPart>
        </mc:Choice>
        <mc:Fallback>
          <p:pic>
            <p:nvPicPr>
              <p:cNvPr id="767" name="Ink 766">
                <a:extLst>
                  <a:ext uri="{FF2B5EF4-FFF2-40B4-BE49-F238E27FC236}">
                    <a16:creationId xmlns:a16="http://schemas.microsoft.com/office/drawing/2014/main" id="{51E29274-F05A-4AAE-856C-6B880738885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18954" y="1115778"/>
                <a:ext cx="222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68" name="Ink 767">
                <a:extLst>
                  <a:ext uri="{FF2B5EF4-FFF2-40B4-BE49-F238E27FC236}">
                    <a16:creationId xmlns:a16="http://schemas.microsoft.com/office/drawing/2014/main" id="{3F695E8B-176A-4E95-8AA4-A5BE8953753F}"/>
                  </a:ext>
                </a:extLst>
              </p14:cNvPr>
              <p14:cNvContentPartPr/>
              <p14:nvPr/>
            </p14:nvContentPartPr>
            <p14:xfrm>
              <a:off x="1484474" y="1350138"/>
              <a:ext cx="182880" cy="70920"/>
            </p14:xfrm>
          </p:contentPart>
        </mc:Choice>
        <mc:Fallback>
          <p:pic>
            <p:nvPicPr>
              <p:cNvPr id="768" name="Ink 767">
                <a:extLst>
                  <a:ext uri="{FF2B5EF4-FFF2-40B4-BE49-F238E27FC236}">
                    <a16:creationId xmlns:a16="http://schemas.microsoft.com/office/drawing/2014/main" id="{3F695E8B-176A-4E95-8AA4-A5BE8953753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5474" y="1341138"/>
                <a:ext cx="200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69" name="Ink 768">
                <a:extLst>
                  <a:ext uri="{FF2B5EF4-FFF2-40B4-BE49-F238E27FC236}">
                    <a16:creationId xmlns:a16="http://schemas.microsoft.com/office/drawing/2014/main" id="{221BC3C2-9D4C-4307-981B-EDBCC4DDD38E}"/>
                  </a:ext>
                </a:extLst>
              </p14:cNvPr>
              <p14:cNvContentPartPr/>
              <p14:nvPr/>
            </p14:nvContentPartPr>
            <p14:xfrm>
              <a:off x="1814954" y="1210098"/>
              <a:ext cx="18360" cy="21240"/>
            </p14:xfrm>
          </p:contentPart>
        </mc:Choice>
        <mc:Fallback>
          <p:pic>
            <p:nvPicPr>
              <p:cNvPr id="769" name="Ink 768">
                <a:extLst>
                  <a:ext uri="{FF2B5EF4-FFF2-40B4-BE49-F238E27FC236}">
                    <a16:creationId xmlns:a16="http://schemas.microsoft.com/office/drawing/2014/main" id="{221BC3C2-9D4C-4307-981B-EDBCC4DDD38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05954" y="1201098"/>
                <a:ext cx="360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70" name="Ink 769">
                <a:extLst>
                  <a:ext uri="{FF2B5EF4-FFF2-40B4-BE49-F238E27FC236}">
                    <a16:creationId xmlns:a16="http://schemas.microsoft.com/office/drawing/2014/main" id="{09F7AC6F-A947-47A6-B2E9-B20A5073A371}"/>
                  </a:ext>
                </a:extLst>
              </p14:cNvPr>
              <p14:cNvContentPartPr/>
              <p14:nvPr/>
            </p14:nvContentPartPr>
            <p14:xfrm>
              <a:off x="1828634" y="1273098"/>
              <a:ext cx="8640" cy="35640"/>
            </p14:xfrm>
          </p:contentPart>
        </mc:Choice>
        <mc:Fallback>
          <p:pic>
            <p:nvPicPr>
              <p:cNvPr id="770" name="Ink 769">
                <a:extLst>
                  <a:ext uri="{FF2B5EF4-FFF2-40B4-BE49-F238E27FC236}">
                    <a16:creationId xmlns:a16="http://schemas.microsoft.com/office/drawing/2014/main" id="{09F7AC6F-A947-47A6-B2E9-B20A5073A37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19634" y="1264098"/>
                <a:ext cx="262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71" name="Ink 770">
                <a:extLst>
                  <a:ext uri="{FF2B5EF4-FFF2-40B4-BE49-F238E27FC236}">
                    <a16:creationId xmlns:a16="http://schemas.microsoft.com/office/drawing/2014/main" id="{B773986B-40F2-41A6-9ACA-CD93E20FAC96}"/>
                  </a:ext>
                </a:extLst>
              </p14:cNvPr>
              <p14:cNvContentPartPr/>
              <p14:nvPr/>
            </p14:nvContentPartPr>
            <p14:xfrm>
              <a:off x="1962194" y="1195338"/>
              <a:ext cx="100800" cy="99360"/>
            </p14:xfrm>
          </p:contentPart>
        </mc:Choice>
        <mc:Fallback>
          <p:pic>
            <p:nvPicPr>
              <p:cNvPr id="771" name="Ink 770">
                <a:extLst>
                  <a:ext uri="{FF2B5EF4-FFF2-40B4-BE49-F238E27FC236}">
                    <a16:creationId xmlns:a16="http://schemas.microsoft.com/office/drawing/2014/main" id="{B773986B-40F2-41A6-9ACA-CD93E20FAC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53194" y="1186338"/>
                <a:ext cx="1184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2" name="Ink 771">
                <a:extLst>
                  <a:ext uri="{FF2B5EF4-FFF2-40B4-BE49-F238E27FC236}">
                    <a16:creationId xmlns:a16="http://schemas.microsoft.com/office/drawing/2014/main" id="{02BBE758-7412-4E27-AD41-6DFE80486D3D}"/>
                  </a:ext>
                </a:extLst>
              </p14:cNvPr>
              <p14:cNvContentPartPr/>
              <p14:nvPr/>
            </p14:nvContentPartPr>
            <p14:xfrm>
              <a:off x="2110154" y="1195338"/>
              <a:ext cx="79920" cy="92520"/>
            </p14:xfrm>
          </p:contentPart>
        </mc:Choice>
        <mc:Fallback>
          <p:pic>
            <p:nvPicPr>
              <p:cNvPr id="772" name="Ink 771">
                <a:extLst>
                  <a:ext uri="{FF2B5EF4-FFF2-40B4-BE49-F238E27FC236}">
                    <a16:creationId xmlns:a16="http://schemas.microsoft.com/office/drawing/2014/main" id="{02BBE758-7412-4E27-AD41-6DFE80486D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01154" y="1186338"/>
                <a:ext cx="975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77" name="Ink 776">
                <a:extLst>
                  <a:ext uri="{FF2B5EF4-FFF2-40B4-BE49-F238E27FC236}">
                    <a16:creationId xmlns:a16="http://schemas.microsoft.com/office/drawing/2014/main" id="{20D83A7C-16B5-4AD2-93AF-E7B7CE5988CE}"/>
                  </a:ext>
                </a:extLst>
              </p14:cNvPr>
              <p14:cNvContentPartPr/>
              <p14:nvPr/>
            </p14:nvContentPartPr>
            <p14:xfrm>
              <a:off x="2454314" y="1210098"/>
              <a:ext cx="72720" cy="91800"/>
            </p14:xfrm>
          </p:contentPart>
        </mc:Choice>
        <mc:Fallback>
          <p:pic>
            <p:nvPicPr>
              <p:cNvPr id="777" name="Ink 776">
                <a:extLst>
                  <a:ext uri="{FF2B5EF4-FFF2-40B4-BE49-F238E27FC236}">
                    <a16:creationId xmlns:a16="http://schemas.microsoft.com/office/drawing/2014/main" id="{20D83A7C-16B5-4AD2-93AF-E7B7CE5988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45314" y="1201098"/>
                <a:ext cx="90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38A78C66-0319-44DF-9DA6-A2E0D05746DA}"/>
                  </a:ext>
                </a:extLst>
              </p14:cNvPr>
              <p14:cNvContentPartPr/>
              <p14:nvPr/>
            </p14:nvContentPartPr>
            <p14:xfrm>
              <a:off x="2241194" y="1153578"/>
              <a:ext cx="171720" cy="148320"/>
            </p14:xfrm>
          </p:contentPart>
        </mc:Choice>
        <mc:Fallback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38A78C66-0319-44DF-9DA6-A2E0D05746D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32194" y="1144578"/>
                <a:ext cx="1893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9" name="Ink 778">
                <a:extLst>
                  <a:ext uri="{FF2B5EF4-FFF2-40B4-BE49-F238E27FC236}">
                    <a16:creationId xmlns:a16="http://schemas.microsoft.com/office/drawing/2014/main" id="{3EEECD26-B0A3-483C-84C1-64FAA3A2039C}"/>
                  </a:ext>
                </a:extLst>
              </p14:cNvPr>
              <p14:cNvContentPartPr/>
              <p14:nvPr/>
            </p14:nvContentPartPr>
            <p14:xfrm>
              <a:off x="2752754" y="1183098"/>
              <a:ext cx="82800" cy="126000"/>
            </p14:xfrm>
          </p:contentPart>
        </mc:Choice>
        <mc:Fallback>
          <p:pic>
            <p:nvPicPr>
              <p:cNvPr id="779" name="Ink 778">
                <a:extLst>
                  <a:ext uri="{FF2B5EF4-FFF2-40B4-BE49-F238E27FC236}">
                    <a16:creationId xmlns:a16="http://schemas.microsoft.com/office/drawing/2014/main" id="{3EEECD26-B0A3-483C-84C1-64FAA3A203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43754" y="1174098"/>
                <a:ext cx="100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80" name="Ink 779">
                <a:extLst>
                  <a:ext uri="{FF2B5EF4-FFF2-40B4-BE49-F238E27FC236}">
                    <a16:creationId xmlns:a16="http://schemas.microsoft.com/office/drawing/2014/main" id="{D4C4483B-78D9-42CC-B01D-5A79A3456FF5}"/>
                  </a:ext>
                </a:extLst>
              </p14:cNvPr>
              <p14:cNvContentPartPr/>
              <p14:nvPr/>
            </p14:nvContentPartPr>
            <p14:xfrm>
              <a:off x="2890994" y="1202178"/>
              <a:ext cx="42480" cy="108000"/>
            </p14:xfrm>
          </p:contentPart>
        </mc:Choice>
        <mc:Fallback>
          <p:pic>
            <p:nvPicPr>
              <p:cNvPr id="780" name="Ink 779">
                <a:extLst>
                  <a:ext uri="{FF2B5EF4-FFF2-40B4-BE49-F238E27FC236}">
                    <a16:creationId xmlns:a16="http://schemas.microsoft.com/office/drawing/2014/main" id="{D4C4483B-78D9-42CC-B01D-5A79A3456FF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81994" y="1193178"/>
                <a:ext cx="601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81" name="Ink 780">
                <a:extLst>
                  <a:ext uri="{FF2B5EF4-FFF2-40B4-BE49-F238E27FC236}">
                    <a16:creationId xmlns:a16="http://schemas.microsoft.com/office/drawing/2014/main" id="{C2986D2F-78F8-4E8B-AB5C-1B70B995B9B7}"/>
                  </a:ext>
                </a:extLst>
              </p14:cNvPr>
              <p14:cNvContentPartPr/>
              <p14:nvPr/>
            </p14:nvContentPartPr>
            <p14:xfrm>
              <a:off x="3002594" y="1160418"/>
              <a:ext cx="92880" cy="127440"/>
            </p14:xfrm>
          </p:contentPart>
        </mc:Choice>
        <mc:Fallback>
          <p:pic>
            <p:nvPicPr>
              <p:cNvPr id="781" name="Ink 780">
                <a:extLst>
                  <a:ext uri="{FF2B5EF4-FFF2-40B4-BE49-F238E27FC236}">
                    <a16:creationId xmlns:a16="http://schemas.microsoft.com/office/drawing/2014/main" id="{C2986D2F-78F8-4E8B-AB5C-1B70B995B9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93594" y="1151418"/>
                <a:ext cx="1105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3F4F7B51-796B-4B2A-9A79-C0E846CA9325}"/>
                  </a:ext>
                </a:extLst>
              </p14:cNvPr>
              <p14:cNvContentPartPr/>
              <p14:nvPr/>
            </p14:nvContentPartPr>
            <p14:xfrm>
              <a:off x="3151274" y="1196058"/>
              <a:ext cx="63720" cy="98640"/>
            </p14:xfrm>
          </p:contentPart>
        </mc:Choice>
        <mc:Fallback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3F4F7B51-796B-4B2A-9A79-C0E846CA932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42274" y="1187058"/>
                <a:ext cx="813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86" name="Ink 785">
                <a:extLst>
                  <a:ext uri="{FF2B5EF4-FFF2-40B4-BE49-F238E27FC236}">
                    <a16:creationId xmlns:a16="http://schemas.microsoft.com/office/drawing/2014/main" id="{3385A1EA-587E-45FB-A338-7D5B60FA35A6}"/>
                  </a:ext>
                </a:extLst>
              </p14:cNvPr>
              <p14:cNvContentPartPr/>
              <p14:nvPr/>
            </p14:nvContentPartPr>
            <p14:xfrm>
              <a:off x="3254594" y="1146378"/>
              <a:ext cx="108360" cy="148320"/>
            </p14:xfrm>
          </p:contentPart>
        </mc:Choice>
        <mc:Fallback>
          <p:pic>
            <p:nvPicPr>
              <p:cNvPr id="786" name="Ink 785">
                <a:extLst>
                  <a:ext uri="{FF2B5EF4-FFF2-40B4-BE49-F238E27FC236}">
                    <a16:creationId xmlns:a16="http://schemas.microsoft.com/office/drawing/2014/main" id="{3385A1EA-587E-45FB-A338-7D5B60FA35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45594" y="1137378"/>
                <a:ext cx="1260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12" name="Ink 811">
                <a:extLst>
                  <a:ext uri="{FF2B5EF4-FFF2-40B4-BE49-F238E27FC236}">
                    <a16:creationId xmlns:a16="http://schemas.microsoft.com/office/drawing/2014/main" id="{38487B22-9246-4C19-A504-4F7C2BD46D77}"/>
                  </a:ext>
                </a:extLst>
              </p14:cNvPr>
              <p14:cNvContentPartPr/>
              <p14:nvPr/>
            </p14:nvContentPartPr>
            <p14:xfrm>
              <a:off x="1638914" y="1940898"/>
              <a:ext cx="140760" cy="50040"/>
            </p14:xfrm>
          </p:contentPart>
        </mc:Choice>
        <mc:Fallback>
          <p:pic>
            <p:nvPicPr>
              <p:cNvPr id="812" name="Ink 811">
                <a:extLst>
                  <a:ext uri="{FF2B5EF4-FFF2-40B4-BE49-F238E27FC236}">
                    <a16:creationId xmlns:a16="http://schemas.microsoft.com/office/drawing/2014/main" id="{38487B22-9246-4C19-A504-4F7C2BD46D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29914" y="1931898"/>
                <a:ext cx="1584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13" name="Ink 812">
                <a:extLst>
                  <a:ext uri="{FF2B5EF4-FFF2-40B4-BE49-F238E27FC236}">
                    <a16:creationId xmlns:a16="http://schemas.microsoft.com/office/drawing/2014/main" id="{72DEB8FD-E040-4249-A0D0-B1D4AD075C87}"/>
                  </a:ext>
                </a:extLst>
              </p14:cNvPr>
              <p14:cNvContentPartPr/>
              <p14:nvPr/>
            </p14:nvContentPartPr>
            <p14:xfrm>
              <a:off x="1568714" y="1617978"/>
              <a:ext cx="127080" cy="204480"/>
            </p14:xfrm>
          </p:contentPart>
        </mc:Choice>
        <mc:Fallback>
          <p:pic>
            <p:nvPicPr>
              <p:cNvPr id="813" name="Ink 812">
                <a:extLst>
                  <a:ext uri="{FF2B5EF4-FFF2-40B4-BE49-F238E27FC236}">
                    <a16:creationId xmlns:a16="http://schemas.microsoft.com/office/drawing/2014/main" id="{72DEB8FD-E040-4249-A0D0-B1D4AD075C8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59714" y="1608978"/>
                <a:ext cx="1447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16" name="Ink 815">
                <a:extLst>
                  <a:ext uri="{FF2B5EF4-FFF2-40B4-BE49-F238E27FC236}">
                    <a16:creationId xmlns:a16="http://schemas.microsoft.com/office/drawing/2014/main" id="{AF3A84EA-ADCD-4CDB-A580-659EAE7467F7}"/>
                  </a:ext>
                </a:extLst>
              </p14:cNvPr>
              <p14:cNvContentPartPr/>
              <p14:nvPr/>
            </p14:nvContentPartPr>
            <p14:xfrm>
              <a:off x="1899194" y="1709418"/>
              <a:ext cx="28800" cy="49680"/>
            </p14:xfrm>
          </p:contentPart>
        </mc:Choice>
        <mc:Fallback>
          <p:pic>
            <p:nvPicPr>
              <p:cNvPr id="816" name="Ink 815">
                <a:extLst>
                  <a:ext uri="{FF2B5EF4-FFF2-40B4-BE49-F238E27FC236}">
                    <a16:creationId xmlns:a16="http://schemas.microsoft.com/office/drawing/2014/main" id="{AF3A84EA-ADCD-4CDB-A580-659EAE7467F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90194" y="1700418"/>
                <a:ext cx="464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25" name="Ink 824">
                <a:extLst>
                  <a:ext uri="{FF2B5EF4-FFF2-40B4-BE49-F238E27FC236}">
                    <a16:creationId xmlns:a16="http://schemas.microsoft.com/office/drawing/2014/main" id="{80391CDB-DB7A-453C-BC86-08F023638066}"/>
                  </a:ext>
                </a:extLst>
              </p14:cNvPr>
              <p14:cNvContentPartPr/>
              <p14:nvPr/>
            </p14:nvContentPartPr>
            <p14:xfrm>
              <a:off x="2257394" y="1617978"/>
              <a:ext cx="465120" cy="190440"/>
            </p14:xfrm>
          </p:contentPart>
        </mc:Choice>
        <mc:Fallback>
          <p:pic>
            <p:nvPicPr>
              <p:cNvPr id="825" name="Ink 824">
                <a:extLst>
                  <a:ext uri="{FF2B5EF4-FFF2-40B4-BE49-F238E27FC236}">
                    <a16:creationId xmlns:a16="http://schemas.microsoft.com/office/drawing/2014/main" id="{80391CDB-DB7A-453C-BC86-08F02363806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48394" y="1608978"/>
                <a:ext cx="4827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26" name="Ink 825">
                <a:extLst>
                  <a:ext uri="{FF2B5EF4-FFF2-40B4-BE49-F238E27FC236}">
                    <a16:creationId xmlns:a16="http://schemas.microsoft.com/office/drawing/2014/main" id="{E668D366-2E49-4051-BFF9-0AA0DE775BFE}"/>
                  </a:ext>
                </a:extLst>
              </p14:cNvPr>
              <p14:cNvContentPartPr/>
              <p14:nvPr/>
            </p14:nvContentPartPr>
            <p14:xfrm>
              <a:off x="2116634" y="1603938"/>
              <a:ext cx="92520" cy="253800"/>
            </p14:xfrm>
          </p:contentPart>
        </mc:Choice>
        <mc:Fallback>
          <p:pic>
            <p:nvPicPr>
              <p:cNvPr id="826" name="Ink 825">
                <a:extLst>
                  <a:ext uri="{FF2B5EF4-FFF2-40B4-BE49-F238E27FC236}">
                    <a16:creationId xmlns:a16="http://schemas.microsoft.com/office/drawing/2014/main" id="{E668D366-2E49-4051-BFF9-0AA0DE775BF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07634" y="1594938"/>
                <a:ext cx="1101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34" name="Ink 833">
                <a:extLst>
                  <a:ext uri="{FF2B5EF4-FFF2-40B4-BE49-F238E27FC236}">
                    <a16:creationId xmlns:a16="http://schemas.microsoft.com/office/drawing/2014/main" id="{44D1FEB6-5130-4EC6-BAF2-BD15C71D864B}"/>
                  </a:ext>
                </a:extLst>
              </p14:cNvPr>
              <p14:cNvContentPartPr/>
              <p14:nvPr/>
            </p14:nvContentPartPr>
            <p14:xfrm>
              <a:off x="2911874" y="1596738"/>
              <a:ext cx="712440" cy="232560"/>
            </p14:xfrm>
          </p:contentPart>
        </mc:Choice>
        <mc:Fallback>
          <p:pic>
            <p:nvPicPr>
              <p:cNvPr id="834" name="Ink 833">
                <a:extLst>
                  <a:ext uri="{FF2B5EF4-FFF2-40B4-BE49-F238E27FC236}">
                    <a16:creationId xmlns:a16="http://schemas.microsoft.com/office/drawing/2014/main" id="{44D1FEB6-5130-4EC6-BAF2-BD15C71D864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02874" y="1587738"/>
                <a:ext cx="7300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57" name="Ink 856">
                <a:extLst>
                  <a:ext uri="{FF2B5EF4-FFF2-40B4-BE49-F238E27FC236}">
                    <a16:creationId xmlns:a16="http://schemas.microsoft.com/office/drawing/2014/main" id="{DAC767B7-9AE9-4B12-83B8-C2882AB72A66}"/>
                  </a:ext>
                </a:extLst>
              </p14:cNvPr>
              <p14:cNvContentPartPr/>
              <p14:nvPr/>
            </p14:nvContentPartPr>
            <p14:xfrm>
              <a:off x="5064425" y="496938"/>
              <a:ext cx="105840" cy="10800"/>
            </p14:xfrm>
          </p:contentPart>
        </mc:Choice>
        <mc:Fallback>
          <p:pic>
            <p:nvPicPr>
              <p:cNvPr id="857" name="Ink 856">
                <a:extLst>
                  <a:ext uri="{FF2B5EF4-FFF2-40B4-BE49-F238E27FC236}">
                    <a16:creationId xmlns:a16="http://schemas.microsoft.com/office/drawing/2014/main" id="{DAC767B7-9AE9-4B12-83B8-C2882AB72A6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55425" y="487938"/>
                <a:ext cx="1234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58" name="Ink 857">
                <a:extLst>
                  <a:ext uri="{FF2B5EF4-FFF2-40B4-BE49-F238E27FC236}">
                    <a16:creationId xmlns:a16="http://schemas.microsoft.com/office/drawing/2014/main" id="{8473B4E9-3EA3-42D1-B6E3-B64F3DBEB5B6}"/>
                  </a:ext>
                </a:extLst>
              </p14:cNvPr>
              <p14:cNvContentPartPr/>
              <p14:nvPr/>
            </p14:nvContentPartPr>
            <p14:xfrm>
              <a:off x="5099705" y="548418"/>
              <a:ext cx="70560" cy="21600"/>
            </p14:xfrm>
          </p:contentPart>
        </mc:Choice>
        <mc:Fallback>
          <p:pic>
            <p:nvPicPr>
              <p:cNvPr id="858" name="Ink 857">
                <a:extLst>
                  <a:ext uri="{FF2B5EF4-FFF2-40B4-BE49-F238E27FC236}">
                    <a16:creationId xmlns:a16="http://schemas.microsoft.com/office/drawing/2014/main" id="{8473B4E9-3EA3-42D1-B6E3-B64F3DBEB5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90705" y="539418"/>
                <a:ext cx="882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77" name="Ink 876">
                <a:extLst>
                  <a:ext uri="{FF2B5EF4-FFF2-40B4-BE49-F238E27FC236}">
                    <a16:creationId xmlns:a16="http://schemas.microsoft.com/office/drawing/2014/main" id="{BB5DC20D-FC70-4AD5-A920-AB0410845734}"/>
                  </a:ext>
                </a:extLst>
              </p14:cNvPr>
              <p14:cNvContentPartPr/>
              <p14:nvPr/>
            </p14:nvContentPartPr>
            <p14:xfrm>
              <a:off x="5669585" y="471378"/>
              <a:ext cx="14400" cy="70560"/>
            </p14:xfrm>
          </p:contentPart>
        </mc:Choice>
        <mc:Fallback>
          <p:pic>
            <p:nvPicPr>
              <p:cNvPr id="877" name="Ink 876">
                <a:extLst>
                  <a:ext uri="{FF2B5EF4-FFF2-40B4-BE49-F238E27FC236}">
                    <a16:creationId xmlns:a16="http://schemas.microsoft.com/office/drawing/2014/main" id="{BB5DC20D-FC70-4AD5-A920-AB041084573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60585" y="462378"/>
                <a:ext cx="32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83" name="Ink 882">
                <a:extLst>
                  <a:ext uri="{FF2B5EF4-FFF2-40B4-BE49-F238E27FC236}">
                    <a16:creationId xmlns:a16="http://schemas.microsoft.com/office/drawing/2014/main" id="{93FEF29C-F87E-453B-A288-D9979C1709A3}"/>
                  </a:ext>
                </a:extLst>
              </p14:cNvPr>
              <p14:cNvContentPartPr/>
              <p14:nvPr/>
            </p14:nvContentPartPr>
            <p14:xfrm>
              <a:off x="5965145" y="442938"/>
              <a:ext cx="168840" cy="218880"/>
            </p14:xfrm>
          </p:contentPart>
        </mc:Choice>
        <mc:Fallback>
          <p:pic>
            <p:nvPicPr>
              <p:cNvPr id="883" name="Ink 882">
                <a:extLst>
                  <a:ext uri="{FF2B5EF4-FFF2-40B4-BE49-F238E27FC236}">
                    <a16:creationId xmlns:a16="http://schemas.microsoft.com/office/drawing/2014/main" id="{93FEF29C-F87E-453B-A288-D9979C1709A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56145" y="433938"/>
                <a:ext cx="1864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84" name="Ink 883">
                <a:extLst>
                  <a:ext uri="{FF2B5EF4-FFF2-40B4-BE49-F238E27FC236}">
                    <a16:creationId xmlns:a16="http://schemas.microsoft.com/office/drawing/2014/main" id="{BCAA4276-24B2-4854-96C4-7CBB0BACBC58}"/>
                  </a:ext>
                </a:extLst>
              </p14:cNvPr>
              <p14:cNvContentPartPr/>
              <p14:nvPr/>
            </p14:nvContentPartPr>
            <p14:xfrm>
              <a:off x="5806025" y="450138"/>
              <a:ext cx="81720" cy="113040"/>
            </p14:xfrm>
          </p:contentPart>
        </mc:Choice>
        <mc:Fallback>
          <p:pic>
            <p:nvPicPr>
              <p:cNvPr id="884" name="Ink 883">
                <a:extLst>
                  <a:ext uri="{FF2B5EF4-FFF2-40B4-BE49-F238E27FC236}">
                    <a16:creationId xmlns:a16="http://schemas.microsoft.com/office/drawing/2014/main" id="{BCAA4276-24B2-4854-96C4-7CBB0BACBC5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97025" y="441138"/>
                <a:ext cx="993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5" name="Ink 884">
                <a:extLst>
                  <a:ext uri="{FF2B5EF4-FFF2-40B4-BE49-F238E27FC236}">
                    <a16:creationId xmlns:a16="http://schemas.microsoft.com/office/drawing/2014/main" id="{E3085679-D856-4A19-BA64-9ABE8EC1221D}"/>
                  </a:ext>
                </a:extLst>
              </p14:cNvPr>
              <p14:cNvContentPartPr/>
              <p14:nvPr/>
            </p14:nvContentPartPr>
            <p14:xfrm>
              <a:off x="5465465" y="393978"/>
              <a:ext cx="120240" cy="147960"/>
            </p14:xfrm>
          </p:contentPart>
        </mc:Choice>
        <mc:Fallback>
          <p:pic>
            <p:nvPicPr>
              <p:cNvPr id="885" name="Ink 884">
                <a:extLst>
                  <a:ext uri="{FF2B5EF4-FFF2-40B4-BE49-F238E27FC236}">
                    <a16:creationId xmlns:a16="http://schemas.microsoft.com/office/drawing/2014/main" id="{E3085679-D856-4A19-BA64-9ABE8EC1221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6465" y="384978"/>
                <a:ext cx="1378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87" name="Ink 886">
                <a:extLst>
                  <a:ext uri="{FF2B5EF4-FFF2-40B4-BE49-F238E27FC236}">
                    <a16:creationId xmlns:a16="http://schemas.microsoft.com/office/drawing/2014/main" id="{A1AF1715-DDA1-4499-81EC-A0600FA67E43}"/>
                  </a:ext>
                </a:extLst>
              </p14:cNvPr>
              <p14:cNvContentPartPr/>
              <p14:nvPr/>
            </p14:nvContentPartPr>
            <p14:xfrm>
              <a:off x="4642145" y="295338"/>
              <a:ext cx="311760" cy="295920"/>
            </p14:xfrm>
          </p:contentPart>
        </mc:Choice>
        <mc:Fallback>
          <p:pic>
            <p:nvPicPr>
              <p:cNvPr id="887" name="Ink 886">
                <a:extLst>
                  <a:ext uri="{FF2B5EF4-FFF2-40B4-BE49-F238E27FC236}">
                    <a16:creationId xmlns:a16="http://schemas.microsoft.com/office/drawing/2014/main" id="{A1AF1715-DDA1-4499-81EC-A0600FA67E4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33145" y="286338"/>
                <a:ext cx="3294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92" name="Ink 891">
                <a:extLst>
                  <a:ext uri="{FF2B5EF4-FFF2-40B4-BE49-F238E27FC236}">
                    <a16:creationId xmlns:a16="http://schemas.microsoft.com/office/drawing/2014/main" id="{59B54701-1E7C-4E0D-9992-D2D412D7356E}"/>
                  </a:ext>
                </a:extLst>
              </p14:cNvPr>
              <p14:cNvContentPartPr/>
              <p14:nvPr/>
            </p14:nvContentPartPr>
            <p14:xfrm>
              <a:off x="5177105" y="985098"/>
              <a:ext cx="85320" cy="14040"/>
            </p14:xfrm>
          </p:contentPart>
        </mc:Choice>
        <mc:Fallback>
          <p:pic>
            <p:nvPicPr>
              <p:cNvPr id="892" name="Ink 891">
                <a:extLst>
                  <a:ext uri="{FF2B5EF4-FFF2-40B4-BE49-F238E27FC236}">
                    <a16:creationId xmlns:a16="http://schemas.microsoft.com/office/drawing/2014/main" id="{59B54701-1E7C-4E0D-9992-D2D412D735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68105" y="976098"/>
                <a:ext cx="1029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93" name="Ink 892">
                <a:extLst>
                  <a:ext uri="{FF2B5EF4-FFF2-40B4-BE49-F238E27FC236}">
                    <a16:creationId xmlns:a16="http://schemas.microsoft.com/office/drawing/2014/main" id="{05B53426-08E5-4B7B-9B2A-0F6EA8252DFD}"/>
                  </a:ext>
                </a:extLst>
              </p14:cNvPr>
              <p14:cNvContentPartPr/>
              <p14:nvPr/>
            </p14:nvContentPartPr>
            <p14:xfrm>
              <a:off x="5204825" y="1048098"/>
              <a:ext cx="78120" cy="24480"/>
            </p14:xfrm>
          </p:contentPart>
        </mc:Choice>
        <mc:Fallback>
          <p:pic>
            <p:nvPicPr>
              <p:cNvPr id="893" name="Ink 892">
                <a:extLst>
                  <a:ext uri="{FF2B5EF4-FFF2-40B4-BE49-F238E27FC236}">
                    <a16:creationId xmlns:a16="http://schemas.microsoft.com/office/drawing/2014/main" id="{05B53426-08E5-4B7B-9B2A-0F6EA8252DF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95825" y="1039098"/>
                <a:ext cx="95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94" name="Ink 893">
                <a:extLst>
                  <a:ext uri="{FF2B5EF4-FFF2-40B4-BE49-F238E27FC236}">
                    <a16:creationId xmlns:a16="http://schemas.microsoft.com/office/drawing/2014/main" id="{CBB81795-FB53-4273-AD57-95D84E939E80}"/>
                  </a:ext>
                </a:extLst>
              </p14:cNvPr>
              <p14:cNvContentPartPr/>
              <p14:nvPr/>
            </p14:nvContentPartPr>
            <p14:xfrm>
              <a:off x="4754825" y="848658"/>
              <a:ext cx="309960" cy="234720"/>
            </p14:xfrm>
          </p:contentPart>
        </mc:Choice>
        <mc:Fallback>
          <p:pic>
            <p:nvPicPr>
              <p:cNvPr id="894" name="Ink 893">
                <a:extLst>
                  <a:ext uri="{FF2B5EF4-FFF2-40B4-BE49-F238E27FC236}">
                    <a16:creationId xmlns:a16="http://schemas.microsoft.com/office/drawing/2014/main" id="{CBB81795-FB53-4273-AD57-95D84E939E8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45825" y="839658"/>
                <a:ext cx="327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19" name="Ink 918">
                <a:extLst>
                  <a:ext uri="{FF2B5EF4-FFF2-40B4-BE49-F238E27FC236}">
                    <a16:creationId xmlns:a16="http://schemas.microsoft.com/office/drawing/2014/main" id="{D9E8121E-9AC8-44EC-8103-80B22FACFF9E}"/>
                  </a:ext>
                </a:extLst>
              </p14:cNvPr>
              <p14:cNvContentPartPr/>
              <p14:nvPr/>
            </p14:nvContentPartPr>
            <p14:xfrm>
              <a:off x="5437025" y="858378"/>
              <a:ext cx="214200" cy="253440"/>
            </p14:xfrm>
          </p:contentPart>
        </mc:Choice>
        <mc:Fallback>
          <p:pic>
            <p:nvPicPr>
              <p:cNvPr id="919" name="Ink 918">
                <a:extLst>
                  <a:ext uri="{FF2B5EF4-FFF2-40B4-BE49-F238E27FC236}">
                    <a16:creationId xmlns:a16="http://schemas.microsoft.com/office/drawing/2014/main" id="{D9E8121E-9AC8-44EC-8103-80B22FACFF9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28025" y="849378"/>
                <a:ext cx="2318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24" name="Ink 923">
                <a:extLst>
                  <a:ext uri="{FF2B5EF4-FFF2-40B4-BE49-F238E27FC236}">
                    <a16:creationId xmlns:a16="http://schemas.microsoft.com/office/drawing/2014/main" id="{D7446C64-C550-4DD2-8E29-27DAC1514D4B}"/>
                  </a:ext>
                </a:extLst>
              </p14:cNvPr>
              <p14:cNvContentPartPr/>
              <p14:nvPr/>
            </p14:nvContentPartPr>
            <p14:xfrm>
              <a:off x="5795945" y="956658"/>
              <a:ext cx="106200" cy="126720"/>
            </p14:xfrm>
          </p:contentPart>
        </mc:Choice>
        <mc:Fallback>
          <p:pic>
            <p:nvPicPr>
              <p:cNvPr id="924" name="Ink 923">
                <a:extLst>
                  <a:ext uri="{FF2B5EF4-FFF2-40B4-BE49-F238E27FC236}">
                    <a16:creationId xmlns:a16="http://schemas.microsoft.com/office/drawing/2014/main" id="{D7446C64-C550-4DD2-8E29-27DAC1514D4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86945" y="947658"/>
                <a:ext cx="1238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50C1D872-9432-4CB1-A4FB-1512F7AF52A1}"/>
                  </a:ext>
                </a:extLst>
              </p14:cNvPr>
              <p14:cNvContentPartPr/>
              <p14:nvPr/>
            </p14:nvContentPartPr>
            <p14:xfrm>
              <a:off x="6035345" y="907338"/>
              <a:ext cx="253080" cy="275040"/>
            </p14:xfrm>
          </p:contentPart>
        </mc:Choice>
        <mc:Fallback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50C1D872-9432-4CB1-A4FB-1512F7AF52A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026345" y="898338"/>
                <a:ext cx="2707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33" name="Ink 932">
                <a:extLst>
                  <a:ext uri="{FF2B5EF4-FFF2-40B4-BE49-F238E27FC236}">
                    <a16:creationId xmlns:a16="http://schemas.microsoft.com/office/drawing/2014/main" id="{7EC5CED5-3D57-41EB-A5D2-4B14E93DDA24}"/>
                  </a:ext>
                </a:extLst>
              </p14:cNvPr>
              <p14:cNvContentPartPr/>
              <p14:nvPr/>
            </p14:nvContentPartPr>
            <p14:xfrm>
              <a:off x="5219225" y="1505298"/>
              <a:ext cx="127080" cy="14400"/>
            </p14:xfrm>
          </p:contentPart>
        </mc:Choice>
        <mc:Fallback>
          <p:pic>
            <p:nvPicPr>
              <p:cNvPr id="933" name="Ink 932">
                <a:extLst>
                  <a:ext uri="{FF2B5EF4-FFF2-40B4-BE49-F238E27FC236}">
                    <a16:creationId xmlns:a16="http://schemas.microsoft.com/office/drawing/2014/main" id="{7EC5CED5-3D57-41EB-A5D2-4B14E93DDA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10225" y="1496298"/>
                <a:ext cx="144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34" name="Ink 933">
                <a:extLst>
                  <a:ext uri="{FF2B5EF4-FFF2-40B4-BE49-F238E27FC236}">
                    <a16:creationId xmlns:a16="http://schemas.microsoft.com/office/drawing/2014/main" id="{E12CAD4D-7B2A-408B-921F-6DE670FD07FC}"/>
                  </a:ext>
                </a:extLst>
              </p14:cNvPr>
              <p14:cNvContentPartPr/>
              <p14:nvPr/>
            </p14:nvContentPartPr>
            <p14:xfrm>
              <a:off x="5254865" y="1575498"/>
              <a:ext cx="91440" cy="8280"/>
            </p14:xfrm>
          </p:contentPart>
        </mc:Choice>
        <mc:Fallback>
          <p:pic>
            <p:nvPicPr>
              <p:cNvPr id="934" name="Ink 933">
                <a:extLst>
                  <a:ext uri="{FF2B5EF4-FFF2-40B4-BE49-F238E27FC236}">
                    <a16:creationId xmlns:a16="http://schemas.microsoft.com/office/drawing/2014/main" id="{E12CAD4D-7B2A-408B-921F-6DE670FD07F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45865" y="1566498"/>
                <a:ext cx="109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35" name="Ink 934">
                <a:extLst>
                  <a:ext uri="{FF2B5EF4-FFF2-40B4-BE49-F238E27FC236}">
                    <a16:creationId xmlns:a16="http://schemas.microsoft.com/office/drawing/2014/main" id="{3A7DF83B-1CAC-419B-A09E-1388896AE7F8}"/>
                  </a:ext>
                </a:extLst>
              </p14:cNvPr>
              <p14:cNvContentPartPr/>
              <p14:nvPr/>
            </p14:nvContentPartPr>
            <p14:xfrm>
              <a:off x="4797305" y="1349058"/>
              <a:ext cx="289080" cy="226800"/>
            </p14:xfrm>
          </p:contentPart>
        </mc:Choice>
        <mc:Fallback>
          <p:pic>
            <p:nvPicPr>
              <p:cNvPr id="935" name="Ink 934">
                <a:extLst>
                  <a:ext uri="{FF2B5EF4-FFF2-40B4-BE49-F238E27FC236}">
                    <a16:creationId xmlns:a16="http://schemas.microsoft.com/office/drawing/2014/main" id="{3A7DF83B-1CAC-419B-A09E-1388896AE7F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88305" y="1340058"/>
                <a:ext cx="3067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45" name="Ink 944">
                <a:extLst>
                  <a:ext uri="{FF2B5EF4-FFF2-40B4-BE49-F238E27FC236}">
                    <a16:creationId xmlns:a16="http://schemas.microsoft.com/office/drawing/2014/main" id="{A797965C-1186-4E94-9B5C-09DA1A60400C}"/>
                  </a:ext>
                </a:extLst>
              </p14:cNvPr>
              <p14:cNvContentPartPr/>
              <p14:nvPr/>
            </p14:nvContentPartPr>
            <p14:xfrm>
              <a:off x="6119585" y="1399818"/>
              <a:ext cx="262080" cy="253800"/>
            </p14:xfrm>
          </p:contentPart>
        </mc:Choice>
        <mc:Fallback>
          <p:pic>
            <p:nvPicPr>
              <p:cNvPr id="945" name="Ink 944">
                <a:extLst>
                  <a:ext uri="{FF2B5EF4-FFF2-40B4-BE49-F238E27FC236}">
                    <a16:creationId xmlns:a16="http://schemas.microsoft.com/office/drawing/2014/main" id="{A797965C-1186-4E94-9B5C-09DA1A60400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10585" y="1390818"/>
                <a:ext cx="2797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46" name="Ink 945">
                <a:extLst>
                  <a:ext uri="{FF2B5EF4-FFF2-40B4-BE49-F238E27FC236}">
                    <a16:creationId xmlns:a16="http://schemas.microsoft.com/office/drawing/2014/main" id="{71779870-4AAA-444F-A8AB-F78523E30F3B}"/>
                  </a:ext>
                </a:extLst>
              </p14:cNvPr>
              <p14:cNvContentPartPr/>
              <p14:nvPr/>
            </p14:nvContentPartPr>
            <p14:xfrm>
              <a:off x="5943545" y="1441938"/>
              <a:ext cx="106200" cy="127080"/>
            </p14:xfrm>
          </p:contentPart>
        </mc:Choice>
        <mc:Fallback>
          <p:pic>
            <p:nvPicPr>
              <p:cNvPr id="946" name="Ink 945">
                <a:extLst>
                  <a:ext uri="{FF2B5EF4-FFF2-40B4-BE49-F238E27FC236}">
                    <a16:creationId xmlns:a16="http://schemas.microsoft.com/office/drawing/2014/main" id="{71779870-4AAA-444F-A8AB-F78523E30F3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934545" y="1432938"/>
                <a:ext cx="1238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47" name="Ink 946">
                <a:extLst>
                  <a:ext uri="{FF2B5EF4-FFF2-40B4-BE49-F238E27FC236}">
                    <a16:creationId xmlns:a16="http://schemas.microsoft.com/office/drawing/2014/main" id="{6D27DC33-C508-4457-9244-C014ED64ACB2}"/>
                  </a:ext>
                </a:extLst>
              </p14:cNvPr>
              <p14:cNvContentPartPr/>
              <p14:nvPr/>
            </p14:nvContentPartPr>
            <p14:xfrm>
              <a:off x="5528825" y="1368138"/>
              <a:ext cx="295920" cy="194040"/>
            </p14:xfrm>
          </p:contentPart>
        </mc:Choice>
        <mc:Fallback>
          <p:pic>
            <p:nvPicPr>
              <p:cNvPr id="947" name="Ink 946">
                <a:extLst>
                  <a:ext uri="{FF2B5EF4-FFF2-40B4-BE49-F238E27FC236}">
                    <a16:creationId xmlns:a16="http://schemas.microsoft.com/office/drawing/2014/main" id="{6D27DC33-C508-4457-9244-C014ED64ACB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519825" y="1359138"/>
                <a:ext cx="3135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48" name="Ink 947">
                <a:extLst>
                  <a:ext uri="{FF2B5EF4-FFF2-40B4-BE49-F238E27FC236}">
                    <a16:creationId xmlns:a16="http://schemas.microsoft.com/office/drawing/2014/main" id="{E6514384-08E1-40CC-B4E1-9E871401424F}"/>
                  </a:ext>
                </a:extLst>
              </p14:cNvPr>
              <p14:cNvContentPartPr/>
              <p14:nvPr/>
            </p14:nvContentPartPr>
            <p14:xfrm>
              <a:off x="4980185" y="1786818"/>
              <a:ext cx="21240" cy="91800"/>
            </p14:xfrm>
          </p:contentPart>
        </mc:Choice>
        <mc:Fallback>
          <p:pic>
            <p:nvPicPr>
              <p:cNvPr id="948" name="Ink 947">
                <a:extLst>
                  <a:ext uri="{FF2B5EF4-FFF2-40B4-BE49-F238E27FC236}">
                    <a16:creationId xmlns:a16="http://schemas.microsoft.com/office/drawing/2014/main" id="{E6514384-08E1-40CC-B4E1-9E871401424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971185" y="1777818"/>
                <a:ext cx="388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49" name="Ink 948">
                <a:extLst>
                  <a:ext uri="{FF2B5EF4-FFF2-40B4-BE49-F238E27FC236}">
                    <a16:creationId xmlns:a16="http://schemas.microsoft.com/office/drawing/2014/main" id="{1092BD18-43B7-450A-90AF-275524281996}"/>
                  </a:ext>
                </a:extLst>
              </p14:cNvPr>
              <p14:cNvContentPartPr/>
              <p14:nvPr/>
            </p14:nvContentPartPr>
            <p14:xfrm>
              <a:off x="4994225" y="1990578"/>
              <a:ext cx="7200" cy="105840"/>
            </p14:xfrm>
          </p:contentPart>
        </mc:Choice>
        <mc:Fallback>
          <p:pic>
            <p:nvPicPr>
              <p:cNvPr id="949" name="Ink 948">
                <a:extLst>
                  <a:ext uri="{FF2B5EF4-FFF2-40B4-BE49-F238E27FC236}">
                    <a16:creationId xmlns:a16="http://schemas.microsoft.com/office/drawing/2014/main" id="{1092BD18-43B7-450A-90AF-27552428199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85225" y="1981578"/>
                <a:ext cx="248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50" name="Ink 949">
                <a:extLst>
                  <a:ext uri="{FF2B5EF4-FFF2-40B4-BE49-F238E27FC236}">
                    <a16:creationId xmlns:a16="http://schemas.microsoft.com/office/drawing/2014/main" id="{E38D417D-DB14-4E51-BCB5-F4F9B0D1A644}"/>
                  </a:ext>
                </a:extLst>
              </p14:cNvPr>
              <p14:cNvContentPartPr/>
              <p14:nvPr/>
            </p14:nvContentPartPr>
            <p14:xfrm>
              <a:off x="4994225" y="2180658"/>
              <a:ext cx="8280" cy="49680"/>
            </p14:xfrm>
          </p:contentPart>
        </mc:Choice>
        <mc:Fallback>
          <p:pic>
            <p:nvPicPr>
              <p:cNvPr id="950" name="Ink 949">
                <a:extLst>
                  <a:ext uri="{FF2B5EF4-FFF2-40B4-BE49-F238E27FC236}">
                    <a16:creationId xmlns:a16="http://schemas.microsoft.com/office/drawing/2014/main" id="{E38D417D-DB14-4E51-BCB5-F4F9B0D1A64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985225" y="2171658"/>
                <a:ext cx="259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55" name="Ink 954">
                <a:extLst>
                  <a:ext uri="{FF2B5EF4-FFF2-40B4-BE49-F238E27FC236}">
                    <a16:creationId xmlns:a16="http://schemas.microsoft.com/office/drawing/2014/main" id="{DFDB5E2B-47A5-47C5-BB1F-39C059189EE1}"/>
                  </a:ext>
                </a:extLst>
              </p14:cNvPr>
              <p14:cNvContentPartPr/>
              <p14:nvPr/>
            </p14:nvContentPartPr>
            <p14:xfrm>
              <a:off x="5240465" y="2510058"/>
              <a:ext cx="105840" cy="22680"/>
            </p14:xfrm>
          </p:contentPart>
        </mc:Choice>
        <mc:Fallback>
          <p:pic>
            <p:nvPicPr>
              <p:cNvPr id="955" name="Ink 954">
                <a:extLst>
                  <a:ext uri="{FF2B5EF4-FFF2-40B4-BE49-F238E27FC236}">
                    <a16:creationId xmlns:a16="http://schemas.microsoft.com/office/drawing/2014/main" id="{DFDB5E2B-47A5-47C5-BB1F-39C059189EE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231465" y="2501058"/>
                <a:ext cx="1234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56" name="Ink 955">
                <a:extLst>
                  <a:ext uri="{FF2B5EF4-FFF2-40B4-BE49-F238E27FC236}">
                    <a16:creationId xmlns:a16="http://schemas.microsoft.com/office/drawing/2014/main" id="{D221F091-DA7F-4B0F-8289-217F78D38B53}"/>
                  </a:ext>
                </a:extLst>
              </p14:cNvPr>
              <p14:cNvContentPartPr/>
              <p14:nvPr/>
            </p14:nvContentPartPr>
            <p14:xfrm>
              <a:off x="5261345" y="2581698"/>
              <a:ext cx="106200" cy="7200"/>
            </p14:xfrm>
          </p:contentPart>
        </mc:Choice>
        <mc:Fallback>
          <p:pic>
            <p:nvPicPr>
              <p:cNvPr id="956" name="Ink 955">
                <a:extLst>
                  <a:ext uri="{FF2B5EF4-FFF2-40B4-BE49-F238E27FC236}">
                    <a16:creationId xmlns:a16="http://schemas.microsoft.com/office/drawing/2014/main" id="{D221F091-DA7F-4B0F-8289-217F78D38B5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252345" y="2572698"/>
                <a:ext cx="123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59" name="Ink 958">
                <a:extLst>
                  <a:ext uri="{FF2B5EF4-FFF2-40B4-BE49-F238E27FC236}">
                    <a16:creationId xmlns:a16="http://schemas.microsoft.com/office/drawing/2014/main" id="{905C5D11-AFD5-4294-BD1E-0EAAF0B53EA2}"/>
                  </a:ext>
                </a:extLst>
              </p14:cNvPr>
              <p14:cNvContentPartPr/>
              <p14:nvPr/>
            </p14:nvContentPartPr>
            <p14:xfrm>
              <a:off x="4797305" y="2335458"/>
              <a:ext cx="260640" cy="281880"/>
            </p14:xfrm>
          </p:contentPart>
        </mc:Choice>
        <mc:Fallback>
          <p:pic>
            <p:nvPicPr>
              <p:cNvPr id="959" name="Ink 958">
                <a:extLst>
                  <a:ext uri="{FF2B5EF4-FFF2-40B4-BE49-F238E27FC236}">
                    <a16:creationId xmlns:a16="http://schemas.microsoft.com/office/drawing/2014/main" id="{905C5D11-AFD5-4294-BD1E-0EAAF0B53EA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88305" y="2326458"/>
                <a:ext cx="278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64" name="Ink 963">
                <a:extLst>
                  <a:ext uri="{FF2B5EF4-FFF2-40B4-BE49-F238E27FC236}">
                    <a16:creationId xmlns:a16="http://schemas.microsoft.com/office/drawing/2014/main" id="{80804015-77B7-46D7-9F40-0DBB994D1745}"/>
                  </a:ext>
                </a:extLst>
              </p14:cNvPr>
              <p14:cNvContentPartPr/>
              <p14:nvPr/>
            </p14:nvContentPartPr>
            <p14:xfrm>
              <a:off x="5810345" y="2553258"/>
              <a:ext cx="98640" cy="14400"/>
            </p14:xfrm>
          </p:contentPart>
        </mc:Choice>
        <mc:Fallback>
          <p:pic>
            <p:nvPicPr>
              <p:cNvPr id="964" name="Ink 963">
                <a:extLst>
                  <a:ext uri="{FF2B5EF4-FFF2-40B4-BE49-F238E27FC236}">
                    <a16:creationId xmlns:a16="http://schemas.microsoft.com/office/drawing/2014/main" id="{80804015-77B7-46D7-9F40-0DBB994D174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1345" y="2544258"/>
                <a:ext cx="1162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65" name="Ink 964">
                <a:extLst>
                  <a:ext uri="{FF2B5EF4-FFF2-40B4-BE49-F238E27FC236}">
                    <a16:creationId xmlns:a16="http://schemas.microsoft.com/office/drawing/2014/main" id="{A706B229-5DDB-47DC-984A-E6D5972293D3}"/>
                  </a:ext>
                </a:extLst>
              </p14:cNvPr>
              <p14:cNvContentPartPr/>
              <p14:nvPr/>
            </p14:nvContentPartPr>
            <p14:xfrm>
              <a:off x="5971985" y="2525538"/>
              <a:ext cx="28080" cy="119520"/>
            </p14:xfrm>
          </p:contentPart>
        </mc:Choice>
        <mc:Fallback>
          <p:pic>
            <p:nvPicPr>
              <p:cNvPr id="965" name="Ink 964">
                <a:extLst>
                  <a:ext uri="{FF2B5EF4-FFF2-40B4-BE49-F238E27FC236}">
                    <a16:creationId xmlns:a16="http://schemas.microsoft.com/office/drawing/2014/main" id="{A706B229-5DDB-47DC-984A-E6D5972293D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62985" y="2516538"/>
                <a:ext cx="45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67" name="Ink 966">
                <a:extLst>
                  <a:ext uri="{FF2B5EF4-FFF2-40B4-BE49-F238E27FC236}">
                    <a16:creationId xmlns:a16="http://schemas.microsoft.com/office/drawing/2014/main" id="{CEAE57D9-D7C6-4B5A-82AE-0550C9613723}"/>
                  </a:ext>
                </a:extLst>
              </p14:cNvPr>
              <p14:cNvContentPartPr/>
              <p14:nvPr/>
            </p14:nvContentPartPr>
            <p14:xfrm>
              <a:off x="5514785" y="2348418"/>
              <a:ext cx="239400" cy="261720"/>
            </p14:xfrm>
          </p:contentPart>
        </mc:Choice>
        <mc:Fallback>
          <p:pic>
            <p:nvPicPr>
              <p:cNvPr id="967" name="Ink 966">
                <a:extLst>
                  <a:ext uri="{FF2B5EF4-FFF2-40B4-BE49-F238E27FC236}">
                    <a16:creationId xmlns:a16="http://schemas.microsoft.com/office/drawing/2014/main" id="{CEAE57D9-D7C6-4B5A-82AE-0550C961372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505785" y="2339418"/>
                <a:ext cx="2570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70" name="Ink 969">
                <a:extLst>
                  <a:ext uri="{FF2B5EF4-FFF2-40B4-BE49-F238E27FC236}">
                    <a16:creationId xmlns:a16="http://schemas.microsoft.com/office/drawing/2014/main" id="{BABC81DE-C87D-4D1D-A6BD-54AD616C85A4}"/>
                  </a:ext>
                </a:extLst>
              </p14:cNvPr>
              <p14:cNvContentPartPr/>
              <p14:nvPr/>
            </p14:nvContentPartPr>
            <p14:xfrm>
              <a:off x="6162065" y="2475858"/>
              <a:ext cx="126720" cy="148320"/>
            </p14:xfrm>
          </p:contentPart>
        </mc:Choice>
        <mc:Fallback>
          <p:pic>
            <p:nvPicPr>
              <p:cNvPr id="970" name="Ink 969">
                <a:extLst>
                  <a:ext uri="{FF2B5EF4-FFF2-40B4-BE49-F238E27FC236}">
                    <a16:creationId xmlns:a16="http://schemas.microsoft.com/office/drawing/2014/main" id="{BABC81DE-C87D-4D1D-A6BD-54AD616C85A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153065" y="2466858"/>
                <a:ext cx="1443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73" name="Ink 972">
                <a:extLst>
                  <a:ext uri="{FF2B5EF4-FFF2-40B4-BE49-F238E27FC236}">
                    <a16:creationId xmlns:a16="http://schemas.microsoft.com/office/drawing/2014/main" id="{17E10F98-AC90-47CC-A87C-454D7F234729}"/>
                  </a:ext>
                </a:extLst>
              </p14:cNvPr>
              <p14:cNvContentPartPr/>
              <p14:nvPr/>
            </p14:nvContentPartPr>
            <p14:xfrm>
              <a:off x="6583985" y="2553258"/>
              <a:ext cx="28440" cy="106200"/>
            </p14:xfrm>
          </p:contentPart>
        </mc:Choice>
        <mc:Fallback>
          <p:pic>
            <p:nvPicPr>
              <p:cNvPr id="973" name="Ink 972">
                <a:extLst>
                  <a:ext uri="{FF2B5EF4-FFF2-40B4-BE49-F238E27FC236}">
                    <a16:creationId xmlns:a16="http://schemas.microsoft.com/office/drawing/2014/main" id="{17E10F98-AC90-47CC-A87C-454D7F23472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574985" y="2544258"/>
                <a:ext cx="46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74" name="Ink 973">
                <a:extLst>
                  <a:ext uri="{FF2B5EF4-FFF2-40B4-BE49-F238E27FC236}">
                    <a16:creationId xmlns:a16="http://schemas.microsoft.com/office/drawing/2014/main" id="{75D59976-4143-4069-AF24-55EA873809F9}"/>
                  </a:ext>
                </a:extLst>
              </p14:cNvPr>
              <p14:cNvContentPartPr/>
              <p14:nvPr/>
            </p14:nvContentPartPr>
            <p14:xfrm>
              <a:off x="6612065" y="2440938"/>
              <a:ext cx="21240" cy="84960"/>
            </p14:xfrm>
          </p:contentPart>
        </mc:Choice>
        <mc:Fallback>
          <p:pic>
            <p:nvPicPr>
              <p:cNvPr id="974" name="Ink 973">
                <a:extLst>
                  <a:ext uri="{FF2B5EF4-FFF2-40B4-BE49-F238E27FC236}">
                    <a16:creationId xmlns:a16="http://schemas.microsoft.com/office/drawing/2014/main" id="{75D59976-4143-4069-AF24-55EA873809F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603065" y="2431938"/>
                <a:ext cx="38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75" name="Ink 974">
                <a:extLst>
                  <a:ext uri="{FF2B5EF4-FFF2-40B4-BE49-F238E27FC236}">
                    <a16:creationId xmlns:a16="http://schemas.microsoft.com/office/drawing/2014/main" id="{8CD3FFCB-D2D3-49B4-A8BB-473BE54E548A}"/>
                  </a:ext>
                </a:extLst>
              </p14:cNvPr>
              <p14:cNvContentPartPr/>
              <p14:nvPr/>
            </p14:nvContentPartPr>
            <p14:xfrm>
              <a:off x="6379145" y="2398458"/>
              <a:ext cx="149040" cy="239760"/>
            </p14:xfrm>
          </p:contentPart>
        </mc:Choice>
        <mc:Fallback>
          <p:pic>
            <p:nvPicPr>
              <p:cNvPr id="975" name="Ink 974">
                <a:extLst>
                  <a:ext uri="{FF2B5EF4-FFF2-40B4-BE49-F238E27FC236}">
                    <a16:creationId xmlns:a16="http://schemas.microsoft.com/office/drawing/2014/main" id="{8CD3FFCB-D2D3-49B4-A8BB-473BE54E548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370145" y="2389458"/>
                <a:ext cx="1666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78" name="Ink 977">
                <a:extLst>
                  <a:ext uri="{FF2B5EF4-FFF2-40B4-BE49-F238E27FC236}">
                    <a16:creationId xmlns:a16="http://schemas.microsoft.com/office/drawing/2014/main" id="{2D797716-2FD7-43B2-BB75-7188E92D2709}"/>
                  </a:ext>
                </a:extLst>
              </p14:cNvPr>
              <p14:cNvContentPartPr/>
              <p14:nvPr/>
            </p14:nvContentPartPr>
            <p14:xfrm>
              <a:off x="7160705" y="520698"/>
              <a:ext cx="14760" cy="84600"/>
            </p14:xfrm>
          </p:contentPart>
        </mc:Choice>
        <mc:Fallback>
          <p:pic>
            <p:nvPicPr>
              <p:cNvPr id="978" name="Ink 977">
                <a:extLst>
                  <a:ext uri="{FF2B5EF4-FFF2-40B4-BE49-F238E27FC236}">
                    <a16:creationId xmlns:a16="http://schemas.microsoft.com/office/drawing/2014/main" id="{2D797716-2FD7-43B2-BB75-7188E92D270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705" y="511698"/>
                <a:ext cx="324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79" name="Ink 978">
                <a:extLst>
                  <a:ext uri="{FF2B5EF4-FFF2-40B4-BE49-F238E27FC236}">
                    <a16:creationId xmlns:a16="http://schemas.microsoft.com/office/drawing/2014/main" id="{B6670CD2-D798-403D-BB76-CEDD7EE47D46}"/>
                  </a:ext>
                </a:extLst>
              </p14:cNvPr>
              <p14:cNvContentPartPr/>
              <p14:nvPr/>
            </p14:nvContentPartPr>
            <p14:xfrm>
              <a:off x="7350785" y="490818"/>
              <a:ext cx="113040" cy="30240"/>
            </p14:xfrm>
          </p:contentPart>
        </mc:Choice>
        <mc:Fallback>
          <p:pic>
            <p:nvPicPr>
              <p:cNvPr id="979" name="Ink 978">
                <a:extLst>
                  <a:ext uri="{FF2B5EF4-FFF2-40B4-BE49-F238E27FC236}">
                    <a16:creationId xmlns:a16="http://schemas.microsoft.com/office/drawing/2014/main" id="{B6670CD2-D798-403D-BB76-CEDD7EE47D4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341785" y="481818"/>
                <a:ext cx="1306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80" name="Ink 979">
                <a:extLst>
                  <a:ext uri="{FF2B5EF4-FFF2-40B4-BE49-F238E27FC236}">
                    <a16:creationId xmlns:a16="http://schemas.microsoft.com/office/drawing/2014/main" id="{4640ACB5-0994-4A5F-8340-6F2C9263433B}"/>
                  </a:ext>
                </a:extLst>
              </p14:cNvPr>
              <p14:cNvContentPartPr/>
              <p14:nvPr/>
            </p14:nvContentPartPr>
            <p14:xfrm>
              <a:off x="7378505" y="548418"/>
              <a:ext cx="63720" cy="21600"/>
            </p14:xfrm>
          </p:contentPart>
        </mc:Choice>
        <mc:Fallback>
          <p:pic>
            <p:nvPicPr>
              <p:cNvPr id="980" name="Ink 979">
                <a:extLst>
                  <a:ext uri="{FF2B5EF4-FFF2-40B4-BE49-F238E27FC236}">
                    <a16:creationId xmlns:a16="http://schemas.microsoft.com/office/drawing/2014/main" id="{4640ACB5-0994-4A5F-8340-6F2C9263433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369505" y="539418"/>
                <a:ext cx="813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81" name="Ink 980">
                <a:extLst>
                  <a:ext uri="{FF2B5EF4-FFF2-40B4-BE49-F238E27FC236}">
                    <a16:creationId xmlns:a16="http://schemas.microsoft.com/office/drawing/2014/main" id="{C65DE54D-DFA1-4B84-8A41-BEAE9CE3BB60}"/>
                  </a:ext>
                </a:extLst>
              </p14:cNvPr>
              <p14:cNvContentPartPr/>
              <p14:nvPr/>
            </p14:nvContentPartPr>
            <p14:xfrm>
              <a:off x="7006265" y="387138"/>
              <a:ext cx="77040" cy="191880"/>
            </p14:xfrm>
          </p:contentPart>
        </mc:Choice>
        <mc:Fallback>
          <p:pic>
            <p:nvPicPr>
              <p:cNvPr id="981" name="Ink 980">
                <a:extLst>
                  <a:ext uri="{FF2B5EF4-FFF2-40B4-BE49-F238E27FC236}">
                    <a16:creationId xmlns:a16="http://schemas.microsoft.com/office/drawing/2014/main" id="{C65DE54D-DFA1-4B84-8A41-BEAE9CE3BB6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997265" y="378138"/>
                <a:ext cx="946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82" name="Ink 981">
                <a:extLst>
                  <a:ext uri="{FF2B5EF4-FFF2-40B4-BE49-F238E27FC236}">
                    <a16:creationId xmlns:a16="http://schemas.microsoft.com/office/drawing/2014/main" id="{2F833FE3-58CF-4DEB-A91D-D53E5BAB049E}"/>
                  </a:ext>
                </a:extLst>
              </p14:cNvPr>
              <p14:cNvContentPartPr/>
              <p14:nvPr/>
            </p14:nvContentPartPr>
            <p14:xfrm>
              <a:off x="7667225" y="457338"/>
              <a:ext cx="141480" cy="134280"/>
            </p14:xfrm>
          </p:contentPart>
        </mc:Choice>
        <mc:Fallback>
          <p:pic>
            <p:nvPicPr>
              <p:cNvPr id="982" name="Ink 981">
                <a:extLst>
                  <a:ext uri="{FF2B5EF4-FFF2-40B4-BE49-F238E27FC236}">
                    <a16:creationId xmlns:a16="http://schemas.microsoft.com/office/drawing/2014/main" id="{2F833FE3-58CF-4DEB-A91D-D53E5BAB049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58225" y="448338"/>
                <a:ext cx="159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86" name="Ink 985">
                <a:extLst>
                  <a:ext uri="{FF2B5EF4-FFF2-40B4-BE49-F238E27FC236}">
                    <a16:creationId xmlns:a16="http://schemas.microsoft.com/office/drawing/2014/main" id="{3FA9D2D4-B6BF-4936-8B84-105A03052259}"/>
                  </a:ext>
                </a:extLst>
              </p14:cNvPr>
              <p14:cNvContentPartPr/>
              <p14:nvPr/>
            </p14:nvContentPartPr>
            <p14:xfrm>
              <a:off x="7258985" y="975378"/>
              <a:ext cx="119880" cy="122400"/>
            </p14:xfrm>
          </p:contentPart>
        </mc:Choice>
        <mc:Fallback>
          <p:pic>
            <p:nvPicPr>
              <p:cNvPr id="986" name="Ink 985">
                <a:extLst>
                  <a:ext uri="{FF2B5EF4-FFF2-40B4-BE49-F238E27FC236}">
                    <a16:creationId xmlns:a16="http://schemas.microsoft.com/office/drawing/2014/main" id="{3FA9D2D4-B6BF-4936-8B84-105A0305225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249985" y="966378"/>
                <a:ext cx="137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91" name="Ink 990">
                <a:extLst>
                  <a:ext uri="{FF2B5EF4-FFF2-40B4-BE49-F238E27FC236}">
                    <a16:creationId xmlns:a16="http://schemas.microsoft.com/office/drawing/2014/main" id="{11FD4711-8C8F-471E-B567-123528E69C26}"/>
                  </a:ext>
                </a:extLst>
              </p14:cNvPr>
              <p14:cNvContentPartPr/>
              <p14:nvPr/>
            </p14:nvContentPartPr>
            <p14:xfrm>
              <a:off x="7048025" y="858018"/>
              <a:ext cx="98640" cy="225360"/>
            </p14:xfrm>
          </p:contentPart>
        </mc:Choice>
        <mc:Fallback>
          <p:pic>
            <p:nvPicPr>
              <p:cNvPr id="991" name="Ink 990">
                <a:extLst>
                  <a:ext uri="{FF2B5EF4-FFF2-40B4-BE49-F238E27FC236}">
                    <a16:creationId xmlns:a16="http://schemas.microsoft.com/office/drawing/2014/main" id="{11FD4711-8C8F-471E-B567-123528E69C2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039025" y="849032"/>
                <a:ext cx="116280" cy="242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07" name="Ink 1006">
                <a:extLst>
                  <a:ext uri="{FF2B5EF4-FFF2-40B4-BE49-F238E27FC236}">
                    <a16:creationId xmlns:a16="http://schemas.microsoft.com/office/drawing/2014/main" id="{E51BE131-7DB7-48E4-BFAD-0CE6FD5C4962}"/>
                  </a:ext>
                </a:extLst>
              </p14:cNvPr>
              <p14:cNvContentPartPr/>
              <p14:nvPr/>
            </p14:nvContentPartPr>
            <p14:xfrm>
              <a:off x="7491185" y="935058"/>
              <a:ext cx="211680" cy="486360"/>
            </p14:xfrm>
          </p:contentPart>
        </mc:Choice>
        <mc:Fallback>
          <p:pic>
            <p:nvPicPr>
              <p:cNvPr id="1007" name="Ink 1006">
                <a:extLst>
                  <a:ext uri="{FF2B5EF4-FFF2-40B4-BE49-F238E27FC236}">
                    <a16:creationId xmlns:a16="http://schemas.microsoft.com/office/drawing/2014/main" id="{E51BE131-7DB7-48E4-BFAD-0CE6FD5C496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482185" y="926058"/>
                <a:ext cx="2293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12" name="Ink 1011">
                <a:extLst>
                  <a:ext uri="{FF2B5EF4-FFF2-40B4-BE49-F238E27FC236}">
                    <a16:creationId xmlns:a16="http://schemas.microsoft.com/office/drawing/2014/main" id="{9441F009-CA63-4E7B-8EFD-94E8CE0989EB}"/>
                  </a:ext>
                </a:extLst>
              </p14:cNvPr>
              <p14:cNvContentPartPr/>
              <p14:nvPr/>
            </p14:nvContentPartPr>
            <p14:xfrm>
              <a:off x="8827588" y="981138"/>
              <a:ext cx="41040" cy="53280"/>
            </p14:xfrm>
          </p:contentPart>
        </mc:Choice>
        <mc:Fallback>
          <p:pic>
            <p:nvPicPr>
              <p:cNvPr id="1012" name="Ink 1011">
                <a:extLst>
                  <a:ext uri="{FF2B5EF4-FFF2-40B4-BE49-F238E27FC236}">
                    <a16:creationId xmlns:a16="http://schemas.microsoft.com/office/drawing/2014/main" id="{9441F009-CA63-4E7B-8EFD-94E8CE0989E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818588" y="972138"/>
                <a:ext cx="586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17" name="Ink 1016">
                <a:extLst>
                  <a:ext uri="{FF2B5EF4-FFF2-40B4-BE49-F238E27FC236}">
                    <a16:creationId xmlns:a16="http://schemas.microsoft.com/office/drawing/2014/main" id="{978A2DF3-B531-42BE-81A6-E9E306EA11FF}"/>
                  </a:ext>
                </a:extLst>
              </p14:cNvPr>
              <p14:cNvContentPartPr/>
              <p14:nvPr/>
            </p14:nvContentPartPr>
            <p14:xfrm>
              <a:off x="9010828" y="864138"/>
              <a:ext cx="183240" cy="169560"/>
            </p14:xfrm>
          </p:contentPart>
        </mc:Choice>
        <mc:Fallback>
          <p:pic>
            <p:nvPicPr>
              <p:cNvPr id="1017" name="Ink 1016">
                <a:extLst>
                  <a:ext uri="{FF2B5EF4-FFF2-40B4-BE49-F238E27FC236}">
                    <a16:creationId xmlns:a16="http://schemas.microsoft.com/office/drawing/2014/main" id="{978A2DF3-B531-42BE-81A6-E9E306EA11F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001828" y="855138"/>
                <a:ext cx="200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18" name="Ink 1017">
                <a:extLst>
                  <a:ext uri="{FF2B5EF4-FFF2-40B4-BE49-F238E27FC236}">
                    <a16:creationId xmlns:a16="http://schemas.microsoft.com/office/drawing/2014/main" id="{1E959B17-FAEF-4984-A5FF-A169709E78CB}"/>
                  </a:ext>
                </a:extLst>
              </p14:cNvPr>
              <p14:cNvContentPartPr/>
              <p14:nvPr/>
            </p14:nvContentPartPr>
            <p14:xfrm>
              <a:off x="9302068" y="878538"/>
              <a:ext cx="133200" cy="127800"/>
            </p14:xfrm>
          </p:contentPart>
        </mc:Choice>
        <mc:Fallback>
          <p:pic>
            <p:nvPicPr>
              <p:cNvPr id="1018" name="Ink 1017">
                <a:extLst>
                  <a:ext uri="{FF2B5EF4-FFF2-40B4-BE49-F238E27FC236}">
                    <a16:creationId xmlns:a16="http://schemas.microsoft.com/office/drawing/2014/main" id="{1E959B17-FAEF-4984-A5FF-A169709E78C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93068" y="869538"/>
                <a:ext cx="1508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752C03FE-322D-41C5-A616-9227C2191597}"/>
                  </a:ext>
                </a:extLst>
              </p14:cNvPr>
              <p14:cNvContentPartPr/>
              <p14:nvPr/>
            </p14:nvContentPartPr>
            <p14:xfrm>
              <a:off x="9542908" y="851178"/>
              <a:ext cx="228240" cy="18828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752C03FE-322D-41C5-A616-9227C219159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33908" y="842178"/>
                <a:ext cx="2458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18951C44-6B30-494F-A807-593696E0CD24}"/>
                  </a:ext>
                </a:extLst>
              </p14:cNvPr>
              <p14:cNvContentPartPr/>
              <p14:nvPr/>
            </p14:nvContentPartPr>
            <p14:xfrm>
              <a:off x="7948468" y="856578"/>
              <a:ext cx="141120" cy="150840"/>
            </p14:xfrm>
          </p:contentPart>
        </mc:Choice>
        <mc:Fallback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18951C44-6B30-494F-A807-593696E0CD2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939468" y="847578"/>
                <a:ext cx="1587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26" name="Ink 1025">
                <a:extLst>
                  <a:ext uri="{FF2B5EF4-FFF2-40B4-BE49-F238E27FC236}">
                    <a16:creationId xmlns:a16="http://schemas.microsoft.com/office/drawing/2014/main" id="{E7D8C738-0F5E-4D44-B631-CD1DC2D71790}"/>
                  </a:ext>
                </a:extLst>
              </p14:cNvPr>
              <p14:cNvContentPartPr/>
              <p14:nvPr/>
            </p14:nvContentPartPr>
            <p14:xfrm>
              <a:off x="8884108" y="1378938"/>
              <a:ext cx="63720" cy="49680"/>
            </p14:xfrm>
          </p:contentPart>
        </mc:Choice>
        <mc:Fallback>
          <p:pic>
            <p:nvPicPr>
              <p:cNvPr id="1026" name="Ink 1025">
                <a:extLst>
                  <a:ext uri="{FF2B5EF4-FFF2-40B4-BE49-F238E27FC236}">
                    <a16:creationId xmlns:a16="http://schemas.microsoft.com/office/drawing/2014/main" id="{E7D8C738-0F5E-4D44-B631-CD1DC2D7179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875108" y="1369938"/>
                <a:ext cx="813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22723C33-194D-4E9C-A5FE-D4B3939EA806}"/>
                  </a:ext>
                </a:extLst>
              </p14:cNvPr>
              <p14:cNvContentPartPr/>
              <p14:nvPr/>
            </p14:nvContentPartPr>
            <p14:xfrm>
              <a:off x="9256708" y="1378938"/>
              <a:ext cx="21600" cy="10584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22723C33-194D-4E9C-A5FE-D4B3939EA80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47708" y="1369938"/>
                <a:ext cx="39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3AD5FE79-718C-43F7-8817-914D6FA3A8FD}"/>
                  </a:ext>
                </a:extLst>
              </p14:cNvPr>
              <p14:cNvContentPartPr/>
              <p14:nvPr/>
            </p14:nvContentPartPr>
            <p14:xfrm>
              <a:off x="9433828" y="1301538"/>
              <a:ext cx="97920" cy="9900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3AD5FE79-718C-43F7-8817-914D6FA3A8F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24828" y="1292538"/>
                <a:ext cx="1155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7611A31F-1142-4D82-B5D4-9DBE0B752D6D}"/>
                  </a:ext>
                </a:extLst>
              </p14:cNvPr>
              <p14:cNvContentPartPr/>
              <p14:nvPr/>
            </p14:nvContentPartPr>
            <p14:xfrm>
              <a:off x="9038548" y="1237818"/>
              <a:ext cx="162360" cy="16380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7611A31F-1142-4D82-B5D4-9DBE0B752D6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029548" y="1228818"/>
                <a:ext cx="1800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87EF6178-8A92-4741-B98C-02B1E6E771DA}"/>
                  </a:ext>
                </a:extLst>
              </p14:cNvPr>
              <p14:cNvContentPartPr/>
              <p14:nvPr/>
            </p14:nvContentPartPr>
            <p14:xfrm>
              <a:off x="9622468" y="1287498"/>
              <a:ext cx="134280" cy="18324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87EF6178-8A92-4741-B98C-02B1E6E771D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13468" y="1278498"/>
                <a:ext cx="1519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B2B6E97D-EA6D-4A0A-8EF3-B671C8A541AA}"/>
                  </a:ext>
                </a:extLst>
              </p14:cNvPr>
              <p14:cNvContentPartPr/>
              <p14:nvPr/>
            </p14:nvContentPartPr>
            <p14:xfrm>
              <a:off x="9827308" y="1360578"/>
              <a:ext cx="84960" cy="12420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B2B6E97D-EA6D-4A0A-8EF3-B671C8A541A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18308" y="1351578"/>
                <a:ext cx="1026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3B90F5DA-8724-4806-A385-C13939A7445B}"/>
                  </a:ext>
                </a:extLst>
              </p14:cNvPr>
              <p14:cNvContentPartPr/>
              <p14:nvPr/>
            </p14:nvContentPartPr>
            <p14:xfrm>
              <a:off x="8074828" y="1411698"/>
              <a:ext cx="134640" cy="972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3B90F5DA-8724-4806-A385-C13939A7445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065828" y="1402698"/>
                <a:ext cx="1522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D852661D-5732-47B2-AF96-28D53C32132B}"/>
                  </a:ext>
                </a:extLst>
              </p14:cNvPr>
              <p14:cNvContentPartPr/>
              <p14:nvPr/>
            </p14:nvContentPartPr>
            <p14:xfrm>
              <a:off x="8272468" y="1308378"/>
              <a:ext cx="260280" cy="19008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D852661D-5732-47B2-AF96-28D53C32132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263468" y="1299378"/>
                <a:ext cx="2779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35ACEEE6-74DD-4FA7-A1EA-644281BAEE18}"/>
                  </a:ext>
                </a:extLst>
              </p14:cNvPr>
              <p14:cNvContentPartPr/>
              <p14:nvPr/>
            </p14:nvContentPartPr>
            <p14:xfrm>
              <a:off x="7786828" y="1265898"/>
              <a:ext cx="191160" cy="22572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35ACEEE6-74DD-4FA7-A1EA-644281BAEE1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777828" y="1256898"/>
                <a:ext cx="2088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F64C038D-6CA2-41F9-8CDB-591850FA548A}"/>
                  </a:ext>
                </a:extLst>
              </p14:cNvPr>
              <p14:cNvContentPartPr/>
              <p14:nvPr/>
            </p14:nvContentPartPr>
            <p14:xfrm>
              <a:off x="7308388" y="1743978"/>
              <a:ext cx="105840" cy="14868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F64C038D-6CA2-41F9-8CDB-591850FA548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299388" y="1734978"/>
                <a:ext cx="1234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E78A354E-40F4-42BA-8F33-6C66397493E8}"/>
                  </a:ext>
                </a:extLst>
              </p14:cNvPr>
              <p14:cNvContentPartPr/>
              <p14:nvPr/>
            </p14:nvContentPartPr>
            <p14:xfrm>
              <a:off x="7125508" y="1689258"/>
              <a:ext cx="84600" cy="199080"/>
            </p14:xfrm>
          </p:contentPart>
        </mc:Choice>
        <mc:Fallback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E78A354E-40F4-42BA-8F33-6C66397493E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116508" y="1680258"/>
                <a:ext cx="1022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F12021D7-BD1A-4CD8-8165-4CF937CBA7A2}"/>
                  </a:ext>
                </a:extLst>
              </p14:cNvPr>
              <p14:cNvContentPartPr/>
              <p14:nvPr/>
            </p14:nvContentPartPr>
            <p14:xfrm>
              <a:off x="7547788" y="1723458"/>
              <a:ext cx="155160" cy="475920"/>
            </p14:xfrm>
          </p:contentPart>
        </mc:Choice>
        <mc:Fallback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F12021D7-BD1A-4CD8-8165-4CF937CBA7A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538788" y="1714458"/>
                <a:ext cx="17280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33F29651-D59F-4F5D-A7B1-E8BE96D501EF}"/>
                  </a:ext>
                </a:extLst>
              </p14:cNvPr>
              <p14:cNvContentPartPr/>
              <p14:nvPr/>
            </p14:nvContentPartPr>
            <p14:xfrm>
              <a:off x="7870708" y="1678098"/>
              <a:ext cx="92160" cy="146520"/>
            </p14:xfrm>
          </p:contentPart>
        </mc:Choice>
        <mc:Fallback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33F29651-D59F-4F5D-A7B1-E8BE96D501E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861708" y="1669098"/>
                <a:ext cx="1098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DC465B1F-282E-4D95-83C6-F48013092640}"/>
                  </a:ext>
                </a:extLst>
              </p14:cNvPr>
              <p14:cNvContentPartPr/>
              <p14:nvPr/>
            </p14:nvContentPartPr>
            <p14:xfrm>
              <a:off x="8314228" y="1779618"/>
              <a:ext cx="56520" cy="4968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DC465B1F-282E-4D95-83C6-F4801309264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305228" y="1770618"/>
                <a:ext cx="741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DB509315-F4DD-443A-89DD-F1FF3E5D63CF}"/>
                  </a:ext>
                </a:extLst>
              </p14:cNvPr>
              <p14:cNvContentPartPr/>
              <p14:nvPr/>
            </p14:nvContentPartPr>
            <p14:xfrm>
              <a:off x="8835148" y="1744698"/>
              <a:ext cx="91440" cy="114120"/>
            </p14:xfrm>
          </p:contentPart>
        </mc:Choice>
        <mc:Fallback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DB509315-F4DD-443A-89DD-F1FF3E5D63C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826148" y="1735698"/>
                <a:ext cx="109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AE395E50-3516-41A7-ACE6-D7498A303B2F}"/>
                  </a:ext>
                </a:extLst>
              </p14:cNvPr>
              <p14:cNvContentPartPr/>
              <p14:nvPr/>
            </p14:nvContentPartPr>
            <p14:xfrm>
              <a:off x="9045748" y="1729938"/>
              <a:ext cx="239400" cy="218880"/>
            </p14:xfrm>
          </p:contentPart>
        </mc:Choice>
        <mc:Fallback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AE395E50-3516-41A7-ACE6-D7498A303B2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036748" y="1720938"/>
                <a:ext cx="2570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C3918262-5FDF-4912-9FF4-99250F540B83}"/>
                  </a:ext>
                </a:extLst>
              </p14:cNvPr>
              <p14:cNvContentPartPr/>
              <p14:nvPr/>
            </p14:nvContentPartPr>
            <p14:xfrm>
              <a:off x="8124148" y="2215938"/>
              <a:ext cx="92160" cy="792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C3918262-5FDF-4912-9FF4-99250F540B8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115148" y="2206938"/>
                <a:ext cx="109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D2918310-FC32-4129-A4BF-026F23D5AF89}"/>
                  </a:ext>
                </a:extLst>
              </p14:cNvPr>
              <p14:cNvContentPartPr/>
              <p14:nvPr/>
            </p14:nvContentPartPr>
            <p14:xfrm>
              <a:off x="8749468" y="2300178"/>
              <a:ext cx="23400" cy="63720"/>
            </p14:xfrm>
          </p:contentPart>
        </mc:Choice>
        <mc:Fallback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D2918310-FC32-4129-A4BF-026F23D5AF8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740604" y="2291178"/>
                <a:ext cx="40773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FDE9370A-A0AA-4479-9D18-AD6BD76AEAB3}"/>
                  </a:ext>
                </a:extLst>
              </p14:cNvPr>
              <p14:cNvContentPartPr/>
              <p14:nvPr/>
            </p14:nvContentPartPr>
            <p14:xfrm>
              <a:off x="8286508" y="2152578"/>
              <a:ext cx="262080" cy="190440"/>
            </p14:xfrm>
          </p:contentPart>
        </mc:Choice>
        <mc:Fallback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FDE9370A-A0AA-4479-9D18-AD6BD76AEAB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277508" y="2143578"/>
                <a:ext cx="2797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E6C17272-B8CA-4DD9-B80A-453CEFAD9FF3}"/>
                  </a:ext>
                </a:extLst>
              </p14:cNvPr>
              <p14:cNvContentPartPr/>
              <p14:nvPr/>
            </p14:nvContentPartPr>
            <p14:xfrm>
              <a:off x="7772788" y="2130618"/>
              <a:ext cx="267480" cy="156600"/>
            </p14:xfrm>
          </p:contentPart>
        </mc:Choice>
        <mc:Fallback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E6C17272-B8CA-4DD9-B80A-453CEFAD9FF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763788" y="2121618"/>
                <a:ext cx="2851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FECAE824-1E57-486D-B6F9-6664F9E35A86}"/>
                  </a:ext>
                </a:extLst>
              </p14:cNvPr>
              <p14:cNvContentPartPr/>
              <p14:nvPr/>
            </p14:nvContentPartPr>
            <p14:xfrm>
              <a:off x="9173188" y="2229258"/>
              <a:ext cx="83880" cy="74880"/>
            </p14:xfrm>
          </p:contentPart>
        </mc:Choice>
        <mc:Fallback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FECAE824-1E57-486D-B6F9-6664F9E35A8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164188" y="2220258"/>
                <a:ext cx="1015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4877247A-03A4-441D-A56B-C6ABDEAA3430}"/>
                  </a:ext>
                </a:extLst>
              </p14:cNvPr>
              <p14:cNvContentPartPr/>
              <p14:nvPr/>
            </p14:nvContentPartPr>
            <p14:xfrm>
              <a:off x="9389548" y="2157978"/>
              <a:ext cx="155880" cy="10044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4877247A-03A4-441D-A56B-C6ABDEAA343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380569" y="2148978"/>
                <a:ext cx="173479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E32EBC55-E376-43F5-A377-CA8B431C8EAB}"/>
                  </a:ext>
                </a:extLst>
              </p14:cNvPr>
              <p14:cNvContentPartPr/>
              <p14:nvPr/>
            </p14:nvContentPartPr>
            <p14:xfrm>
              <a:off x="9869068" y="2138178"/>
              <a:ext cx="63720" cy="9972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E32EBC55-E376-43F5-A377-CA8B431C8EA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860068" y="2129178"/>
                <a:ext cx="813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66E34CD2-45B9-4F51-B38B-B8AE17D22FDE}"/>
                  </a:ext>
                </a:extLst>
              </p14:cNvPr>
              <p14:cNvContentPartPr/>
              <p14:nvPr/>
            </p14:nvContentPartPr>
            <p14:xfrm>
              <a:off x="9644068" y="2110098"/>
              <a:ext cx="147960" cy="13428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66E34CD2-45B9-4F51-B38B-B8AE17D22FD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635068" y="2101098"/>
                <a:ext cx="1656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57E17FA4-8291-4DFC-8066-3DAD628AED61}"/>
                  </a:ext>
                </a:extLst>
              </p14:cNvPr>
              <p14:cNvContentPartPr/>
              <p14:nvPr/>
            </p14:nvContentPartPr>
            <p14:xfrm>
              <a:off x="8947468" y="2123418"/>
              <a:ext cx="169200" cy="183960"/>
            </p14:xfrm>
          </p:contentPart>
        </mc:Choice>
        <mc:Fallback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57E17FA4-8291-4DFC-8066-3DAD628AED6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938468" y="2114418"/>
                <a:ext cx="1868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E1F983D3-9322-4AE1-A080-915571B1CAB1}"/>
                  </a:ext>
                </a:extLst>
              </p14:cNvPr>
              <p14:cNvContentPartPr/>
              <p14:nvPr/>
            </p14:nvContentPartPr>
            <p14:xfrm>
              <a:off x="7287148" y="2229978"/>
              <a:ext cx="7560" cy="7740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E1F983D3-9322-4AE1-A080-915571B1CAB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278148" y="2220978"/>
                <a:ext cx="252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AFAE197A-F3E0-4AD9-AF48-3B8D194333A5}"/>
                  </a:ext>
                </a:extLst>
              </p14:cNvPr>
              <p14:cNvContentPartPr/>
              <p14:nvPr/>
            </p14:nvContentPartPr>
            <p14:xfrm>
              <a:off x="7287508" y="2497098"/>
              <a:ext cx="7200" cy="70560"/>
            </p14:xfrm>
          </p:contentPart>
        </mc:Choice>
        <mc:Fallback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AFAE197A-F3E0-4AD9-AF48-3B8D194333A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278508" y="2488098"/>
                <a:ext cx="248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089" name="Ink 1088">
                <a:extLst>
                  <a:ext uri="{FF2B5EF4-FFF2-40B4-BE49-F238E27FC236}">
                    <a16:creationId xmlns:a16="http://schemas.microsoft.com/office/drawing/2014/main" id="{ABE3DBEE-6E66-4D8A-8097-51620C57DA65}"/>
                  </a:ext>
                </a:extLst>
              </p14:cNvPr>
              <p14:cNvContentPartPr/>
              <p14:nvPr/>
            </p14:nvContentPartPr>
            <p14:xfrm>
              <a:off x="7294348" y="2602938"/>
              <a:ext cx="8640" cy="63360"/>
            </p14:xfrm>
          </p:contentPart>
        </mc:Choice>
        <mc:Fallback>
          <p:pic>
            <p:nvPicPr>
              <p:cNvPr id="1089" name="Ink 1088">
                <a:extLst>
                  <a:ext uri="{FF2B5EF4-FFF2-40B4-BE49-F238E27FC236}">
                    <a16:creationId xmlns:a16="http://schemas.microsoft.com/office/drawing/2014/main" id="{ABE3DBEE-6E66-4D8A-8097-51620C57DA6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285348" y="2593938"/>
                <a:ext cx="26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6E77858D-D731-4918-B81F-C81602F2C8A7}"/>
                  </a:ext>
                </a:extLst>
              </p14:cNvPr>
              <p14:cNvContentPartPr/>
              <p14:nvPr/>
            </p14:nvContentPartPr>
            <p14:xfrm>
              <a:off x="7343668" y="2904978"/>
              <a:ext cx="14400" cy="99000"/>
            </p14:xfrm>
          </p:contentPart>
        </mc:Choice>
        <mc:Fallback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6E77858D-D731-4918-B81F-C81602F2C8A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334668" y="2895978"/>
                <a:ext cx="320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C81AE042-1310-4A2A-9880-BDFC77E93BB7}"/>
                  </a:ext>
                </a:extLst>
              </p14:cNvPr>
              <p14:cNvContentPartPr/>
              <p14:nvPr/>
            </p14:nvContentPartPr>
            <p14:xfrm>
              <a:off x="7336468" y="2813538"/>
              <a:ext cx="28800" cy="49680"/>
            </p14:xfrm>
          </p:contentPart>
        </mc:Choice>
        <mc:Fallback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C81AE042-1310-4A2A-9880-BDFC77E93BB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327468" y="2804538"/>
                <a:ext cx="464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67475D17-18B2-434E-BAE2-EBB87A8C949E}"/>
                  </a:ext>
                </a:extLst>
              </p14:cNvPr>
              <p14:cNvContentPartPr/>
              <p14:nvPr/>
            </p14:nvContentPartPr>
            <p14:xfrm>
              <a:off x="7132708" y="2778618"/>
              <a:ext cx="112680" cy="218160"/>
            </p14:xfrm>
          </p:contentPart>
        </mc:Choice>
        <mc:Fallback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67475D17-18B2-434E-BAE2-EBB87A8C949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123708" y="2769618"/>
                <a:ext cx="1303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095" name="Ink 1094">
                <a:extLst>
                  <a:ext uri="{FF2B5EF4-FFF2-40B4-BE49-F238E27FC236}">
                    <a16:creationId xmlns:a16="http://schemas.microsoft.com/office/drawing/2014/main" id="{FFF2D8DC-646F-4123-A27B-1C8EEF823AA1}"/>
                  </a:ext>
                </a:extLst>
              </p14:cNvPr>
              <p14:cNvContentPartPr/>
              <p14:nvPr/>
            </p14:nvContentPartPr>
            <p14:xfrm>
              <a:off x="7589908" y="2700138"/>
              <a:ext cx="183240" cy="486720"/>
            </p14:xfrm>
          </p:contentPart>
        </mc:Choice>
        <mc:Fallback>
          <p:pic>
            <p:nvPicPr>
              <p:cNvPr id="1095" name="Ink 1094">
                <a:extLst>
                  <a:ext uri="{FF2B5EF4-FFF2-40B4-BE49-F238E27FC236}">
                    <a16:creationId xmlns:a16="http://schemas.microsoft.com/office/drawing/2014/main" id="{FFF2D8DC-646F-4123-A27B-1C8EEF823AA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580908" y="2691138"/>
                <a:ext cx="2008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097" name="Ink 1096">
                <a:extLst>
                  <a:ext uri="{FF2B5EF4-FFF2-40B4-BE49-F238E27FC236}">
                    <a16:creationId xmlns:a16="http://schemas.microsoft.com/office/drawing/2014/main" id="{E1412FC2-0DC7-4CDE-AC32-42168B54E8CA}"/>
                  </a:ext>
                </a:extLst>
              </p14:cNvPr>
              <p14:cNvContentPartPr/>
              <p14:nvPr/>
            </p14:nvContentPartPr>
            <p14:xfrm>
              <a:off x="8306308" y="2694378"/>
              <a:ext cx="36720" cy="84600"/>
            </p14:xfrm>
          </p:contentPart>
        </mc:Choice>
        <mc:Fallback>
          <p:pic>
            <p:nvPicPr>
              <p:cNvPr id="1097" name="Ink 1096">
                <a:extLst>
                  <a:ext uri="{FF2B5EF4-FFF2-40B4-BE49-F238E27FC236}">
                    <a16:creationId xmlns:a16="http://schemas.microsoft.com/office/drawing/2014/main" id="{E1412FC2-0DC7-4CDE-AC32-42168B54E8C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297308" y="2685378"/>
                <a:ext cx="543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099" name="Ink 1098">
                <a:extLst>
                  <a:ext uri="{FF2B5EF4-FFF2-40B4-BE49-F238E27FC236}">
                    <a16:creationId xmlns:a16="http://schemas.microsoft.com/office/drawing/2014/main" id="{E84255ED-6DAE-4657-A2FD-AC3DA4103A78}"/>
                  </a:ext>
                </a:extLst>
              </p14:cNvPr>
              <p14:cNvContentPartPr/>
              <p14:nvPr/>
            </p14:nvContentPartPr>
            <p14:xfrm>
              <a:off x="7926148" y="2630658"/>
              <a:ext cx="121320" cy="162720"/>
            </p14:xfrm>
          </p:contentPart>
        </mc:Choice>
        <mc:Fallback>
          <p:pic>
            <p:nvPicPr>
              <p:cNvPr id="1099" name="Ink 1098">
                <a:extLst>
                  <a:ext uri="{FF2B5EF4-FFF2-40B4-BE49-F238E27FC236}">
                    <a16:creationId xmlns:a16="http://schemas.microsoft.com/office/drawing/2014/main" id="{E84255ED-6DAE-4657-A2FD-AC3DA4103A78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917148" y="2621658"/>
                <a:ext cx="1389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101" name="Ink 1100">
                <a:extLst>
                  <a:ext uri="{FF2B5EF4-FFF2-40B4-BE49-F238E27FC236}">
                    <a16:creationId xmlns:a16="http://schemas.microsoft.com/office/drawing/2014/main" id="{3BA925C3-69FB-4CAC-9E03-00C9CD3058C9}"/>
                  </a:ext>
                </a:extLst>
              </p14:cNvPr>
              <p14:cNvContentPartPr/>
              <p14:nvPr/>
            </p14:nvContentPartPr>
            <p14:xfrm>
              <a:off x="8461828" y="1709418"/>
              <a:ext cx="246600" cy="183240"/>
            </p14:xfrm>
          </p:contentPart>
        </mc:Choice>
        <mc:Fallback>
          <p:pic>
            <p:nvPicPr>
              <p:cNvPr id="1101" name="Ink 1100">
                <a:extLst>
                  <a:ext uri="{FF2B5EF4-FFF2-40B4-BE49-F238E27FC236}">
                    <a16:creationId xmlns:a16="http://schemas.microsoft.com/office/drawing/2014/main" id="{3BA925C3-69FB-4CAC-9E03-00C9CD3058C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452828" y="1700418"/>
                <a:ext cx="264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106" name="Ink 1105">
                <a:extLst>
                  <a:ext uri="{FF2B5EF4-FFF2-40B4-BE49-F238E27FC236}">
                    <a16:creationId xmlns:a16="http://schemas.microsoft.com/office/drawing/2014/main" id="{FEAA3F42-5BFB-41B1-9E51-F1CBEC337E47}"/>
                  </a:ext>
                </a:extLst>
              </p14:cNvPr>
              <p14:cNvContentPartPr/>
              <p14:nvPr/>
            </p14:nvContentPartPr>
            <p14:xfrm>
              <a:off x="8799868" y="2736138"/>
              <a:ext cx="113040" cy="8640"/>
            </p14:xfrm>
          </p:contentPart>
        </mc:Choice>
        <mc:Fallback>
          <p:pic>
            <p:nvPicPr>
              <p:cNvPr id="1106" name="Ink 1105">
                <a:extLst>
                  <a:ext uri="{FF2B5EF4-FFF2-40B4-BE49-F238E27FC236}">
                    <a16:creationId xmlns:a16="http://schemas.microsoft.com/office/drawing/2014/main" id="{FEAA3F42-5BFB-41B1-9E51-F1CBEC337E4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790868" y="2727138"/>
                <a:ext cx="1306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107" name="Ink 1106">
                <a:extLst>
                  <a:ext uri="{FF2B5EF4-FFF2-40B4-BE49-F238E27FC236}">
                    <a16:creationId xmlns:a16="http://schemas.microsoft.com/office/drawing/2014/main" id="{EB91CB70-A851-4548-AA7A-3EC8278B5D69}"/>
                  </a:ext>
                </a:extLst>
              </p14:cNvPr>
              <p14:cNvContentPartPr/>
              <p14:nvPr/>
            </p14:nvContentPartPr>
            <p14:xfrm>
              <a:off x="8982388" y="2680338"/>
              <a:ext cx="21600" cy="105840"/>
            </p14:xfrm>
          </p:contentPart>
        </mc:Choice>
        <mc:Fallback>
          <p:pic>
            <p:nvPicPr>
              <p:cNvPr id="1107" name="Ink 1106">
                <a:extLst>
                  <a:ext uri="{FF2B5EF4-FFF2-40B4-BE49-F238E27FC236}">
                    <a16:creationId xmlns:a16="http://schemas.microsoft.com/office/drawing/2014/main" id="{EB91CB70-A851-4548-AA7A-3EC8278B5D6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973388" y="2671338"/>
                <a:ext cx="39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EE2CD0EB-49E6-45E1-B3C4-3D3CE38EE6D5}"/>
                  </a:ext>
                </a:extLst>
              </p14:cNvPr>
              <p14:cNvContentPartPr/>
              <p14:nvPr/>
            </p14:nvContentPartPr>
            <p14:xfrm>
              <a:off x="8504308" y="2581698"/>
              <a:ext cx="218520" cy="204480"/>
            </p14:xfrm>
          </p:contentPart>
        </mc:Choice>
        <mc:Fallback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EE2CD0EB-49E6-45E1-B3C4-3D3CE38EE6D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495308" y="2572698"/>
                <a:ext cx="2361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3D8910AF-5AD8-44CC-9C41-E10A7087590D}"/>
                  </a:ext>
                </a:extLst>
              </p14:cNvPr>
              <p14:cNvContentPartPr/>
              <p14:nvPr/>
            </p14:nvContentPartPr>
            <p14:xfrm>
              <a:off x="9158428" y="2609418"/>
              <a:ext cx="148320" cy="127080"/>
            </p14:xfrm>
          </p:contentPart>
        </mc:Choice>
        <mc:Fallback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3D8910AF-5AD8-44CC-9C41-E10A7087590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149428" y="2600418"/>
                <a:ext cx="165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C1C2D948-5BD2-4AD2-A95A-33FD26805936}"/>
                  </a:ext>
                </a:extLst>
              </p14:cNvPr>
              <p14:cNvContentPartPr/>
              <p14:nvPr/>
            </p14:nvContentPartPr>
            <p14:xfrm>
              <a:off x="9629668" y="2722098"/>
              <a:ext cx="22320" cy="91800"/>
            </p14:xfrm>
          </p:contentPart>
        </mc:Choice>
        <mc:Fallback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C1C2D948-5BD2-4AD2-A95A-33FD2680593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620668" y="2713098"/>
                <a:ext cx="399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869D8D40-F672-46CD-92A3-DC5CAA842646}"/>
                  </a:ext>
                </a:extLst>
              </p14:cNvPr>
              <p14:cNvContentPartPr/>
              <p14:nvPr/>
            </p14:nvContentPartPr>
            <p14:xfrm>
              <a:off x="9622468" y="2637858"/>
              <a:ext cx="21960" cy="28440"/>
            </p14:xfrm>
          </p:contentPart>
        </mc:Choice>
        <mc:Fallback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869D8D40-F672-46CD-92A3-DC5CAA84264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613468" y="2628858"/>
                <a:ext cx="396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6C60070F-FFA4-49DD-9904-955A2C9B1338}"/>
                  </a:ext>
                </a:extLst>
              </p14:cNvPr>
              <p14:cNvContentPartPr/>
              <p14:nvPr/>
            </p14:nvContentPartPr>
            <p14:xfrm>
              <a:off x="9432748" y="2609778"/>
              <a:ext cx="133920" cy="168480"/>
            </p14:xfrm>
          </p:contentPart>
        </mc:Choice>
        <mc:Fallback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6C60070F-FFA4-49DD-9904-955A2C9B1338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423748" y="2600778"/>
                <a:ext cx="1515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120" name="Ink 1119">
                <a:extLst>
                  <a:ext uri="{FF2B5EF4-FFF2-40B4-BE49-F238E27FC236}">
                    <a16:creationId xmlns:a16="http://schemas.microsoft.com/office/drawing/2014/main" id="{A4109624-77CB-4618-AA9E-6DC12BDA2147}"/>
                  </a:ext>
                </a:extLst>
              </p14:cNvPr>
              <p14:cNvContentPartPr/>
              <p14:nvPr/>
            </p14:nvContentPartPr>
            <p14:xfrm>
              <a:off x="8074828" y="3207738"/>
              <a:ext cx="63720" cy="21240"/>
            </p14:xfrm>
          </p:contentPart>
        </mc:Choice>
        <mc:Fallback>
          <p:pic>
            <p:nvPicPr>
              <p:cNvPr id="1120" name="Ink 1119">
                <a:extLst>
                  <a:ext uri="{FF2B5EF4-FFF2-40B4-BE49-F238E27FC236}">
                    <a16:creationId xmlns:a16="http://schemas.microsoft.com/office/drawing/2014/main" id="{A4109624-77CB-4618-AA9E-6DC12BDA214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065828" y="3198738"/>
                <a:ext cx="813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B02D256E-4327-41FF-9904-8EC3299D418C}"/>
                  </a:ext>
                </a:extLst>
              </p14:cNvPr>
              <p14:cNvContentPartPr/>
              <p14:nvPr/>
            </p14:nvContentPartPr>
            <p14:xfrm>
              <a:off x="8215948" y="3172458"/>
              <a:ext cx="9360" cy="84600"/>
            </p14:xfrm>
          </p:contentPart>
        </mc:Choice>
        <mc:Fallback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B02D256E-4327-41FF-9904-8EC3299D418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206948" y="3163458"/>
                <a:ext cx="270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FE36B91C-3A54-4BF7-970D-B11B9F680CDD}"/>
                  </a:ext>
                </a:extLst>
              </p14:cNvPr>
              <p14:cNvContentPartPr/>
              <p14:nvPr/>
            </p14:nvContentPartPr>
            <p14:xfrm>
              <a:off x="8335468" y="3150138"/>
              <a:ext cx="91800" cy="22680"/>
            </p14:xfrm>
          </p:contentPart>
        </mc:Choice>
        <mc:Fallback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FE36B91C-3A54-4BF7-970D-B11B9F680CD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326468" y="3141138"/>
                <a:ext cx="1094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C9E89452-0FDE-4FA1-B69D-2FEC0C69F445}"/>
                  </a:ext>
                </a:extLst>
              </p14:cNvPr>
              <p14:cNvContentPartPr/>
              <p14:nvPr/>
            </p14:nvContentPartPr>
            <p14:xfrm>
              <a:off x="7821748" y="3073098"/>
              <a:ext cx="204480" cy="19800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C9E89452-0FDE-4FA1-B69D-2FEC0C69F44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812748" y="3064098"/>
                <a:ext cx="2221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04D7D7DD-0170-4B0A-8637-D31573C6C670}"/>
                  </a:ext>
                </a:extLst>
              </p14:cNvPr>
              <p14:cNvContentPartPr/>
              <p14:nvPr/>
            </p14:nvContentPartPr>
            <p14:xfrm>
              <a:off x="8686828" y="3158418"/>
              <a:ext cx="14400" cy="70560"/>
            </p14:xfrm>
          </p:contentPart>
        </mc:Choice>
        <mc:Fallback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04D7D7DD-0170-4B0A-8637-D31573C6C67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677828" y="3149418"/>
                <a:ext cx="32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C9C2A41E-69FD-4C4D-B17B-82D60E7A7D8F}"/>
                  </a:ext>
                </a:extLst>
              </p14:cNvPr>
              <p14:cNvContentPartPr/>
              <p14:nvPr/>
            </p14:nvContentPartPr>
            <p14:xfrm>
              <a:off x="8680348" y="3081018"/>
              <a:ext cx="14040" cy="21600"/>
            </p14:xfrm>
          </p:contentPart>
        </mc:Choice>
        <mc:Fallback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C9C2A41E-69FD-4C4D-B17B-82D60E7A7D8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671348" y="3072018"/>
                <a:ext cx="316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826330E2-2C6B-476F-9F4C-915A6A22A70B}"/>
                  </a:ext>
                </a:extLst>
              </p14:cNvPr>
              <p14:cNvContentPartPr/>
              <p14:nvPr/>
            </p14:nvContentPartPr>
            <p14:xfrm>
              <a:off x="8841988" y="3214938"/>
              <a:ext cx="42480" cy="35280"/>
            </p14:xfrm>
          </p:contentPart>
        </mc:Choice>
        <mc:Fallback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826330E2-2C6B-476F-9F4C-915A6A22A70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832988" y="3205938"/>
                <a:ext cx="601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E91D013B-83C2-473F-9DA9-F3723422D2DA}"/>
                  </a:ext>
                </a:extLst>
              </p14:cNvPr>
              <p14:cNvContentPartPr/>
              <p14:nvPr/>
            </p14:nvContentPartPr>
            <p14:xfrm>
              <a:off x="8517988" y="3046098"/>
              <a:ext cx="106920" cy="182880"/>
            </p14:xfrm>
          </p:contentPart>
        </mc:Choice>
        <mc:Fallback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E91D013B-83C2-473F-9DA9-F3723422D2D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508988" y="3037098"/>
                <a:ext cx="1245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596B200E-6CAB-4FD3-9AF9-DF8F476B5354}"/>
                  </a:ext>
                </a:extLst>
              </p14:cNvPr>
              <p14:cNvContentPartPr/>
              <p14:nvPr/>
            </p14:nvContentPartPr>
            <p14:xfrm>
              <a:off x="9285148" y="3179298"/>
              <a:ext cx="14400" cy="70920"/>
            </p14:xfrm>
          </p:contentPart>
        </mc:Choice>
        <mc:Fallback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596B200E-6CAB-4FD3-9AF9-DF8F476B535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276148" y="3170298"/>
                <a:ext cx="320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0958B24D-85B2-4050-9D95-1645B70A7C3F}"/>
                  </a:ext>
                </a:extLst>
              </p14:cNvPr>
              <p14:cNvContentPartPr/>
              <p14:nvPr/>
            </p14:nvContentPartPr>
            <p14:xfrm>
              <a:off x="9270748" y="3095058"/>
              <a:ext cx="21600" cy="28800"/>
            </p14:xfrm>
          </p:contentPart>
        </mc:Choice>
        <mc:Fallback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0958B24D-85B2-4050-9D95-1645B70A7C3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261748" y="3086058"/>
                <a:ext cx="392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3620C835-3CA7-499D-81DA-6FCCEBAB7319}"/>
                  </a:ext>
                </a:extLst>
              </p14:cNvPr>
              <p14:cNvContentPartPr/>
              <p14:nvPr/>
            </p14:nvContentPartPr>
            <p14:xfrm>
              <a:off x="9397468" y="3179298"/>
              <a:ext cx="105840" cy="9000"/>
            </p14:xfrm>
          </p:contentPart>
        </mc:Choice>
        <mc:Fallback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3620C835-3CA7-499D-81DA-6FCCEBAB731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388468" y="3170298"/>
                <a:ext cx="1234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9B1ECA95-EBA8-43CD-B84B-28265F0D12FB}"/>
                  </a:ext>
                </a:extLst>
              </p14:cNvPr>
              <p14:cNvContentPartPr/>
              <p14:nvPr/>
            </p14:nvContentPartPr>
            <p14:xfrm>
              <a:off x="9573508" y="3144378"/>
              <a:ext cx="15480" cy="98640"/>
            </p14:xfrm>
          </p:contentPart>
        </mc:Choice>
        <mc:Fallback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9B1ECA95-EBA8-43CD-B84B-28265F0D12F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564508" y="3135378"/>
                <a:ext cx="331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FCBE39C0-2052-4B59-B5D1-F2F2681F13A5}"/>
                  </a:ext>
                </a:extLst>
              </p14:cNvPr>
              <p14:cNvContentPartPr/>
              <p14:nvPr/>
            </p14:nvContentPartPr>
            <p14:xfrm>
              <a:off x="9066988" y="3044658"/>
              <a:ext cx="155160" cy="163440"/>
            </p14:xfrm>
          </p:contentPart>
        </mc:Choice>
        <mc:Fallback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FCBE39C0-2052-4B59-B5D1-F2F2681F13A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057988" y="3035658"/>
                <a:ext cx="1728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30E7CE25-F2D2-4786-AA01-223D82133459}"/>
                  </a:ext>
                </a:extLst>
              </p14:cNvPr>
              <p14:cNvContentPartPr/>
              <p14:nvPr/>
            </p14:nvContentPartPr>
            <p14:xfrm>
              <a:off x="9749188" y="3087858"/>
              <a:ext cx="133920" cy="99000"/>
            </p14:xfrm>
          </p:contentPart>
        </mc:Choice>
        <mc:Fallback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30E7CE25-F2D2-4786-AA01-223D8213345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740188" y="3078858"/>
                <a:ext cx="1515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3882F624-2A00-4E53-8CF7-C60040283916}"/>
                  </a:ext>
                </a:extLst>
              </p14:cNvPr>
              <p14:cNvContentPartPr/>
              <p14:nvPr/>
            </p14:nvContentPartPr>
            <p14:xfrm>
              <a:off x="10206748" y="3137538"/>
              <a:ext cx="14760" cy="98640"/>
            </p14:xfrm>
          </p:contentPart>
        </mc:Choice>
        <mc:Fallback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3882F624-2A00-4E53-8CF7-C6004028391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197748" y="3128538"/>
                <a:ext cx="324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141" name="Ink 1140">
                <a:extLst>
                  <a:ext uri="{FF2B5EF4-FFF2-40B4-BE49-F238E27FC236}">
                    <a16:creationId xmlns:a16="http://schemas.microsoft.com/office/drawing/2014/main" id="{7558ECF2-C723-43A7-9A24-FB2741DA73ED}"/>
                  </a:ext>
                </a:extLst>
              </p14:cNvPr>
              <p14:cNvContentPartPr/>
              <p14:nvPr/>
            </p14:nvContentPartPr>
            <p14:xfrm>
              <a:off x="10213948" y="3081018"/>
              <a:ext cx="360" cy="14400"/>
            </p14:xfrm>
          </p:contentPart>
        </mc:Choice>
        <mc:Fallback>
          <p:pic>
            <p:nvPicPr>
              <p:cNvPr id="1141" name="Ink 1140">
                <a:extLst>
                  <a:ext uri="{FF2B5EF4-FFF2-40B4-BE49-F238E27FC236}">
                    <a16:creationId xmlns:a16="http://schemas.microsoft.com/office/drawing/2014/main" id="{7558ECF2-C723-43A7-9A24-FB2741DA73E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204948" y="3072018"/>
                <a:ext cx="180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142" name="Ink 1141">
                <a:extLst>
                  <a:ext uri="{FF2B5EF4-FFF2-40B4-BE49-F238E27FC236}">
                    <a16:creationId xmlns:a16="http://schemas.microsoft.com/office/drawing/2014/main" id="{27B4B493-4536-463C-BC43-D4A9456920D1}"/>
                  </a:ext>
                </a:extLst>
              </p14:cNvPr>
              <p14:cNvContentPartPr/>
              <p14:nvPr/>
            </p14:nvContentPartPr>
            <p14:xfrm>
              <a:off x="9981388" y="3010458"/>
              <a:ext cx="169560" cy="204840"/>
            </p14:xfrm>
          </p:contentPart>
        </mc:Choice>
        <mc:Fallback>
          <p:pic>
            <p:nvPicPr>
              <p:cNvPr id="1142" name="Ink 1141">
                <a:extLst>
                  <a:ext uri="{FF2B5EF4-FFF2-40B4-BE49-F238E27FC236}">
                    <a16:creationId xmlns:a16="http://schemas.microsoft.com/office/drawing/2014/main" id="{27B4B493-4536-463C-BC43-D4A9456920D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972388" y="3001458"/>
                <a:ext cx="18720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91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8" name="Ink 817">
                <a:extLst>
                  <a:ext uri="{FF2B5EF4-FFF2-40B4-BE49-F238E27FC236}">
                    <a16:creationId xmlns:a16="http://schemas.microsoft.com/office/drawing/2014/main" id="{4C62D68F-B86B-4882-868F-5008C189B11C}"/>
                  </a:ext>
                </a:extLst>
              </p14:cNvPr>
              <p14:cNvContentPartPr/>
              <p14:nvPr/>
            </p14:nvContentPartPr>
            <p14:xfrm>
              <a:off x="225138" y="140898"/>
              <a:ext cx="204120" cy="218160"/>
            </p14:xfrm>
          </p:contentPart>
        </mc:Choice>
        <mc:Fallback>
          <p:pic>
            <p:nvPicPr>
              <p:cNvPr id="818" name="Ink 817">
                <a:extLst>
                  <a:ext uri="{FF2B5EF4-FFF2-40B4-BE49-F238E27FC236}">
                    <a16:creationId xmlns:a16="http://schemas.microsoft.com/office/drawing/2014/main" id="{4C62D68F-B86B-4882-868F-5008C189B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138" y="131898"/>
                <a:ext cx="221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21" name="Ink 820">
                <a:extLst>
                  <a:ext uri="{FF2B5EF4-FFF2-40B4-BE49-F238E27FC236}">
                    <a16:creationId xmlns:a16="http://schemas.microsoft.com/office/drawing/2014/main" id="{0346907C-76D6-4F6E-9E49-A3EBF56466F8}"/>
                  </a:ext>
                </a:extLst>
              </p14:cNvPr>
              <p14:cNvContentPartPr/>
              <p14:nvPr/>
            </p14:nvContentPartPr>
            <p14:xfrm>
              <a:off x="554538" y="210738"/>
              <a:ext cx="15480" cy="42840"/>
            </p14:xfrm>
          </p:contentPart>
        </mc:Choice>
        <mc:Fallback>
          <p:pic>
            <p:nvPicPr>
              <p:cNvPr id="821" name="Ink 820">
                <a:extLst>
                  <a:ext uri="{FF2B5EF4-FFF2-40B4-BE49-F238E27FC236}">
                    <a16:creationId xmlns:a16="http://schemas.microsoft.com/office/drawing/2014/main" id="{0346907C-76D6-4F6E-9E49-A3EBF56466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538" y="201738"/>
                <a:ext cx="331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28" name="Ink 827">
                <a:extLst>
                  <a:ext uri="{FF2B5EF4-FFF2-40B4-BE49-F238E27FC236}">
                    <a16:creationId xmlns:a16="http://schemas.microsoft.com/office/drawing/2014/main" id="{AF4E8B0F-2925-49DE-B06D-1F74575652FB}"/>
                  </a:ext>
                </a:extLst>
              </p14:cNvPr>
              <p14:cNvContentPartPr/>
              <p14:nvPr/>
            </p14:nvContentPartPr>
            <p14:xfrm>
              <a:off x="1090218" y="210738"/>
              <a:ext cx="77760" cy="84960"/>
            </p14:xfrm>
          </p:contentPart>
        </mc:Choice>
        <mc:Fallback>
          <p:pic>
            <p:nvPicPr>
              <p:cNvPr id="828" name="Ink 827">
                <a:extLst>
                  <a:ext uri="{FF2B5EF4-FFF2-40B4-BE49-F238E27FC236}">
                    <a16:creationId xmlns:a16="http://schemas.microsoft.com/office/drawing/2014/main" id="{AF4E8B0F-2925-49DE-B06D-1F74575652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218" y="201738"/>
                <a:ext cx="954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29" name="Ink 828">
                <a:extLst>
                  <a:ext uri="{FF2B5EF4-FFF2-40B4-BE49-F238E27FC236}">
                    <a16:creationId xmlns:a16="http://schemas.microsoft.com/office/drawing/2014/main" id="{274222EF-6A00-4B5A-BCD1-BDDACF6F7EB2}"/>
                  </a:ext>
                </a:extLst>
              </p14:cNvPr>
              <p14:cNvContentPartPr/>
              <p14:nvPr/>
            </p14:nvContentPartPr>
            <p14:xfrm>
              <a:off x="893658" y="168978"/>
              <a:ext cx="147600" cy="126720"/>
            </p14:xfrm>
          </p:contentPart>
        </mc:Choice>
        <mc:Fallback>
          <p:pic>
            <p:nvPicPr>
              <p:cNvPr id="829" name="Ink 828">
                <a:extLst>
                  <a:ext uri="{FF2B5EF4-FFF2-40B4-BE49-F238E27FC236}">
                    <a16:creationId xmlns:a16="http://schemas.microsoft.com/office/drawing/2014/main" id="{274222EF-6A00-4B5A-BCD1-BDDACF6F7E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4658" y="159978"/>
                <a:ext cx="1652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30" name="Ink 829">
                <a:extLst>
                  <a:ext uri="{FF2B5EF4-FFF2-40B4-BE49-F238E27FC236}">
                    <a16:creationId xmlns:a16="http://schemas.microsoft.com/office/drawing/2014/main" id="{08A75775-3D12-472E-AC10-88D2FB66D7A4}"/>
                  </a:ext>
                </a:extLst>
              </p14:cNvPr>
              <p14:cNvContentPartPr/>
              <p14:nvPr/>
            </p14:nvContentPartPr>
            <p14:xfrm>
              <a:off x="643458" y="154938"/>
              <a:ext cx="201960" cy="140760"/>
            </p14:xfrm>
          </p:contentPart>
        </mc:Choice>
        <mc:Fallback>
          <p:pic>
            <p:nvPicPr>
              <p:cNvPr id="830" name="Ink 829">
                <a:extLst>
                  <a:ext uri="{FF2B5EF4-FFF2-40B4-BE49-F238E27FC236}">
                    <a16:creationId xmlns:a16="http://schemas.microsoft.com/office/drawing/2014/main" id="{08A75775-3D12-472E-AC10-88D2FB66D7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458" y="145938"/>
                <a:ext cx="2196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40" name="Ink 839">
                <a:extLst>
                  <a:ext uri="{FF2B5EF4-FFF2-40B4-BE49-F238E27FC236}">
                    <a16:creationId xmlns:a16="http://schemas.microsoft.com/office/drawing/2014/main" id="{84C5BEF8-9E49-4FE4-9CCF-316B9A3C442D}"/>
                  </a:ext>
                </a:extLst>
              </p14:cNvPr>
              <p14:cNvContentPartPr/>
              <p14:nvPr/>
            </p14:nvContentPartPr>
            <p14:xfrm>
              <a:off x="1314498" y="133698"/>
              <a:ext cx="495360" cy="254160"/>
            </p14:xfrm>
          </p:contentPart>
        </mc:Choice>
        <mc:Fallback>
          <p:pic>
            <p:nvPicPr>
              <p:cNvPr id="840" name="Ink 839">
                <a:extLst>
                  <a:ext uri="{FF2B5EF4-FFF2-40B4-BE49-F238E27FC236}">
                    <a16:creationId xmlns:a16="http://schemas.microsoft.com/office/drawing/2014/main" id="{84C5BEF8-9E49-4FE4-9CCF-316B9A3C44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05498" y="124698"/>
                <a:ext cx="5130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43" name="Ink 842">
                <a:extLst>
                  <a:ext uri="{FF2B5EF4-FFF2-40B4-BE49-F238E27FC236}">
                    <a16:creationId xmlns:a16="http://schemas.microsoft.com/office/drawing/2014/main" id="{5E38C8B5-1211-480C-A129-451FDD0966CE}"/>
                  </a:ext>
                </a:extLst>
              </p14:cNvPr>
              <p14:cNvContentPartPr/>
              <p14:nvPr/>
            </p14:nvContentPartPr>
            <p14:xfrm>
              <a:off x="267618" y="702138"/>
              <a:ext cx="147600" cy="43920"/>
            </p14:xfrm>
          </p:contentPart>
        </mc:Choice>
        <mc:Fallback>
          <p:pic>
            <p:nvPicPr>
              <p:cNvPr id="843" name="Ink 842">
                <a:extLst>
                  <a:ext uri="{FF2B5EF4-FFF2-40B4-BE49-F238E27FC236}">
                    <a16:creationId xmlns:a16="http://schemas.microsoft.com/office/drawing/2014/main" id="{5E38C8B5-1211-480C-A129-451FDD0966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618" y="693138"/>
                <a:ext cx="1652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44" name="Ink 843">
                <a:extLst>
                  <a:ext uri="{FF2B5EF4-FFF2-40B4-BE49-F238E27FC236}">
                    <a16:creationId xmlns:a16="http://schemas.microsoft.com/office/drawing/2014/main" id="{DEC26A8A-F241-44F0-9E83-7AC40900CACC}"/>
                  </a:ext>
                </a:extLst>
              </p14:cNvPr>
              <p14:cNvContentPartPr/>
              <p14:nvPr/>
            </p14:nvContentPartPr>
            <p14:xfrm>
              <a:off x="288138" y="478578"/>
              <a:ext cx="98640" cy="183240"/>
            </p14:xfrm>
          </p:contentPart>
        </mc:Choice>
        <mc:Fallback>
          <p:pic>
            <p:nvPicPr>
              <p:cNvPr id="844" name="Ink 843">
                <a:extLst>
                  <a:ext uri="{FF2B5EF4-FFF2-40B4-BE49-F238E27FC236}">
                    <a16:creationId xmlns:a16="http://schemas.microsoft.com/office/drawing/2014/main" id="{DEC26A8A-F241-44F0-9E83-7AC40900CA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9138" y="469578"/>
                <a:ext cx="1162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45" name="Ink 844">
                <a:extLst>
                  <a:ext uri="{FF2B5EF4-FFF2-40B4-BE49-F238E27FC236}">
                    <a16:creationId xmlns:a16="http://schemas.microsoft.com/office/drawing/2014/main" id="{73217869-5BB9-45D4-AAF2-927D85862E25}"/>
                  </a:ext>
                </a:extLst>
              </p14:cNvPr>
              <p14:cNvContentPartPr/>
              <p14:nvPr/>
            </p14:nvContentPartPr>
            <p14:xfrm>
              <a:off x="611778" y="590898"/>
              <a:ext cx="360" cy="6840"/>
            </p14:xfrm>
          </p:contentPart>
        </mc:Choice>
        <mc:Fallback>
          <p:pic>
            <p:nvPicPr>
              <p:cNvPr id="845" name="Ink 844">
                <a:extLst>
                  <a:ext uri="{FF2B5EF4-FFF2-40B4-BE49-F238E27FC236}">
                    <a16:creationId xmlns:a16="http://schemas.microsoft.com/office/drawing/2014/main" id="{73217869-5BB9-45D4-AAF2-927D85862E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2778" y="581898"/>
                <a:ext cx="18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46" name="Ink 845">
                <a:extLst>
                  <a:ext uri="{FF2B5EF4-FFF2-40B4-BE49-F238E27FC236}">
                    <a16:creationId xmlns:a16="http://schemas.microsoft.com/office/drawing/2014/main" id="{AD7BB2B9-307B-4362-A7D3-F1A3D7F33013}"/>
                  </a:ext>
                </a:extLst>
              </p14:cNvPr>
              <p14:cNvContentPartPr/>
              <p14:nvPr/>
            </p14:nvContentPartPr>
            <p14:xfrm>
              <a:off x="611778" y="626178"/>
              <a:ext cx="360" cy="14400"/>
            </p14:xfrm>
          </p:contentPart>
        </mc:Choice>
        <mc:Fallback>
          <p:pic>
            <p:nvPicPr>
              <p:cNvPr id="846" name="Ink 845">
                <a:extLst>
                  <a:ext uri="{FF2B5EF4-FFF2-40B4-BE49-F238E27FC236}">
                    <a16:creationId xmlns:a16="http://schemas.microsoft.com/office/drawing/2014/main" id="{AD7BB2B9-307B-4362-A7D3-F1A3D7F330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2778" y="617178"/>
                <a:ext cx="180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56" name="Ink 855">
                <a:extLst>
                  <a:ext uri="{FF2B5EF4-FFF2-40B4-BE49-F238E27FC236}">
                    <a16:creationId xmlns:a16="http://schemas.microsoft.com/office/drawing/2014/main" id="{6BEEFE45-708C-4CDD-AF71-D558F07DFF0E}"/>
                  </a:ext>
                </a:extLst>
              </p14:cNvPr>
              <p14:cNvContentPartPr/>
              <p14:nvPr/>
            </p14:nvContentPartPr>
            <p14:xfrm>
              <a:off x="1349418" y="499458"/>
              <a:ext cx="15480" cy="119880"/>
            </p14:xfrm>
          </p:contentPart>
        </mc:Choice>
        <mc:Fallback>
          <p:pic>
            <p:nvPicPr>
              <p:cNvPr id="856" name="Ink 855">
                <a:extLst>
                  <a:ext uri="{FF2B5EF4-FFF2-40B4-BE49-F238E27FC236}">
                    <a16:creationId xmlns:a16="http://schemas.microsoft.com/office/drawing/2014/main" id="{6BEEFE45-708C-4CDD-AF71-D558F07DFF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40418" y="490458"/>
                <a:ext cx="331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57" name="Ink 856">
                <a:extLst>
                  <a:ext uri="{FF2B5EF4-FFF2-40B4-BE49-F238E27FC236}">
                    <a16:creationId xmlns:a16="http://schemas.microsoft.com/office/drawing/2014/main" id="{55EE703B-5E63-4EE3-A6EA-4E655A430113}"/>
                  </a:ext>
                </a:extLst>
              </p14:cNvPr>
              <p14:cNvContentPartPr/>
              <p14:nvPr/>
            </p14:nvContentPartPr>
            <p14:xfrm>
              <a:off x="731298" y="492618"/>
              <a:ext cx="506880" cy="185040"/>
            </p14:xfrm>
          </p:contentPart>
        </mc:Choice>
        <mc:Fallback>
          <p:pic>
            <p:nvPicPr>
              <p:cNvPr id="857" name="Ink 856">
                <a:extLst>
                  <a:ext uri="{FF2B5EF4-FFF2-40B4-BE49-F238E27FC236}">
                    <a16:creationId xmlns:a16="http://schemas.microsoft.com/office/drawing/2014/main" id="{55EE703B-5E63-4EE3-A6EA-4E655A4301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2298" y="483618"/>
                <a:ext cx="5245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4" name="Ink 863">
                <a:extLst>
                  <a:ext uri="{FF2B5EF4-FFF2-40B4-BE49-F238E27FC236}">
                    <a16:creationId xmlns:a16="http://schemas.microsoft.com/office/drawing/2014/main" id="{6D44E718-6125-4E82-84E7-CB50151C3538}"/>
                  </a:ext>
                </a:extLst>
              </p14:cNvPr>
              <p14:cNvContentPartPr/>
              <p14:nvPr/>
            </p14:nvContentPartPr>
            <p14:xfrm>
              <a:off x="1407018" y="513858"/>
              <a:ext cx="654120" cy="169560"/>
            </p14:xfrm>
          </p:contentPart>
        </mc:Choice>
        <mc:Fallback>
          <p:pic>
            <p:nvPicPr>
              <p:cNvPr id="864" name="Ink 863">
                <a:extLst>
                  <a:ext uri="{FF2B5EF4-FFF2-40B4-BE49-F238E27FC236}">
                    <a16:creationId xmlns:a16="http://schemas.microsoft.com/office/drawing/2014/main" id="{6D44E718-6125-4E82-84E7-CB50151C35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98018" y="504858"/>
                <a:ext cx="6717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67" name="Ink 866">
                <a:extLst>
                  <a:ext uri="{FF2B5EF4-FFF2-40B4-BE49-F238E27FC236}">
                    <a16:creationId xmlns:a16="http://schemas.microsoft.com/office/drawing/2014/main" id="{285B79E8-B0D0-4295-BDB2-4F148B83526E}"/>
                  </a:ext>
                </a:extLst>
              </p14:cNvPr>
              <p14:cNvContentPartPr/>
              <p14:nvPr/>
            </p14:nvContentPartPr>
            <p14:xfrm>
              <a:off x="302538" y="920298"/>
              <a:ext cx="147600" cy="135000"/>
            </p14:xfrm>
          </p:contentPart>
        </mc:Choice>
        <mc:Fallback>
          <p:pic>
            <p:nvPicPr>
              <p:cNvPr id="867" name="Ink 866">
                <a:extLst>
                  <a:ext uri="{FF2B5EF4-FFF2-40B4-BE49-F238E27FC236}">
                    <a16:creationId xmlns:a16="http://schemas.microsoft.com/office/drawing/2014/main" id="{285B79E8-B0D0-4295-BDB2-4F148B8352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3538" y="911298"/>
                <a:ext cx="1652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70" name="Ink 869">
                <a:extLst>
                  <a:ext uri="{FF2B5EF4-FFF2-40B4-BE49-F238E27FC236}">
                    <a16:creationId xmlns:a16="http://schemas.microsoft.com/office/drawing/2014/main" id="{A688861F-E662-4638-B677-078267DCAF9A}"/>
                  </a:ext>
                </a:extLst>
              </p14:cNvPr>
              <p14:cNvContentPartPr/>
              <p14:nvPr/>
            </p14:nvContentPartPr>
            <p14:xfrm>
              <a:off x="647058" y="991938"/>
              <a:ext cx="14760" cy="49680"/>
            </p14:xfrm>
          </p:contentPart>
        </mc:Choice>
        <mc:Fallback>
          <p:pic>
            <p:nvPicPr>
              <p:cNvPr id="870" name="Ink 869">
                <a:extLst>
                  <a:ext uri="{FF2B5EF4-FFF2-40B4-BE49-F238E27FC236}">
                    <a16:creationId xmlns:a16="http://schemas.microsoft.com/office/drawing/2014/main" id="{A688861F-E662-4638-B677-078267DCAF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058" y="982938"/>
                <a:ext cx="324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71" name="Ink 870">
                <a:extLst>
                  <a:ext uri="{FF2B5EF4-FFF2-40B4-BE49-F238E27FC236}">
                    <a16:creationId xmlns:a16="http://schemas.microsoft.com/office/drawing/2014/main" id="{40115C1B-CCCB-4718-9F8B-D2138B910ED5}"/>
                  </a:ext>
                </a:extLst>
              </p14:cNvPr>
              <p14:cNvContentPartPr/>
              <p14:nvPr/>
            </p14:nvContentPartPr>
            <p14:xfrm>
              <a:off x="360498" y="1102458"/>
              <a:ext cx="146160" cy="53640"/>
            </p14:xfrm>
          </p:contentPart>
        </mc:Choice>
        <mc:Fallback>
          <p:pic>
            <p:nvPicPr>
              <p:cNvPr id="871" name="Ink 870">
                <a:extLst>
                  <a:ext uri="{FF2B5EF4-FFF2-40B4-BE49-F238E27FC236}">
                    <a16:creationId xmlns:a16="http://schemas.microsoft.com/office/drawing/2014/main" id="{40115C1B-CCCB-4718-9F8B-D2138B910E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1498" y="1093458"/>
                <a:ext cx="1638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81" name="Ink 880">
                <a:extLst>
                  <a:ext uri="{FF2B5EF4-FFF2-40B4-BE49-F238E27FC236}">
                    <a16:creationId xmlns:a16="http://schemas.microsoft.com/office/drawing/2014/main" id="{9DF3A8EC-C39E-4A15-9F0E-F0D5B3312303}"/>
                  </a:ext>
                </a:extLst>
              </p14:cNvPr>
              <p14:cNvContentPartPr/>
              <p14:nvPr/>
            </p14:nvContentPartPr>
            <p14:xfrm>
              <a:off x="1715178" y="907338"/>
              <a:ext cx="92880" cy="120960"/>
            </p14:xfrm>
          </p:contentPart>
        </mc:Choice>
        <mc:Fallback>
          <p:pic>
            <p:nvPicPr>
              <p:cNvPr id="881" name="Ink 880">
                <a:extLst>
                  <a:ext uri="{FF2B5EF4-FFF2-40B4-BE49-F238E27FC236}">
                    <a16:creationId xmlns:a16="http://schemas.microsoft.com/office/drawing/2014/main" id="{9DF3A8EC-C39E-4A15-9F0E-F0D5B331230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06178" y="898338"/>
                <a:ext cx="110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86" name="Ink 885">
                <a:extLst>
                  <a:ext uri="{FF2B5EF4-FFF2-40B4-BE49-F238E27FC236}">
                    <a16:creationId xmlns:a16="http://schemas.microsoft.com/office/drawing/2014/main" id="{A6092FF4-0FE4-418C-998A-DBA36242EE2E}"/>
                  </a:ext>
                </a:extLst>
              </p14:cNvPr>
              <p14:cNvContentPartPr/>
              <p14:nvPr/>
            </p14:nvContentPartPr>
            <p14:xfrm>
              <a:off x="1849458" y="886098"/>
              <a:ext cx="183240" cy="162360"/>
            </p14:xfrm>
          </p:contentPart>
        </mc:Choice>
        <mc:Fallback>
          <p:pic>
            <p:nvPicPr>
              <p:cNvPr id="886" name="Ink 885">
                <a:extLst>
                  <a:ext uri="{FF2B5EF4-FFF2-40B4-BE49-F238E27FC236}">
                    <a16:creationId xmlns:a16="http://schemas.microsoft.com/office/drawing/2014/main" id="{A6092FF4-0FE4-418C-998A-DBA36242EE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40458" y="877098"/>
                <a:ext cx="2008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87" name="Ink 886">
                <a:extLst>
                  <a:ext uri="{FF2B5EF4-FFF2-40B4-BE49-F238E27FC236}">
                    <a16:creationId xmlns:a16="http://schemas.microsoft.com/office/drawing/2014/main" id="{38A06682-7C05-461D-A5DB-79E4258E9096}"/>
                  </a:ext>
                </a:extLst>
              </p14:cNvPr>
              <p14:cNvContentPartPr/>
              <p14:nvPr/>
            </p14:nvContentPartPr>
            <p14:xfrm>
              <a:off x="1520778" y="906978"/>
              <a:ext cx="139680" cy="141480"/>
            </p14:xfrm>
          </p:contentPart>
        </mc:Choice>
        <mc:Fallback>
          <p:pic>
            <p:nvPicPr>
              <p:cNvPr id="887" name="Ink 886">
                <a:extLst>
                  <a:ext uri="{FF2B5EF4-FFF2-40B4-BE49-F238E27FC236}">
                    <a16:creationId xmlns:a16="http://schemas.microsoft.com/office/drawing/2014/main" id="{38A06682-7C05-461D-A5DB-79E4258E909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11778" y="897978"/>
                <a:ext cx="1573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88" name="Ink 887">
                <a:extLst>
                  <a:ext uri="{FF2B5EF4-FFF2-40B4-BE49-F238E27FC236}">
                    <a16:creationId xmlns:a16="http://schemas.microsoft.com/office/drawing/2014/main" id="{B22C9A41-2988-433A-A9BD-EAC66FCF4B47}"/>
                  </a:ext>
                </a:extLst>
              </p14:cNvPr>
              <p14:cNvContentPartPr/>
              <p14:nvPr/>
            </p14:nvContentPartPr>
            <p14:xfrm>
              <a:off x="1067538" y="900498"/>
              <a:ext cx="269280" cy="141120"/>
            </p14:xfrm>
          </p:contentPart>
        </mc:Choice>
        <mc:Fallback>
          <p:pic>
            <p:nvPicPr>
              <p:cNvPr id="888" name="Ink 887">
                <a:extLst>
                  <a:ext uri="{FF2B5EF4-FFF2-40B4-BE49-F238E27FC236}">
                    <a16:creationId xmlns:a16="http://schemas.microsoft.com/office/drawing/2014/main" id="{B22C9A41-2988-433A-A9BD-EAC66FCF4B4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8538" y="891498"/>
                <a:ext cx="286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89" name="Ink 888">
                <a:extLst>
                  <a:ext uri="{FF2B5EF4-FFF2-40B4-BE49-F238E27FC236}">
                    <a16:creationId xmlns:a16="http://schemas.microsoft.com/office/drawing/2014/main" id="{D2ABEBC0-195F-4FB6-BFA1-BCC36C43EE72}"/>
                  </a:ext>
                </a:extLst>
              </p14:cNvPr>
              <p14:cNvContentPartPr/>
              <p14:nvPr/>
            </p14:nvContentPartPr>
            <p14:xfrm>
              <a:off x="804738" y="935778"/>
              <a:ext cx="217440" cy="127080"/>
            </p14:xfrm>
          </p:contentPart>
        </mc:Choice>
        <mc:Fallback>
          <p:pic>
            <p:nvPicPr>
              <p:cNvPr id="889" name="Ink 888">
                <a:extLst>
                  <a:ext uri="{FF2B5EF4-FFF2-40B4-BE49-F238E27FC236}">
                    <a16:creationId xmlns:a16="http://schemas.microsoft.com/office/drawing/2014/main" id="{D2ABEBC0-195F-4FB6-BFA1-BCC36C43EE7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5738" y="926778"/>
                <a:ext cx="2350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92" name="Ink 891">
                <a:extLst>
                  <a:ext uri="{FF2B5EF4-FFF2-40B4-BE49-F238E27FC236}">
                    <a16:creationId xmlns:a16="http://schemas.microsoft.com/office/drawing/2014/main" id="{D3EDE64F-2FC4-422C-883C-37AE3538170A}"/>
                  </a:ext>
                </a:extLst>
              </p14:cNvPr>
              <p14:cNvContentPartPr/>
              <p14:nvPr/>
            </p14:nvContentPartPr>
            <p14:xfrm>
              <a:off x="351498" y="1322418"/>
              <a:ext cx="84960" cy="176040"/>
            </p14:xfrm>
          </p:contentPart>
        </mc:Choice>
        <mc:Fallback>
          <p:pic>
            <p:nvPicPr>
              <p:cNvPr id="892" name="Ink 891">
                <a:extLst>
                  <a:ext uri="{FF2B5EF4-FFF2-40B4-BE49-F238E27FC236}">
                    <a16:creationId xmlns:a16="http://schemas.microsoft.com/office/drawing/2014/main" id="{D3EDE64F-2FC4-422C-883C-37AE3538170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2498" y="1313418"/>
                <a:ext cx="102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93" name="Ink 892">
                <a:extLst>
                  <a:ext uri="{FF2B5EF4-FFF2-40B4-BE49-F238E27FC236}">
                    <a16:creationId xmlns:a16="http://schemas.microsoft.com/office/drawing/2014/main" id="{8BC4A2A7-226E-41CA-9AAC-23EB73DA09F3}"/>
                  </a:ext>
                </a:extLst>
              </p14:cNvPr>
              <p14:cNvContentPartPr/>
              <p14:nvPr/>
            </p14:nvContentPartPr>
            <p14:xfrm>
              <a:off x="365538" y="1568658"/>
              <a:ext cx="120240" cy="42480"/>
            </p14:xfrm>
          </p:contentPart>
        </mc:Choice>
        <mc:Fallback>
          <p:pic>
            <p:nvPicPr>
              <p:cNvPr id="893" name="Ink 892">
                <a:extLst>
                  <a:ext uri="{FF2B5EF4-FFF2-40B4-BE49-F238E27FC236}">
                    <a16:creationId xmlns:a16="http://schemas.microsoft.com/office/drawing/2014/main" id="{8BC4A2A7-226E-41CA-9AAC-23EB73DA09F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6538" y="1559658"/>
                <a:ext cx="1378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94" name="Ink 893">
                <a:extLst>
                  <a:ext uri="{FF2B5EF4-FFF2-40B4-BE49-F238E27FC236}">
                    <a16:creationId xmlns:a16="http://schemas.microsoft.com/office/drawing/2014/main" id="{974A72C9-5059-4FBF-9927-38817B99F93E}"/>
                  </a:ext>
                </a:extLst>
              </p14:cNvPr>
              <p14:cNvContentPartPr/>
              <p14:nvPr/>
            </p14:nvContentPartPr>
            <p14:xfrm>
              <a:off x="681978" y="1441938"/>
              <a:ext cx="8280" cy="28800"/>
            </p14:xfrm>
          </p:contentPart>
        </mc:Choice>
        <mc:Fallback>
          <p:pic>
            <p:nvPicPr>
              <p:cNvPr id="894" name="Ink 893">
                <a:extLst>
                  <a:ext uri="{FF2B5EF4-FFF2-40B4-BE49-F238E27FC236}">
                    <a16:creationId xmlns:a16="http://schemas.microsoft.com/office/drawing/2014/main" id="{974A72C9-5059-4FBF-9927-38817B99F9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2978" y="1432938"/>
                <a:ext cx="259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95" name="Ink 894">
                <a:extLst>
                  <a:ext uri="{FF2B5EF4-FFF2-40B4-BE49-F238E27FC236}">
                    <a16:creationId xmlns:a16="http://schemas.microsoft.com/office/drawing/2014/main" id="{280F0903-D871-4A22-A69C-CD619D0AA9D5}"/>
                  </a:ext>
                </a:extLst>
              </p14:cNvPr>
              <p14:cNvContentPartPr/>
              <p14:nvPr/>
            </p14:nvContentPartPr>
            <p14:xfrm>
              <a:off x="675138" y="1526178"/>
              <a:ext cx="7560" cy="28800"/>
            </p14:xfrm>
          </p:contentPart>
        </mc:Choice>
        <mc:Fallback>
          <p:pic>
            <p:nvPicPr>
              <p:cNvPr id="895" name="Ink 894">
                <a:extLst>
                  <a:ext uri="{FF2B5EF4-FFF2-40B4-BE49-F238E27FC236}">
                    <a16:creationId xmlns:a16="http://schemas.microsoft.com/office/drawing/2014/main" id="{280F0903-D871-4A22-A69C-CD619D0AA9D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6138" y="1517178"/>
                <a:ext cx="252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02" name="Ink 901">
                <a:extLst>
                  <a:ext uri="{FF2B5EF4-FFF2-40B4-BE49-F238E27FC236}">
                    <a16:creationId xmlns:a16="http://schemas.microsoft.com/office/drawing/2014/main" id="{B083FF5B-7773-4988-A53F-DBF95DC4DEA6}"/>
                  </a:ext>
                </a:extLst>
              </p14:cNvPr>
              <p14:cNvContentPartPr/>
              <p14:nvPr/>
            </p14:nvContentPartPr>
            <p14:xfrm>
              <a:off x="1392618" y="1477218"/>
              <a:ext cx="7560" cy="49320"/>
            </p14:xfrm>
          </p:contentPart>
        </mc:Choice>
        <mc:Fallback>
          <p:pic>
            <p:nvPicPr>
              <p:cNvPr id="902" name="Ink 901">
                <a:extLst>
                  <a:ext uri="{FF2B5EF4-FFF2-40B4-BE49-F238E27FC236}">
                    <a16:creationId xmlns:a16="http://schemas.microsoft.com/office/drawing/2014/main" id="{B083FF5B-7773-4988-A53F-DBF95DC4DE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83618" y="1468218"/>
                <a:ext cx="252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03" name="Ink 902">
                <a:extLst>
                  <a:ext uri="{FF2B5EF4-FFF2-40B4-BE49-F238E27FC236}">
                    <a16:creationId xmlns:a16="http://schemas.microsoft.com/office/drawing/2014/main" id="{B2146F75-8CCE-415D-8A12-D17E321EA76D}"/>
                  </a:ext>
                </a:extLst>
              </p14:cNvPr>
              <p14:cNvContentPartPr/>
              <p14:nvPr/>
            </p14:nvContentPartPr>
            <p14:xfrm>
              <a:off x="1392978" y="1399818"/>
              <a:ext cx="21240" cy="42480"/>
            </p14:xfrm>
          </p:contentPart>
        </mc:Choice>
        <mc:Fallback>
          <p:pic>
            <p:nvPicPr>
              <p:cNvPr id="903" name="Ink 902">
                <a:extLst>
                  <a:ext uri="{FF2B5EF4-FFF2-40B4-BE49-F238E27FC236}">
                    <a16:creationId xmlns:a16="http://schemas.microsoft.com/office/drawing/2014/main" id="{B2146F75-8CCE-415D-8A12-D17E321EA7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83978" y="1390818"/>
                <a:ext cx="388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04" name="Ink 903">
                <a:extLst>
                  <a:ext uri="{FF2B5EF4-FFF2-40B4-BE49-F238E27FC236}">
                    <a16:creationId xmlns:a16="http://schemas.microsoft.com/office/drawing/2014/main" id="{80EF5622-9B77-4A4F-A5B0-0AC641FE22CB}"/>
                  </a:ext>
                </a:extLst>
              </p14:cNvPr>
              <p14:cNvContentPartPr/>
              <p14:nvPr/>
            </p14:nvContentPartPr>
            <p14:xfrm>
              <a:off x="991938" y="1449138"/>
              <a:ext cx="352440" cy="108000"/>
            </p14:xfrm>
          </p:contentPart>
        </mc:Choice>
        <mc:Fallback>
          <p:pic>
            <p:nvPicPr>
              <p:cNvPr id="904" name="Ink 903">
                <a:extLst>
                  <a:ext uri="{FF2B5EF4-FFF2-40B4-BE49-F238E27FC236}">
                    <a16:creationId xmlns:a16="http://schemas.microsoft.com/office/drawing/2014/main" id="{80EF5622-9B77-4A4F-A5B0-0AC641FE22C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2938" y="1440138"/>
                <a:ext cx="3700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05" name="Ink 904">
                <a:extLst>
                  <a:ext uri="{FF2B5EF4-FFF2-40B4-BE49-F238E27FC236}">
                    <a16:creationId xmlns:a16="http://schemas.microsoft.com/office/drawing/2014/main" id="{2F199E48-2308-4684-AD29-22AF2C3D468E}"/>
                  </a:ext>
                </a:extLst>
              </p14:cNvPr>
              <p14:cNvContentPartPr/>
              <p14:nvPr/>
            </p14:nvContentPartPr>
            <p14:xfrm>
              <a:off x="879258" y="1392978"/>
              <a:ext cx="70920" cy="163440"/>
            </p14:xfrm>
          </p:contentPart>
        </mc:Choice>
        <mc:Fallback>
          <p:pic>
            <p:nvPicPr>
              <p:cNvPr id="905" name="Ink 904">
                <a:extLst>
                  <a:ext uri="{FF2B5EF4-FFF2-40B4-BE49-F238E27FC236}">
                    <a16:creationId xmlns:a16="http://schemas.microsoft.com/office/drawing/2014/main" id="{2F199E48-2308-4684-AD29-22AF2C3D468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0258" y="1383978"/>
                <a:ext cx="885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13" name="Ink 912">
                <a:extLst>
                  <a:ext uri="{FF2B5EF4-FFF2-40B4-BE49-F238E27FC236}">
                    <a16:creationId xmlns:a16="http://schemas.microsoft.com/office/drawing/2014/main" id="{DD5F3888-92D2-4ED5-B93A-0948A018B910}"/>
                  </a:ext>
                </a:extLst>
              </p14:cNvPr>
              <p14:cNvContentPartPr/>
              <p14:nvPr/>
            </p14:nvContentPartPr>
            <p14:xfrm>
              <a:off x="1582338" y="1417818"/>
              <a:ext cx="493200" cy="210240"/>
            </p14:xfrm>
          </p:contentPart>
        </mc:Choice>
        <mc:Fallback>
          <p:pic>
            <p:nvPicPr>
              <p:cNvPr id="913" name="Ink 912">
                <a:extLst>
                  <a:ext uri="{FF2B5EF4-FFF2-40B4-BE49-F238E27FC236}">
                    <a16:creationId xmlns:a16="http://schemas.microsoft.com/office/drawing/2014/main" id="{DD5F3888-92D2-4ED5-B93A-0948A018B91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73338" y="1408818"/>
                <a:ext cx="5108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16" name="Ink 915">
                <a:extLst>
                  <a:ext uri="{FF2B5EF4-FFF2-40B4-BE49-F238E27FC236}">
                    <a16:creationId xmlns:a16="http://schemas.microsoft.com/office/drawing/2014/main" id="{41A71C13-6FF7-4AC9-8BBF-BE196F2EB9D6}"/>
                  </a:ext>
                </a:extLst>
              </p14:cNvPr>
              <p14:cNvContentPartPr/>
              <p14:nvPr/>
            </p14:nvContentPartPr>
            <p14:xfrm>
              <a:off x="2806698" y="316578"/>
              <a:ext cx="21600" cy="105840"/>
            </p14:xfrm>
          </p:contentPart>
        </mc:Choice>
        <mc:Fallback>
          <p:pic>
            <p:nvPicPr>
              <p:cNvPr id="916" name="Ink 915">
                <a:extLst>
                  <a:ext uri="{FF2B5EF4-FFF2-40B4-BE49-F238E27FC236}">
                    <a16:creationId xmlns:a16="http://schemas.microsoft.com/office/drawing/2014/main" id="{41A71C13-6FF7-4AC9-8BBF-BE196F2EB9D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97698" y="307578"/>
                <a:ext cx="39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17" name="Ink 916">
                <a:extLst>
                  <a:ext uri="{FF2B5EF4-FFF2-40B4-BE49-F238E27FC236}">
                    <a16:creationId xmlns:a16="http://schemas.microsoft.com/office/drawing/2014/main" id="{C5870252-7940-408C-90A2-A1A751406EE7}"/>
                  </a:ext>
                </a:extLst>
              </p14:cNvPr>
              <p14:cNvContentPartPr/>
              <p14:nvPr/>
            </p14:nvContentPartPr>
            <p14:xfrm>
              <a:off x="2609418" y="189858"/>
              <a:ext cx="148320" cy="176400"/>
            </p14:xfrm>
          </p:contentPart>
        </mc:Choice>
        <mc:Fallback>
          <p:pic>
            <p:nvPicPr>
              <p:cNvPr id="917" name="Ink 916">
                <a:extLst>
                  <a:ext uri="{FF2B5EF4-FFF2-40B4-BE49-F238E27FC236}">
                    <a16:creationId xmlns:a16="http://schemas.microsoft.com/office/drawing/2014/main" id="{C5870252-7940-408C-90A2-A1A751406EE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00418" y="180858"/>
                <a:ext cx="165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18" name="Ink 917">
                <a:extLst>
                  <a:ext uri="{FF2B5EF4-FFF2-40B4-BE49-F238E27FC236}">
                    <a16:creationId xmlns:a16="http://schemas.microsoft.com/office/drawing/2014/main" id="{4FD9253E-15C5-486A-A405-26A4B74939E6}"/>
                  </a:ext>
                </a:extLst>
              </p14:cNvPr>
              <p14:cNvContentPartPr/>
              <p14:nvPr/>
            </p14:nvContentPartPr>
            <p14:xfrm>
              <a:off x="2960778" y="323418"/>
              <a:ext cx="73080" cy="7560"/>
            </p14:xfrm>
          </p:contentPart>
        </mc:Choice>
        <mc:Fallback>
          <p:pic>
            <p:nvPicPr>
              <p:cNvPr id="918" name="Ink 917">
                <a:extLst>
                  <a:ext uri="{FF2B5EF4-FFF2-40B4-BE49-F238E27FC236}">
                    <a16:creationId xmlns:a16="http://schemas.microsoft.com/office/drawing/2014/main" id="{4FD9253E-15C5-486A-A405-26A4B74939E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51778" y="314418"/>
                <a:ext cx="907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19" name="Ink 918">
                <a:extLst>
                  <a:ext uri="{FF2B5EF4-FFF2-40B4-BE49-F238E27FC236}">
                    <a16:creationId xmlns:a16="http://schemas.microsoft.com/office/drawing/2014/main" id="{AE65F68B-7AA9-4694-B6FA-88EC50AF48AD}"/>
                  </a:ext>
                </a:extLst>
              </p14:cNvPr>
              <p14:cNvContentPartPr/>
              <p14:nvPr/>
            </p14:nvContentPartPr>
            <p14:xfrm>
              <a:off x="2961138" y="372378"/>
              <a:ext cx="78120" cy="21960"/>
            </p14:xfrm>
          </p:contentPart>
        </mc:Choice>
        <mc:Fallback>
          <p:pic>
            <p:nvPicPr>
              <p:cNvPr id="919" name="Ink 918">
                <a:extLst>
                  <a:ext uri="{FF2B5EF4-FFF2-40B4-BE49-F238E27FC236}">
                    <a16:creationId xmlns:a16="http://schemas.microsoft.com/office/drawing/2014/main" id="{AE65F68B-7AA9-4694-B6FA-88EC50AF48A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52138" y="363378"/>
                <a:ext cx="95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22" name="Ink 921">
                <a:extLst>
                  <a:ext uri="{FF2B5EF4-FFF2-40B4-BE49-F238E27FC236}">
                    <a16:creationId xmlns:a16="http://schemas.microsoft.com/office/drawing/2014/main" id="{4BC8BDC7-EE6B-4D90-9428-965CCC6B5D4E}"/>
                  </a:ext>
                </a:extLst>
              </p14:cNvPr>
              <p14:cNvContentPartPr/>
              <p14:nvPr/>
            </p14:nvContentPartPr>
            <p14:xfrm>
              <a:off x="3312858" y="355098"/>
              <a:ext cx="21960" cy="39240"/>
            </p14:xfrm>
          </p:contentPart>
        </mc:Choice>
        <mc:Fallback>
          <p:pic>
            <p:nvPicPr>
              <p:cNvPr id="922" name="Ink 921">
                <a:extLst>
                  <a:ext uri="{FF2B5EF4-FFF2-40B4-BE49-F238E27FC236}">
                    <a16:creationId xmlns:a16="http://schemas.microsoft.com/office/drawing/2014/main" id="{4BC8BDC7-EE6B-4D90-9428-965CCC6B5D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03858" y="346098"/>
                <a:ext cx="396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DAE45115-F6FB-401D-B369-7D4EB50D639E}"/>
                  </a:ext>
                </a:extLst>
              </p14:cNvPr>
              <p14:cNvContentPartPr/>
              <p14:nvPr/>
            </p14:nvContentPartPr>
            <p14:xfrm>
              <a:off x="3698778" y="351858"/>
              <a:ext cx="8280" cy="105840"/>
            </p14:xfrm>
          </p:contentPart>
        </mc:Choice>
        <mc:Fallback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DAE45115-F6FB-401D-B369-7D4EB50D639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89778" y="342858"/>
                <a:ext cx="2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ED44EC2B-AFD5-44EE-960F-22E8A63A701F}"/>
                  </a:ext>
                </a:extLst>
              </p14:cNvPr>
              <p14:cNvContentPartPr/>
              <p14:nvPr/>
            </p14:nvContentPartPr>
            <p14:xfrm>
              <a:off x="3559098" y="281298"/>
              <a:ext cx="99000" cy="183240"/>
            </p14:xfrm>
          </p:contentPart>
        </mc:Choice>
        <mc:Fallback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ED44EC2B-AFD5-44EE-960F-22E8A63A701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50098" y="272298"/>
                <a:ext cx="1166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2E420867-F592-473F-82AF-6B5A741B211C}"/>
                  </a:ext>
                </a:extLst>
              </p14:cNvPr>
              <p14:cNvContentPartPr/>
              <p14:nvPr/>
            </p14:nvContentPartPr>
            <p14:xfrm>
              <a:off x="3439578" y="302538"/>
              <a:ext cx="77400" cy="91800"/>
            </p14:xfrm>
          </p:contentPart>
        </mc:Choice>
        <mc:Fallback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2E420867-F592-473F-82AF-6B5A741B211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30578" y="293538"/>
                <a:ext cx="950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30" name="Ink 929">
                <a:extLst>
                  <a:ext uri="{FF2B5EF4-FFF2-40B4-BE49-F238E27FC236}">
                    <a16:creationId xmlns:a16="http://schemas.microsoft.com/office/drawing/2014/main" id="{92172352-8205-4F72-AA9D-72C58D09083C}"/>
                  </a:ext>
                </a:extLst>
              </p14:cNvPr>
              <p14:cNvContentPartPr/>
              <p14:nvPr/>
            </p14:nvContentPartPr>
            <p14:xfrm>
              <a:off x="3179298" y="267258"/>
              <a:ext cx="84600" cy="134280"/>
            </p14:xfrm>
          </p:contentPart>
        </mc:Choice>
        <mc:Fallback>
          <p:pic>
            <p:nvPicPr>
              <p:cNvPr id="930" name="Ink 929">
                <a:extLst>
                  <a:ext uri="{FF2B5EF4-FFF2-40B4-BE49-F238E27FC236}">
                    <a16:creationId xmlns:a16="http://schemas.microsoft.com/office/drawing/2014/main" id="{92172352-8205-4F72-AA9D-72C58D09083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70298" y="258258"/>
                <a:ext cx="102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33" name="Ink 932">
                <a:extLst>
                  <a:ext uri="{FF2B5EF4-FFF2-40B4-BE49-F238E27FC236}">
                    <a16:creationId xmlns:a16="http://schemas.microsoft.com/office/drawing/2014/main" id="{B764BB7A-E634-433D-915D-25F7404EE27B}"/>
                  </a:ext>
                </a:extLst>
              </p14:cNvPr>
              <p14:cNvContentPartPr/>
              <p14:nvPr/>
            </p14:nvContentPartPr>
            <p14:xfrm>
              <a:off x="2841618" y="731298"/>
              <a:ext cx="49320" cy="85320"/>
            </p14:xfrm>
          </p:contentPart>
        </mc:Choice>
        <mc:Fallback>
          <p:pic>
            <p:nvPicPr>
              <p:cNvPr id="933" name="Ink 932">
                <a:extLst>
                  <a:ext uri="{FF2B5EF4-FFF2-40B4-BE49-F238E27FC236}">
                    <a16:creationId xmlns:a16="http://schemas.microsoft.com/office/drawing/2014/main" id="{B764BB7A-E634-433D-915D-25F7404EE27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32618" y="722298"/>
                <a:ext cx="669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37" name="Ink 936">
                <a:extLst>
                  <a:ext uri="{FF2B5EF4-FFF2-40B4-BE49-F238E27FC236}">
                    <a16:creationId xmlns:a16="http://schemas.microsoft.com/office/drawing/2014/main" id="{BD99C469-2428-47C9-A708-A555CB401C5A}"/>
                  </a:ext>
                </a:extLst>
              </p14:cNvPr>
              <p14:cNvContentPartPr/>
              <p14:nvPr/>
            </p14:nvContentPartPr>
            <p14:xfrm>
              <a:off x="2665938" y="633018"/>
              <a:ext cx="126720" cy="148320"/>
            </p14:xfrm>
          </p:contentPart>
        </mc:Choice>
        <mc:Fallback>
          <p:pic>
            <p:nvPicPr>
              <p:cNvPr id="937" name="Ink 936">
                <a:extLst>
                  <a:ext uri="{FF2B5EF4-FFF2-40B4-BE49-F238E27FC236}">
                    <a16:creationId xmlns:a16="http://schemas.microsoft.com/office/drawing/2014/main" id="{BD99C469-2428-47C9-A708-A555CB401C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56938" y="624018"/>
                <a:ext cx="1443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41" name="Ink 940">
                <a:extLst>
                  <a:ext uri="{FF2B5EF4-FFF2-40B4-BE49-F238E27FC236}">
                    <a16:creationId xmlns:a16="http://schemas.microsoft.com/office/drawing/2014/main" id="{35B9CA0F-394E-4DFB-BD8D-FAFC7D282FDF}"/>
                  </a:ext>
                </a:extLst>
              </p14:cNvPr>
              <p14:cNvContentPartPr/>
              <p14:nvPr/>
            </p14:nvContentPartPr>
            <p14:xfrm>
              <a:off x="3369378" y="794658"/>
              <a:ext cx="78120" cy="91800"/>
            </p14:xfrm>
          </p:contentPart>
        </mc:Choice>
        <mc:Fallback>
          <p:pic>
            <p:nvPicPr>
              <p:cNvPr id="941" name="Ink 940">
                <a:extLst>
                  <a:ext uri="{FF2B5EF4-FFF2-40B4-BE49-F238E27FC236}">
                    <a16:creationId xmlns:a16="http://schemas.microsoft.com/office/drawing/2014/main" id="{35B9CA0F-394E-4DFB-BD8D-FAFC7D282FD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60378" y="785658"/>
                <a:ext cx="957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48" name="Ink 947">
                <a:extLst>
                  <a:ext uri="{FF2B5EF4-FFF2-40B4-BE49-F238E27FC236}">
                    <a16:creationId xmlns:a16="http://schemas.microsoft.com/office/drawing/2014/main" id="{BA15185E-A113-473A-8562-B2E7AF015244}"/>
                  </a:ext>
                </a:extLst>
              </p14:cNvPr>
              <p14:cNvContentPartPr/>
              <p14:nvPr/>
            </p14:nvContentPartPr>
            <p14:xfrm>
              <a:off x="3643338" y="766938"/>
              <a:ext cx="211680" cy="155160"/>
            </p14:xfrm>
          </p:contentPart>
        </mc:Choice>
        <mc:Fallback>
          <p:pic>
            <p:nvPicPr>
              <p:cNvPr id="948" name="Ink 947">
                <a:extLst>
                  <a:ext uri="{FF2B5EF4-FFF2-40B4-BE49-F238E27FC236}">
                    <a16:creationId xmlns:a16="http://schemas.microsoft.com/office/drawing/2014/main" id="{BA15185E-A113-473A-8562-B2E7AF01524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34338" y="757938"/>
                <a:ext cx="2293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49" name="Ink 948">
                <a:extLst>
                  <a:ext uri="{FF2B5EF4-FFF2-40B4-BE49-F238E27FC236}">
                    <a16:creationId xmlns:a16="http://schemas.microsoft.com/office/drawing/2014/main" id="{FEC74E16-DA69-4D22-927D-BB67D9CF8ACF}"/>
                  </a:ext>
                </a:extLst>
              </p14:cNvPr>
              <p14:cNvContentPartPr/>
              <p14:nvPr/>
            </p14:nvContentPartPr>
            <p14:xfrm>
              <a:off x="3516618" y="773778"/>
              <a:ext cx="78120" cy="91800"/>
            </p14:xfrm>
          </p:contentPart>
        </mc:Choice>
        <mc:Fallback>
          <p:pic>
            <p:nvPicPr>
              <p:cNvPr id="949" name="Ink 948">
                <a:extLst>
                  <a:ext uri="{FF2B5EF4-FFF2-40B4-BE49-F238E27FC236}">
                    <a16:creationId xmlns:a16="http://schemas.microsoft.com/office/drawing/2014/main" id="{FEC74E16-DA69-4D22-927D-BB67D9CF8AC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07618" y="764778"/>
                <a:ext cx="957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50" name="Ink 949">
                <a:extLst>
                  <a:ext uri="{FF2B5EF4-FFF2-40B4-BE49-F238E27FC236}">
                    <a16:creationId xmlns:a16="http://schemas.microsoft.com/office/drawing/2014/main" id="{A9C170DF-F911-4ADD-B49E-B85CEA43FE65}"/>
                  </a:ext>
                </a:extLst>
              </p14:cNvPr>
              <p14:cNvContentPartPr/>
              <p14:nvPr/>
            </p14:nvContentPartPr>
            <p14:xfrm>
              <a:off x="3235458" y="710418"/>
              <a:ext cx="92160" cy="162360"/>
            </p14:xfrm>
          </p:contentPart>
        </mc:Choice>
        <mc:Fallback>
          <p:pic>
            <p:nvPicPr>
              <p:cNvPr id="950" name="Ink 949">
                <a:extLst>
                  <a:ext uri="{FF2B5EF4-FFF2-40B4-BE49-F238E27FC236}">
                    <a16:creationId xmlns:a16="http://schemas.microsoft.com/office/drawing/2014/main" id="{A9C170DF-F911-4ADD-B49E-B85CEA43FE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26458" y="701418"/>
                <a:ext cx="1098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51" name="Ink 950">
                <a:extLst>
                  <a:ext uri="{FF2B5EF4-FFF2-40B4-BE49-F238E27FC236}">
                    <a16:creationId xmlns:a16="http://schemas.microsoft.com/office/drawing/2014/main" id="{98BEA4F6-61B3-4787-86D8-124F8FD7DA7F}"/>
                  </a:ext>
                </a:extLst>
              </p14:cNvPr>
              <p14:cNvContentPartPr/>
              <p14:nvPr/>
            </p14:nvContentPartPr>
            <p14:xfrm>
              <a:off x="3010458" y="766938"/>
              <a:ext cx="84960" cy="43920"/>
            </p14:xfrm>
          </p:contentPart>
        </mc:Choice>
        <mc:Fallback>
          <p:pic>
            <p:nvPicPr>
              <p:cNvPr id="951" name="Ink 950">
                <a:extLst>
                  <a:ext uri="{FF2B5EF4-FFF2-40B4-BE49-F238E27FC236}">
                    <a16:creationId xmlns:a16="http://schemas.microsoft.com/office/drawing/2014/main" id="{98BEA4F6-61B3-4787-86D8-124F8FD7DA7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1458" y="757938"/>
                <a:ext cx="1026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64" name="Ink 963">
                <a:extLst>
                  <a:ext uri="{FF2B5EF4-FFF2-40B4-BE49-F238E27FC236}">
                    <a16:creationId xmlns:a16="http://schemas.microsoft.com/office/drawing/2014/main" id="{BBEEF5C2-6E30-4CDF-BCD4-C78BF921DB71}"/>
                  </a:ext>
                </a:extLst>
              </p14:cNvPr>
              <p14:cNvContentPartPr/>
              <p14:nvPr/>
            </p14:nvContentPartPr>
            <p14:xfrm>
              <a:off x="4148418" y="281298"/>
              <a:ext cx="86400" cy="136440"/>
            </p14:xfrm>
          </p:contentPart>
        </mc:Choice>
        <mc:Fallback>
          <p:pic>
            <p:nvPicPr>
              <p:cNvPr id="964" name="Ink 963">
                <a:extLst>
                  <a:ext uri="{FF2B5EF4-FFF2-40B4-BE49-F238E27FC236}">
                    <a16:creationId xmlns:a16="http://schemas.microsoft.com/office/drawing/2014/main" id="{BBEEF5C2-6E30-4CDF-BCD4-C78BF921DB7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39418" y="272298"/>
                <a:ext cx="1040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65" name="Ink 964">
                <a:extLst>
                  <a:ext uri="{FF2B5EF4-FFF2-40B4-BE49-F238E27FC236}">
                    <a16:creationId xmlns:a16="http://schemas.microsoft.com/office/drawing/2014/main" id="{3C2E3F2B-22FE-411C-BE49-1C8CBA6FAB33}"/>
                  </a:ext>
                </a:extLst>
              </p14:cNvPr>
              <p14:cNvContentPartPr/>
              <p14:nvPr/>
            </p14:nvContentPartPr>
            <p14:xfrm>
              <a:off x="4297098" y="323778"/>
              <a:ext cx="8280" cy="119520"/>
            </p14:xfrm>
          </p:contentPart>
        </mc:Choice>
        <mc:Fallback>
          <p:pic>
            <p:nvPicPr>
              <p:cNvPr id="965" name="Ink 964">
                <a:extLst>
                  <a:ext uri="{FF2B5EF4-FFF2-40B4-BE49-F238E27FC236}">
                    <a16:creationId xmlns:a16="http://schemas.microsoft.com/office/drawing/2014/main" id="{3C2E3F2B-22FE-411C-BE49-1C8CBA6FAB3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88098" y="314778"/>
                <a:ext cx="259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66" name="Ink 965">
                <a:extLst>
                  <a:ext uri="{FF2B5EF4-FFF2-40B4-BE49-F238E27FC236}">
                    <a16:creationId xmlns:a16="http://schemas.microsoft.com/office/drawing/2014/main" id="{A6D580A6-F389-4C66-99B1-A2B645651293}"/>
                  </a:ext>
                </a:extLst>
              </p14:cNvPr>
              <p14:cNvContentPartPr/>
              <p14:nvPr/>
            </p14:nvContentPartPr>
            <p14:xfrm>
              <a:off x="3822258" y="295698"/>
              <a:ext cx="273960" cy="98640"/>
            </p14:xfrm>
          </p:contentPart>
        </mc:Choice>
        <mc:Fallback>
          <p:pic>
            <p:nvPicPr>
              <p:cNvPr id="966" name="Ink 965">
                <a:extLst>
                  <a:ext uri="{FF2B5EF4-FFF2-40B4-BE49-F238E27FC236}">
                    <a16:creationId xmlns:a16="http://schemas.microsoft.com/office/drawing/2014/main" id="{A6D580A6-F389-4C66-99B1-A2B64565129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813258" y="286698"/>
                <a:ext cx="2916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69" name="Ink 968">
                <a:extLst>
                  <a:ext uri="{FF2B5EF4-FFF2-40B4-BE49-F238E27FC236}">
                    <a16:creationId xmlns:a16="http://schemas.microsoft.com/office/drawing/2014/main" id="{A3664E25-8235-4AAA-914C-BAA86245AC5C}"/>
                  </a:ext>
                </a:extLst>
              </p14:cNvPr>
              <p14:cNvContentPartPr/>
              <p14:nvPr/>
            </p14:nvContentPartPr>
            <p14:xfrm>
              <a:off x="3946818" y="837138"/>
              <a:ext cx="249120" cy="56520"/>
            </p14:xfrm>
          </p:contentPart>
        </mc:Choice>
        <mc:Fallback>
          <p:pic>
            <p:nvPicPr>
              <p:cNvPr id="969" name="Ink 968">
                <a:extLst>
                  <a:ext uri="{FF2B5EF4-FFF2-40B4-BE49-F238E27FC236}">
                    <a16:creationId xmlns:a16="http://schemas.microsoft.com/office/drawing/2014/main" id="{A3664E25-8235-4AAA-914C-BAA86245AC5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937818" y="828138"/>
                <a:ext cx="2667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70" name="Ink 969">
                <a:extLst>
                  <a:ext uri="{FF2B5EF4-FFF2-40B4-BE49-F238E27FC236}">
                    <a16:creationId xmlns:a16="http://schemas.microsoft.com/office/drawing/2014/main" id="{55A85F24-182C-4F43-9AB2-E72B1D4F7B4F}"/>
                  </a:ext>
                </a:extLst>
              </p14:cNvPr>
              <p14:cNvContentPartPr/>
              <p14:nvPr/>
            </p14:nvContentPartPr>
            <p14:xfrm>
              <a:off x="4262538" y="801858"/>
              <a:ext cx="99000" cy="120240"/>
            </p14:xfrm>
          </p:contentPart>
        </mc:Choice>
        <mc:Fallback>
          <p:pic>
            <p:nvPicPr>
              <p:cNvPr id="970" name="Ink 969">
                <a:extLst>
                  <a:ext uri="{FF2B5EF4-FFF2-40B4-BE49-F238E27FC236}">
                    <a16:creationId xmlns:a16="http://schemas.microsoft.com/office/drawing/2014/main" id="{55A85F24-182C-4F43-9AB2-E72B1D4F7B4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53538" y="792858"/>
                <a:ext cx="1166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71" name="Ink 970">
                <a:extLst>
                  <a:ext uri="{FF2B5EF4-FFF2-40B4-BE49-F238E27FC236}">
                    <a16:creationId xmlns:a16="http://schemas.microsoft.com/office/drawing/2014/main" id="{36866763-3A94-4EFC-84AF-81D567C46F9D}"/>
                  </a:ext>
                </a:extLst>
              </p14:cNvPr>
              <p14:cNvContentPartPr/>
              <p14:nvPr/>
            </p14:nvContentPartPr>
            <p14:xfrm>
              <a:off x="4431378" y="816258"/>
              <a:ext cx="113040" cy="126720"/>
            </p14:xfrm>
          </p:contentPart>
        </mc:Choice>
        <mc:Fallback>
          <p:pic>
            <p:nvPicPr>
              <p:cNvPr id="971" name="Ink 970">
                <a:extLst>
                  <a:ext uri="{FF2B5EF4-FFF2-40B4-BE49-F238E27FC236}">
                    <a16:creationId xmlns:a16="http://schemas.microsoft.com/office/drawing/2014/main" id="{36866763-3A94-4EFC-84AF-81D567C46F9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22378" y="807258"/>
                <a:ext cx="130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79" name="Ink 978">
                <a:extLst>
                  <a:ext uri="{FF2B5EF4-FFF2-40B4-BE49-F238E27FC236}">
                    <a16:creationId xmlns:a16="http://schemas.microsoft.com/office/drawing/2014/main" id="{958E8C2F-BFD0-495B-9EB2-AFB7D4123034}"/>
                  </a:ext>
                </a:extLst>
              </p14:cNvPr>
              <p14:cNvContentPartPr/>
              <p14:nvPr/>
            </p14:nvContentPartPr>
            <p14:xfrm>
              <a:off x="2686818" y="1097418"/>
              <a:ext cx="255960" cy="212400"/>
            </p14:xfrm>
          </p:contentPart>
        </mc:Choice>
        <mc:Fallback>
          <p:pic>
            <p:nvPicPr>
              <p:cNvPr id="979" name="Ink 978">
                <a:extLst>
                  <a:ext uri="{FF2B5EF4-FFF2-40B4-BE49-F238E27FC236}">
                    <a16:creationId xmlns:a16="http://schemas.microsoft.com/office/drawing/2014/main" id="{958E8C2F-BFD0-495B-9EB2-AFB7D412303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77818" y="1088418"/>
                <a:ext cx="2736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80" name="Ink 979">
                <a:extLst>
                  <a:ext uri="{FF2B5EF4-FFF2-40B4-BE49-F238E27FC236}">
                    <a16:creationId xmlns:a16="http://schemas.microsoft.com/office/drawing/2014/main" id="{920C1935-8ADF-477E-B49F-D5F767392093}"/>
                  </a:ext>
                </a:extLst>
              </p14:cNvPr>
              <p14:cNvContentPartPr/>
              <p14:nvPr/>
            </p14:nvContentPartPr>
            <p14:xfrm>
              <a:off x="3109098" y="1160418"/>
              <a:ext cx="154800" cy="472320"/>
            </p14:xfrm>
          </p:contentPart>
        </mc:Choice>
        <mc:Fallback>
          <p:pic>
            <p:nvPicPr>
              <p:cNvPr id="980" name="Ink 979">
                <a:extLst>
                  <a:ext uri="{FF2B5EF4-FFF2-40B4-BE49-F238E27FC236}">
                    <a16:creationId xmlns:a16="http://schemas.microsoft.com/office/drawing/2014/main" id="{920C1935-8ADF-477E-B49F-D5F76739209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00119" y="1151418"/>
                <a:ext cx="172399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85" name="Ink 984">
                <a:extLst>
                  <a:ext uri="{FF2B5EF4-FFF2-40B4-BE49-F238E27FC236}">
                    <a16:creationId xmlns:a16="http://schemas.microsoft.com/office/drawing/2014/main" id="{8513A0A9-EB3C-497D-8748-6BDFB1ED42BD}"/>
                  </a:ext>
                </a:extLst>
              </p14:cNvPr>
              <p14:cNvContentPartPr/>
              <p14:nvPr/>
            </p14:nvContentPartPr>
            <p14:xfrm>
              <a:off x="4227618" y="1216938"/>
              <a:ext cx="14400" cy="70200"/>
            </p14:xfrm>
          </p:contentPart>
        </mc:Choice>
        <mc:Fallback>
          <p:pic>
            <p:nvPicPr>
              <p:cNvPr id="985" name="Ink 984">
                <a:extLst>
                  <a:ext uri="{FF2B5EF4-FFF2-40B4-BE49-F238E27FC236}">
                    <a16:creationId xmlns:a16="http://schemas.microsoft.com/office/drawing/2014/main" id="{8513A0A9-EB3C-497D-8748-6BDFB1ED42B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218618" y="1207938"/>
                <a:ext cx="320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95" name="Ink 994">
                <a:extLst>
                  <a:ext uri="{FF2B5EF4-FFF2-40B4-BE49-F238E27FC236}">
                    <a16:creationId xmlns:a16="http://schemas.microsoft.com/office/drawing/2014/main" id="{4BA570AC-EDFE-49C6-8A76-4CF62AD5B540}"/>
                  </a:ext>
                </a:extLst>
              </p14:cNvPr>
              <p14:cNvContentPartPr/>
              <p14:nvPr/>
            </p14:nvContentPartPr>
            <p14:xfrm>
              <a:off x="5158938" y="1237818"/>
              <a:ext cx="60480" cy="122760"/>
            </p14:xfrm>
          </p:contentPart>
        </mc:Choice>
        <mc:Fallback>
          <p:pic>
            <p:nvPicPr>
              <p:cNvPr id="995" name="Ink 994">
                <a:extLst>
                  <a:ext uri="{FF2B5EF4-FFF2-40B4-BE49-F238E27FC236}">
                    <a16:creationId xmlns:a16="http://schemas.microsoft.com/office/drawing/2014/main" id="{4BA570AC-EDFE-49C6-8A76-4CF62AD5B54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49938" y="1228818"/>
                <a:ext cx="78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96" name="Ink 995">
                <a:extLst>
                  <a:ext uri="{FF2B5EF4-FFF2-40B4-BE49-F238E27FC236}">
                    <a16:creationId xmlns:a16="http://schemas.microsoft.com/office/drawing/2014/main" id="{E2BFC2DD-27FA-42AE-9703-A0523F948287}"/>
                  </a:ext>
                </a:extLst>
              </p14:cNvPr>
              <p14:cNvContentPartPr/>
              <p14:nvPr/>
            </p14:nvContentPartPr>
            <p14:xfrm>
              <a:off x="5296818" y="1294338"/>
              <a:ext cx="7200" cy="105840"/>
            </p14:xfrm>
          </p:contentPart>
        </mc:Choice>
        <mc:Fallback>
          <p:pic>
            <p:nvPicPr>
              <p:cNvPr id="996" name="Ink 995">
                <a:extLst>
                  <a:ext uri="{FF2B5EF4-FFF2-40B4-BE49-F238E27FC236}">
                    <a16:creationId xmlns:a16="http://schemas.microsoft.com/office/drawing/2014/main" id="{E2BFC2DD-27FA-42AE-9703-A0523F94828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287818" y="1285338"/>
                <a:ext cx="248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97" name="Ink 996">
                <a:extLst>
                  <a:ext uri="{FF2B5EF4-FFF2-40B4-BE49-F238E27FC236}">
                    <a16:creationId xmlns:a16="http://schemas.microsoft.com/office/drawing/2014/main" id="{8EE70207-7724-47FA-85B5-97F7CB805447}"/>
                  </a:ext>
                </a:extLst>
              </p14:cNvPr>
              <p14:cNvContentPartPr/>
              <p14:nvPr/>
            </p14:nvContentPartPr>
            <p14:xfrm>
              <a:off x="4811538" y="1214418"/>
              <a:ext cx="253080" cy="87480"/>
            </p14:xfrm>
          </p:contentPart>
        </mc:Choice>
        <mc:Fallback>
          <p:pic>
            <p:nvPicPr>
              <p:cNvPr id="997" name="Ink 996">
                <a:extLst>
                  <a:ext uri="{FF2B5EF4-FFF2-40B4-BE49-F238E27FC236}">
                    <a16:creationId xmlns:a16="http://schemas.microsoft.com/office/drawing/2014/main" id="{8EE70207-7724-47FA-85B5-97F7CB8054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02538" y="1205418"/>
                <a:ext cx="2707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03" name="Ink 1002">
                <a:extLst>
                  <a:ext uri="{FF2B5EF4-FFF2-40B4-BE49-F238E27FC236}">
                    <a16:creationId xmlns:a16="http://schemas.microsoft.com/office/drawing/2014/main" id="{033A7DBF-099E-407B-886E-F46A4C559B7E}"/>
                  </a:ext>
                </a:extLst>
              </p14:cNvPr>
              <p14:cNvContentPartPr/>
              <p14:nvPr/>
            </p14:nvContentPartPr>
            <p14:xfrm>
              <a:off x="3312858" y="1153578"/>
              <a:ext cx="142920" cy="155160"/>
            </p14:xfrm>
          </p:contentPart>
        </mc:Choice>
        <mc:Fallback>
          <p:pic>
            <p:nvPicPr>
              <p:cNvPr id="1003" name="Ink 1002">
                <a:extLst>
                  <a:ext uri="{FF2B5EF4-FFF2-40B4-BE49-F238E27FC236}">
                    <a16:creationId xmlns:a16="http://schemas.microsoft.com/office/drawing/2014/main" id="{033A7DBF-099E-407B-886E-F46A4C559B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303858" y="1144578"/>
                <a:ext cx="1605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06" name="Ink 1005">
                <a:extLst>
                  <a:ext uri="{FF2B5EF4-FFF2-40B4-BE49-F238E27FC236}">
                    <a16:creationId xmlns:a16="http://schemas.microsoft.com/office/drawing/2014/main" id="{C11793AA-1DE3-4DA3-96F1-F7808CD3AA31}"/>
                  </a:ext>
                </a:extLst>
              </p14:cNvPr>
              <p14:cNvContentPartPr/>
              <p14:nvPr/>
            </p14:nvContentPartPr>
            <p14:xfrm>
              <a:off x="3516618" y="1195338"/>
              <a:ext cx="85320" cy="85320"/>
            </p14:xfrm>
          </p:contentPart>
        </mc:Choice>
        <mc:Fallback>
          <p:pic>
            <p:nvPicPr>
              <p:cNvPr id="1006" name="Ink 1005">
                <a:extLst>
                  <a:ext uri="{FF2B5EF4-FFF2-40B4-BE49-F238E27FC236}">
                    <a16:creationId xmlns:a16="http://schemas.microsoft.com/office/drawing/2014/main" id="{C11793AA-1DE3-4DA3-96F1-F7808CD3AA3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507618" y="1186338"/>
                <a:ext cx="1029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11" name="Ink 1010">
                <a:extLst>
                  <a:ext uri="{FF2B5EF4-FFF2-40B4-BE49-F238E27FC236}">
                    <a16:creationId xmlns:a16="http://schemas.microsoft.com/office/drawing/2014/main" id="{47745610-77AB-442B-874E-B69780776D30}"/>
                  </a:ext>
                </a:extLst>
              </p14:cNvPr>
              <p14:cNvContentPartPr/>
              <p14:nvPr/>
            </p14:nvContentPartPr>
            <p14:xfrm>
              <a:off x="3650898" y="1182018"/>
              <a:ext cx="161640" cy="147600"/>
            </p14:xfrm>
          </p:contentPart>
        </mc:Choice>
        <mc:Fallback>
          <p:pic>
            <p:nvPicPr>
              <p:cNvPr id="1011" name="Ink 1010">
                <a:extLst>
                  <a:ext uri="{FF2B5EF4-FFF2-40B4-BE49-F238E27FC236}">
                    <a16:creationId xmlns:a16="http://schemas.microsoft.com/office/drawing/2014/main" id="{47745610-77AB-442B-874E-B69780776D3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641898" y="1173018"/>
                <a:ext cx="1792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12" name="Ink 1011">
                <a:extLst>
                  <a:ext uri="{FF2B5EF4-FFF2-40B4-BE49-F238E27FC236}">
                    <a16:creationId xmlns:a16="http://schemas.microsoft.com/office/drawing/2014/main" id="{F725E7F7-5BA8-46E9-9981-FE503E9C8A13}"/>
                  </a:ext>
                </a:extLst>
              </p14:cNvPr>
              <p14:cNvContentPartPr/>
              <p14:nvPr/>
            </p14:nvContentPartPr>
            <p14:xfrm>
              <a:off x="4051578" y="1632018"/>
              <a:ext cx="35280" cy="36360"/>
            </p14:xfrm>
          </p:contentPart>
        </mc:Choice>
        <mc:Fallback>
          <p:pic>
            <p:nvPicPr>
              <p:cNvPr id="1012" name="Ink 1011">
                <a:extLst>
                  <a:ext uri="{FF2B5EF4-FFF2-40B4-BE49-F238E27FC236}">
                    <a16:creationId xmlns:a16="http://schemas.microsoft.com/office/drawing/2014/main" id="{F725E7F7-5BA8-46E9-9981-FE503E9C8A1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042578" y="1623018"/>
                <a:ext cx="529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17" name="Ink 1016">
                <a:extLst>
                  <a:ext uri="{FF2B5EF4-FFF2-40B4-BE49-F238E27FC236}">
                    <a16:creationId xmlns:a16="http://schemas.microsoft.com/office/drawing/2014/main" id="{86279A7D-5544-4678-9FDE-EA622FA7B961}"/>
                  </a:ext>
                </a:extLst>
              </p14:cNvPr>
              <p14:cNvContentPartPr/>
              <p14:nvPr/>
            </p14:nvContentPartPr>
            <p14:xfrm>
              <a:off x="4459818" y="1610778"/>
              <a:ext cx="63720" cy="87480"/>
            </p14:xfrm>
          </p:contentPart>
        </mc:Choice>
        <mc:Fallback>
          <p:pic>
            <p:nvPicPr>
              <p:cNvPr id="1017" name="Ink 1016">
                <a:extLst>
                  <a:ext uri="{FF2B5EF4-FFF2-40B4-BE49-F238E27FC236}">
                    <a16:creationId xmlns:a16="http://schemas.microsoft.com/office/drawing/2014/main" id="{86279A7D-5544-4678-9FDE-EA622FA7B96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50818" y="1601778"/>
                <a:ext cx="813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21" name="Ink 1020">
                <a:extLst>
                  <a:ext uri="{FF2B5EF4-FFF2-40B4-BE49-F238E27FC236}">
                    <a16:creationId xmlns:a16="http://schemas.microsoft.com/office/drawing/2014/main" id="{14498C37-60CC-4B9B-A2E4-4F1526508E79}"/>
                  </a:ext>
                </a:extLst>
              </p14:cNvPr>
              <p14:cNvContentPartPr/>
              <p14:nvPr/>
            </p14:nvContentPartPr>
            <p14:xfrm>
              <a:off x="4564938" y="1582698"/>
              <a:ext cx="197280" cy="176040"/>
            </p14:xfrm>
          </p:contentPart>
        </mc:Choice>
        <mc:Fallback>
          <p:pic>
            <p:nvPicPr>
              <p:cNvPr id="1021" name="Ink 1020">
                <a:extLst>
                  <a:ext uri="{FF2B5EF4-FFF2-40B4-BE49-F238E27FC236}">
                    <a16:creationId xmlns:a16="http://schemas.microsoft.com/office/drawing/2014/main" id="{14498C37-60CC-4B9B-A2E4-4F1526508E7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55938" y="1573698"/>
                <a:ext cx="2149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22" name="Ink 1021">
                <a:extLst>
                  <a:ext uri="{FF2B5EF4-FFF2-40B4-BE49-F238E27FC236}">
                    <a16:creationId xmlns:a16="http://schemas.microsoft.com/office/drawing/2014/main" id="{0DE6FD77-528A-47E4-99FA-007707546643}"/>
                  </a:ext>
                </a:extLst>
              </p14:cNvPr>
              <p14:cNvContentPartPr/>
              <p14:nvPr/>
            </p14:nvContentPartPr>
            <p14:xfrm>
              <a:off x="4178298" y="1540578"/>
              <a:ext cx="162360" cy="183240"/>
            </p14:xfrm>
          </p:contentPart>
        </mc:Choice>
        <mc:Fallback>
          <p:pic>
            <p:nvPicPr>
              <p:cNvPr id="1022" name="Ink 1021">
                <a:extLst>
                  <a:ext uri="{FF2B5EF4-FFF2-40B4-BE49-F238E27FC236}">
                    <a16:creationId xmlns:a16="http://schemas.microsoft.com/office/drawing/2014/main" id="{0DE6FD77-528A-47E4-99FA-00770754664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69298" y="1531578"/>
                <a:ext cx="180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26" name="Ink 1025">
                <a:extLst>
                  <a:ext uri="{FF2B5EF4-FFF2-40B4-BE49-F238E27FC236}">
                    <a16:creationId xmlns:a16="http://schemas.microsoft.com/office/drawing/2014/main" id="{653A847C-412C-453F-93CB-59D4DA31A358}"/>
                  </a:ext>
                </a:extLst>
              </p14:cNvPr>
              <p14:cNvContentPartPr/>
              <p14:nvPr/>
            </p14:nvContentPartPr>
            <p14:xfrm>
              <a:off x="4909818" y="1651818"/>
              <a:ext cx="380160" cy="128160"/>
            </p14:xfrm>
          </p:contentPart>
        </mc:Choice>
        <mc:Fallback>
          <p:pic>
            <p:nvPicPr>
              <p:cNvPr id="1026" name="Ink 1025">
                <a:extLst>
                  <a:ext uri="{FF2B5EF4-FFF2-40B4-BE49-F238E27FC236}">
                    <a16:creationId xmlns:a16="http://schemas.microsoft.com/office/drawing/2014/main" id="{653A847C-412C-453F-93CB-59D4DA31A35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00818" y="1642818"/>
                <a:ext cx="3978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4D1A10D6-43B6-4B3F-AF67-636C2DCD48DD}"/>
                  </a:ext>
                </a:extLst>
              </p14:cNvPr>
              <p14:cNvContentPartPr/>
              <p14:nvPr/>
            </p14:nvContentPartPr>
            <p14:xfrm>
              <a:off x="3608418" y="1603938"/>
              <a:ext cx="91800" cy="7740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4D1A10D6-43B6-4B3F-AF67-636C2DCD48D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599418" y="1594938"/>
                <a:ext cx="1094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54596A1F-4562-485A-95C2-F058B0779AAE}"/>
                  </a:ext>
                </a:extLst>
              </p14:cNvPr>
              <p14:cNvContentPartPr/>
              <p14:nvPr/>
            </p14:nvContentPartPr>
            <p14:xfrm>
              <a:off x="3355338" y="1561098"/>
              <a:ext cx="168840" cy="15552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54596A1F-4562-485A-95C2-F058B0779AA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46338" y="1552098"/>
                <a:ext cx="1864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5D9C2282-FCCC-49F8-A4F9-9506084EF989}"/>
                  </a:ext>
                </a:extLst>
              </p14:cNvPr>
              <p14:cNvContentPartPr/>
              <p14:nvPr/>
            </p14:nvContentPartPr>
            <p14:xfrm>
              <a:off x="3741978" y="1547778"/>
              <a:ext cx="204840" cy="21168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5D9C2282-FCCC-49F8-A4F9-9506084EF98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32978" y="1538778"/>
                <a:ext cx="2224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9F40E6BE-3534-4EF3-943F-77879EAD3599}"/>
                  </a:ext>
                </a:extLst>
              </p14:cNvPr>
              <p14:cNvContentPartPr/>
              <p14:nvPr/>
            </p14:nvContentPartPr>
            <p14:xfrm>
              <a:off x="4346418" y="1167618"/>
              <a:ext cx="338760" cy="1695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9F40E6BE-3534-4EF3-943F-77879EAD359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337418" y="1158618"/>
                <a:ext cx="3564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0A192A61-0AB3-4458-B6FA-4A4CC6807300}"/>
                  </a:ext>
                </a:extLst>
              </p14:cNvPr>
              <p14:cNvContentPartPr/>
              <p14:nvPr/>
            </p14:nvContentPartPr>
            <p14:xfrm>
              <a:off x="5359818" y="1723458"/>
              <a:ext cx="113040" cy="100800"/>
            </p14:xfrm>
          </p:contentPart>
        </mc:Choice>
        <mc:Fallback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0A192A61-0AB3-4458-B6FA-4A4CC680730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50818" y="1714458"/>
                <a:ext cx="1306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BB4262A6-023F-4C89-A5F8-BE33813C413B}"/>
                  </a:ext>
                </a:extLst>
              </p14:cNvPr>
              <p14:cNvContentPartPr/>
              <p14:nvPr/>
            </p14:nvContentPartPr>
            <p14:xfrm>
              <a:off x="5513178" y="1265538"/>
              <a:ext cx="121320" cy="8532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BB4262A6-023F-4C89-A5F8-BE33813C413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504178" y="1256538"/>
                <a:ext cx="1389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E075F926-348A-4BB5-B624-71918C57F636}"/>
                  </a:ext>
                </a:extLst>
              </p14:cNvPr>
              <p14:cNvContentPartPr/>
              <p14:nvPr/>
            </p14:nvContentPartPr>
            <p14:xfrm>
              <a:off x="5570778" y="1674138"/>
              <a:ext cx="105840" cy="13428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E075F926-348A-4BB5-B624-71918C57F63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561778" y="1665138"/>
                <a:ext cx="123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9FA4D138-9FD6-4781-B98B-C110F33E430D}"/>
                  </a:ext>
                </a:extLst>
              </p14:cNvPr>
              <p14:cNvContentPartPr/>
              <p14:nvPr/>
            </p14:nvContentPartPr>
            <p14:xfrm>
              <a:off x="5737098" y="1273098"/>
              <a:ext cx="73440" cy="9900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9FA4D138-9FD6-4781-B98B-C110F33E430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728098" y="1264098"/>
                <a:ext cx="910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862BB4DF-4985-4669-BA5B-864D01AA1AAE}"/>
                  </a:ext>
                </a:extLst>
              </p14:cNvPr>
              <p14:cNvContentPartPr/>
              <p14:nvPr/>
            </p14:nvContentPartPr>
            <p14:xfrm>
              <a:off x="5782098" y="1641738"/>
              <a:ext cx="157320" cy="11016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862BB4DF-4985-4669-BA5B-864D01AA1AA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773098" y="1632738"/>
                <a:ext cx="1749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91" name="Ink 1090">
                <a:extLst>
                  <a:ext uri="{FF2B5EF4-FFF2-40B4-BE49-F238E27FC236}">
                    <a16:creationId xmlns:a16="http://schemas.microsoft.com/office/drawing/2014/main" id="{E76FCC1E-A923-48BA-97A8-73E90B5DCEEE}"/>
                  </a:ext>
                </a:extLst>
              </p14:cNvPr>
              <p14:cNvContentPartPr/>
              <p14:nvPr/>
            </p14:nvContentPartPr>
            <p14:xfrm>
              <a:off x="2658378" y="1897338"/>
              <a:ext cx="304920" cy="199080"/>
            </p14:xfrm>
          </p:contentPart>
        </mc:Choice>
        <mc:Fallback>
          <p:pic>
            <p:nvPicPr>
              <p:cNvPr id="1091" name="Ink 1090">
                <a:extLst>
                  <a:ext uri="{FF2B5EF4-FFF2-40B4-BE49-F238E27FC236}">
                    <a16:creationId xmlns:a16="http://schemas.microsoft.com/office/drawing/2014/main" id="{E76FCC1E-A923-48BA-97A8-73E90B5DCEE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649378" y="1888338"/>
                <a:ext cx="3225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9BE66395-A5A6-4B67-9C72-B00F7C194E38}"/>
                  </a:ext>
                </a:extLst>
              </p14:cNvPr>
              <p14:cNvContentPartPr/>
              <p14:nvPr/>
            </p14:nvContentPartPr>
            <p14:xfrm>
              <a:off x="4044738" y="1139538"/>
              <a:ext cx="140760" cy="190080"/>
            </p14:xfrm>
          </p:contentPart>
        </mc:Choice>
        <mc:Fallback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9BE66395-A5A6-4B67-9C72-B00F7C194E3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35738" y="1130538"/>
                <a:ext cx="158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E74F963F-B11C-42BB-ACEB-9428C4C31660}"/>
                  </a:ext>
                </a:extLst>
              </p14:cNvPr>
              <p14:cNvContentPartPr/>
              <p14:nvPr/>
            </p14:nvContentPartPr>
            <p14:xfrm>
              <a:off x="5240603" y="2082018"/>
              <a:ext cx="56880" cy="12024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E74F963F-B11C-42BB-ACEB-9428C4C3166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231603" y="2073018"/>
                <a:ext cx="745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A073FFC5-8C18-444A-84D3-4FBA4DEF89FE}"/>
                  </a:ext>
                </a:extLst>
              </p14:cNvPr>
              <p14:cNvContentPartPr/>
              <p14:nvPr/>
            </p14:nvContentPartPr>
            <p14:xfrm>
              <a:off x="4871603" y="2004978"/>
              <a:ext cx="326520" cy="196920"/>
            </p14:xfrm>
          </p:contentPart>
        </mc:Choice>
        <mc:Fallback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A073FFC5-8C18-444A-84D3-4FBA4DEF89F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862603" y="1995978"/>
                <a:ext cx="3441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53EBAFB3-2C62-4B4B-A408-ACDABC27808F}"/>
                  </a:ext>
                </a:extLst>
              </p14:cNvPr>
              <p14:cNvContentPartPr/>
              <p14:nvPr/>
            </p14:nvContentPartPr>
            <p14:xfrm>
              <a:off x="4593323" y="2011818"/>
              <a:ext cx="190440" cy="197280"/>
            </p14:xfrm>
          </p:contentPart>
        </mc:Choice>
        <mc:Fallback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53EBAFB3-2C62-4B4B-A408-ACDABC27808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584323" y="2002818"/>
                <a:ext cx="2080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43" name="Ink 1142">
                <a:extLst>
                  <a:ext uri="{FF2B5EF4-FFF2-40B4-BE49-F238E27FC236}">
                    <a16:creationId xmlns:a16="http://schemas.microsoft.com/office/drawing/2014/main" id="{5A811938-B186-4584-9973-A15A70B5F0E5}"/>
                  </a:ext>
                </a:extLst>
              </p14:cNvPr>
              <p14:cNvContentPartPr/>
              <p14:nvPr/>
            </p14:nvContentPartPr>
            <p14:xfrm>
              <a:off x="5021363" y="2461818"/>
              <a:ext cx="120600" cy="102600"/>
            </p14:xfrm>
          </p:contentPart>
        </mc:Choice>
        <mc:Fallback>
          <p:pic>
            <p:nvPicPr>
              <p:cNvPr id="1143" name="Ink 1142">
                <a:extLst>
                  <a:ext uri="{FF2B5EF4-FFF2-40B4-BE49-F238E27FC236}">
                    <a16:creationId xmlns:a16="http://schemas.microsoft.com/office/drawing/2014/main" id="{5A811938-B186-4584-9973-A15A70B5F0E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012390" y="2452818"/>
                <a:ext cx="138188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46" name="Ink 1145">
                <a:extLst>
                  <a:ext uri="{FF2B5EF4-FFF2-40B4-BE49-F238E27FC236}">
                    <a16:creationId xmlns:a16="http://schemas.microsoft.com/office/drawing/2014/main" id="{FC2C8651-2028-40DD-B5ED-1B15D7D4119E}"/>
                  </a:ext>
                </a:extLst>
              </p14:cNvPr>
              <p14:cNvContentPartPr/>
              <p14:nvPr/>
            </p14:nvContentPartPr>
            <p14:xfrm>
              <a:off x="5395403" y="2544978"/>
              <a:ext cx="63720" cy="86040"/>
            </p14:xfrm>
          </p:contentPart>
        </mc:Choice>
        <mc:Fallback>
          <p:pic>
            <p:nvPicPr>
              <p:cNvPr id="1146" name="Ink 1145">
                <a:extLst>
                  <a:ext uri="{FF2B5EF4-FFF2-40B4-BE49-F238E27FC236}">
                    <a16:creationId xmlns:a16="http://schemas.microsoft.com/office/drawing/2014/main" id="{FC2C8651-2028-40DD-B5ED-1B15D7D4119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386403" y="2535978"/>
                <a:ext cx="813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47" name="Ink 1146">
                <a:extLst>
                  <a:ext uri="{FF2B5EF4-FFF2-40B4-BE49-F238E27FC236}">
                    <a16:creationId xmlns:a16="http://schemas.microsoft.com/office/drawing/2014/main" id="{8377B56A-B564-4DB9-BED2-F433B08BE173}"/>
                  </a:ext>
                </a:extLst>
              </p14:cNvPr>
              <p14:cNvContentPartPr/>
              <p14:nvPr/>
            </p14:nvContentPartPr>
            <p14:xfrm>
              <a:off x="5204963" y="2424378"/>
              <a:ext cx="141480" cy="199800"/>
            </p14:xfrm>
          </p:contentPart>
        </mc:Choice>
        <mc:Fallback>
          <p:pic>
            <p:nvPicPr>
              <p:cNvPr id="1147" name="Ink 1146">
                <a:extLst>
                  <a:ext uri="{FF2B5EF4-FFF2-40B4-BE49-F238E27FC236}">
                    <a16:creationId xmlns:a16="http://schemas.microsoft.com/office/drawing/2014/main" id="{8377B56A-B564-4DB9-BED2-F433B08BE17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195963" y="2415378"/>
                <a:ext cx="1591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48" name="Ink 1147">
                <a:extLst>
                  <a:ext uri="{FF2B5EF4-FFF2-40B4-BE49-F238E27FC236}">
                    <a16:creationId xmlns:a16="http://schemas.microsoft.com/office/drawing/2014/main" id="{1EEF92DD-0E54-4E0E-A171-420A08EA63F6}"/>
                  </a:ext>
                </a:extLst>
              </p14:cNvPr>
              <p14:cNvContentPartPr/>
              <p14:nvPr/>
            </p14:nvContentPartPr>
            <p14:xfrm>
              <a:off x="4621763" y="2439498"/>
              <a:ext cx="330840" cy="156600"/>
            </p14:xfrm>
          </p:contentPart>
        </mc:Choice>
        <mc:Fallback>
          <p:pic>
            <p:nvPicPr>
              <p:cNvPr id="1148" name="Ink 1147">
                <a:extLst>
                  <a:ext uri="{FF2B5EF4-FFF2-40B4-BE49-F238E27FC236}">
                    <a16:creationId xmlns:a16="http://schemas.microsoft.com/office/drawing/2014/main" id="{1EEF92DD-0E54-4E0E-A171-420A08EA63F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612763" y="2430498"/>
                <a:ext cx="3484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36" name="Ink 1235">
                <a:extLst>
                  <a:ext uri="{FF2B5EF4-FFF2-40B4-BE49-F238E27FC236}">
                    <a16:creationId xmlns:a16="http://schemas.microsoft.com/office/drawing/2014/main" id="{07B414DA-9F5D-4ABD-8E0E-2A49AE69978D}"/>
                  </a:ext>
                </a:extLst>
              </p14:cNvPr>
              <p14:cNvContentPartPr/>
              <p14:nvPr/>
            </p14:nvContentPartPr>
            <p14:xfrm>
              <a:off x="3165618" y="1897698"/>
              <a:ext cx="1350360" cy="733320"/>
            </p14:xfrm>
          </p:contentPart>
        </mc:Choice>
        <mc:Fallback>
          <p:pic>
            <p:nvPicPr>
              <p:cNvPr id="1236" name="Ink 1235">
                <a:extLst>
                  <a:ext uri="{FF2B5EF4-FFF2-40B4-BE49-F238E27FC236}">
                    <a16:creationId xmlns:a16="http://schemas.microsoft.com/office/drawing/2014/main" id="{07B414DA-9F5D-4ABD-8E0E-2A49AE69978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156618" y="1888698"/>
                <a:ext cx="136800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70" name="Ink 1269">
                <a:extLst>
                  <a:ext uri="{FF2B5EF4-FFF2-40B4-BE49-F238E27FC236}">
                    <a16:creationId xmlns:a16="http://schemas.microsoft.com/office/drawing/2014/main" id="{B4751EE8-7E58-4652-9DCF-013404F8956F}"/>
                  </a:ext>
                </a:extLst>
              </p14:cNvPr>
              <p14:cNvContentPartPr/>
              <p14:nvPr/>
            </p14:nvContentPartPr>
            <p14:xfrm>
              <a:off x="2827717" y="2419505"/>
              <a:ext cx="7920" cy="91800"/>
            </p14:xfrm>
          </p:contentPart>
        </mc:Choice>
        <mc:Fallback>
          <p:pic>
            <p:nvPicPr>
              <p:cNvPr id="1270" name="Ink 1269">
                <a:extLst>
                  <a:ext uri="{FF2B5EF4-FFF2-40B4-BE49-F238E27FC236}">
                    <a16:creationId xmlns:a16="http://schemas.microsoft.com/office/drawing/2014/main" id="{B4751EE8-7E58-4652-9DCF-013404F8956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818717" y="2410505"/>
                <a:ext cx="255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71" name="Ink 1270">
                <a:extLst>
                  <a:ext uri="{FF2B5EF4-FFF2-40B4-BE49-F238E27FC236}">
                    <a16:creationId xmlns:a16="http://schemas.microsoft.com/office/drawing/2014/main" id="{0BC2F34D-7EC2-4E96-85C5-23C9D894BEEE}"/>
                  </a:ext>
                </a:extLst>
              </p14:cNvPr>
              <p14:cNvContentPartPr/>
              <p14:nvPr/>
            </p14:nvContentPartPr>
            <p14:xfrm>
              <a:off x="2847877" y="2672945"/>
              <a:ext cx="15120" cy="84600"/>
            </p14:xfrm>
          </p:contentPart>
        </mc:Choice>
        <mc:Fallback>
          <p:pic>
            <p:nvPicPr>
              <p:cNvPr id="1271" name="Ink 1270">
                <a:extLst>
                  <a:ext uri="{FF2B5EF4-FFF2-40B4-BE49-F238E27FC236}">
                    <a16:creationId xmlns:a16="http://schemas.microsoft.com/office/drawing/2014/main" id="{0BC2F34D-7EC2-4E96-85C5-23C9D894BEE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838877" y="2663945"/>
                <a:ext cx="327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72" name="Ink 1271">
                <a:extLst>
                  <a:ext uri="{FF2B5EF4-FFF2-40B4-BE49-F238E27FC236}">
                    <a16:creationId xmlns:a16="http://schemas.microsoft.com/office/drawing/2014/main" id="{81BF51A6-3F0B-4C9D-8B18-C38F0F7F6156}"/>
                  </a:ext>
                </a:extLst>
              </p14:cNvPr>
              <p14:cNvContentPartPr/>
              <p14:nvPr/>
            </p14:nvContentPartPr>
            <p14:xfrm>
              <a:off x="2877037" y="2891105"/>
              <a:ext cx="21240" cy="133920"/>
            </p14:xfrm>
          </p:contentPart>
        </mc:Choice>
        <mc:Fallback>
          <p:pic>
            <p:nvPicPr>
              <p:cNvPr id="1272" name="Ink 1271">
                <a:extLst>
                  <a:ext uri="{FF2B5EF4-FFF2-40B4-BE49-F238E27FC236}">
                    <a16:creationId xmlns:a16="http://schemas.microsoft.com/office/drawing/2014/main" id="{81BF51A6-3F0B-4C9D-8B18-C38F0F7F615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868037" y="2882105"/>
                <a:ext cx="38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77" name="Ink 1276">
                <a:extLst>
                  <a:ext uri="{FF2B5EF4-FFF2-40B4-BE49-F238E27FC236}">
                    <a16:creationId xmlns:a16="http://schemas.microsoft.com/office/drawing/2014/main" id="{F6D149D7-B341-4572-9335-323CD19BCFD1}"/>
                  </a:ext>
                </a:extLst>
              </p14:cNvPr>
              <p14:cNvContentPartPr/>
              <p14:nvPr/>
            </p14:nvContentPartPr>
            <p14:xfrm>
              <a:off x="2602717" y="3151025"/>
              <a:ext cx="239040" cy="253800"/>
            </p14:xfrm>
          </p:contentPart>
        </mc:Choice>
        <mc:Fallback>
          <p:pic>
            <p:nvPicPr>
              <p:cNvPr id="1277" name="Ink 1276">
                <a:extLst>
                  <a:ext uri="{FF2B5EF4-FFF2-40B4-BE49-F238E27FC236}">
                    <a16:creationId xmlns:a16="http://schemas.microsoft.com/office/drawing/2014/main" id="{F6D149D7-B341-4572-9335-323CD19BCFD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593717" y="3142025"/>
                <a:ext cx="2566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78" name="Ink 1277">
                <a:extLst>
                  <a:ext uri="{FF2B5EF4-FFF2-40B4-BE49-F238E27FC236}">
                    <a16:creationId xmlns:a16="http://schemas.microsoft.com/office/drawing/2014/main" id="{A80613B0-CFE7-4E7E-97AC-667484F79324}"/>
                  </a:ext>
                </a:extLst>
              </p14:cNvPr>
              <p14:cNvContentPartPr/>
              <p14:nvPr/>
            </p14:nvContentPartPr>
            <p14:xfrm>
              <a:off x="3193477" y="3086225"/>
              <a:ext cx="190440" cy="522720"/>
            </p14:xfrm>
          </p:contentPart>
        </mc:Choice>
        <mc:Fallback>
          <p:pic>
            <p:nvPicPr>
              <p:cNvPr id="1278" name="Ink 1277">
                <a:extLst>
                  <a:ext uri="{FF2B5EF4-FFF2-40B4-BE49-F238E27FC236}">
                    <a16:creationId xmlns:a16="http://schemas.microsoft.com/office/drawing/2014/main" id="{A80613B0-CFE7-4E7E-97AC-667484F7932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184477" y="3077225"/>
                <a:ext cx="20808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87" name="Ink 1286">
                <a:extLst>
                  <a:ext uri="{FF2B5EF4-FFF2-40B4-BE49-F238E27FC236}">
                    <a16:creationId xmlns:a16="http://schemas.microsoft.com/office/drawing/2014/main" id="{1A7E128F-729F-467D-AAF7-B05F8D3F00A2}"/>
                  </a:ext>
                </a:extLst>
              </p14:cNvPr>
              <p14:cNvContentPartPr/>
              <p14:nvPr/>
            </p14:nvContentPartPr>
            <p14:xfrm>
              <a:off x="3425317" y="2954465"/>
              <a:ext cx="182160" cy="216360"/>
            </p14:xfrm>
          </p:contentPart>
        </mc:Choice>
        <mc:Fallback>
          <p:pic>
            <p:nvPicPr>
              <p:cNvPr id="1287" name="Ink 1286">
                <a:extLst>
                  <a:ext uri="{FF2B5EF4-FFF2-40B4-BE49-F238E27FC236}">
                    <a16:creationId xmlns:a16="http://schemas.microsoft.com/office/drawing/2014/main" id="{1A7E128F-729F-467D-AAF7-B05F8D3F00A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416317" y="2945465"/>
                <a:ext cx="1998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88" name="Ink 1287">
                <a:extLst>
                  <a:ext uri="{FF2B5EF4-FFF2-40B4-BE49-F238E27FC236}">
                    <a16:creationId xmlns:a16="http://schemas.microsoft.com/office/drawing/2014/main" id="{51FDE801-EDF3-4F0E-B1B1-1A4A1DA5F289}"/>
                  </a:ext>
                </a:extLst>
              </p14:cNvPr>
              <p14:cNvContentPartPr/>
              <p14:nvPr/>
            </p14:nvContentPartPr>
            <p14:xfrm>
              <a:off x="3664717" y="3136625"/>
              <a:ext cx="42480" cy="14760"/>
            </p14:xfrm>
          </p:contentPart>
        </mc:Choice>
        <mc:Fallback>
          <p:pic>
            <p:nvPicPr>
              <p:cNvPr id="1288" name="Ink 1287">
                <a:extLst>
                  <a:ext uri="{FF2B5EF4-FFF2-40B4-BE49-F238E27FC236}">
                    <a16:creationId xmlns:a16="http://schemas.microsoft.com/office/drawing/2014/main" id="{51FDE801-EDF3-4F0E-B1B1-1A4A1DA5F28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655717" y="3127625"/>
                <a:ext cx="60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89" name="Ink 1288">
                <a:extLst>
                  <a:ext uri="{FF2B5EF4-FFF2-40B4-BE49-F238E27FC236}">
                    <a16:creationId xmlns:a16="http://schemas.microsoft.com/office/drawing/2014/main" id="{01008C4E-D1C8-4912-9B68-327CE2440BC0}"/>
                  </a:ext>
                </a:extLst>
              </p14:cNvPr>
              <p14:cNvContentPartPr/>
              <p14:nvPr/>
            </p14:nvContentPartPr>
            <p14:xfrm>
              <a:off x="3770197" y="3093425"/>
              <a:ext cx="63720" cy="93600"/>
            </p14:xfrm>
          </p:contentPart>
        </mc:Choice>
        <mc:Fallback>
          <p:pic>
            <p:nvPicPr>
              <p:cNvPr id="1289" name="Ink 1288">
                <a:extLst>
                  <a:ext uri="{FF2B5EF4-FFF2-40B4-BE49-F238E27FC236}">
                    <a16:creationId xmlns:a16="http://schemas.microsoft.com/office/drawing/2014/main" id="{01008C4E-D1C8-4912-9B68-327CE2440BC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761197" y="3084425"/>
                <a:ext cx="81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92" name="Ink 1291">
                <a:extLst>
                  <a:ext uri="{FF2B5EF4-FFF2-40B4-BE49-F238E27FC236}">
                    <a16:creationId xmlns:a16="http://schemas.microsoft.com/office/drawing/2014/main" id="{5361E277-8109-4132-971A-5D096087C29D}"/>
                  </a:ext>
                </a:extLst>
              </p14:cNvPr>
              <p14:cNvContentPartPr/>
              <p14:nvPr/>
            </p14:nvContentPartPr>
            <p14:xfrm>
              <a:off x="3953077" y="3052745"/>
              <a:ext cx="98640" cy="113040"/>
            </p14:xfrm>
          </p:contentPart>
        </mc:Choice>
        <mc:Fallback>
          <p:pic>
            <p:nvPicPr>
              <p:cNvPr id="1292" name="Ink 1291">
                <a:extLst>
                  <a:ext uri="{FF2B5EF4-FFF2-40B4-BE49-F238E27FC236}">
                    <a16:creationId xmlns:a16="http://schemas.microsoft.com/office/drawing/2014/main" id="{5361E277-8109-4132-971A-5D096087C29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944077" y="3043745"/>
                <a:ext cx="116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95" name="Ink 1294">
                <a:extLst>
                  <a:ext uri="{FF2B5EF4-FFF2-40B4-BE49-F238E27FC236}">
                    <a16:creationId xmlns:a16="http://schemas.microsoft.com/office/drawing/2014/main" id="{56663B60-3A0D-4548-8F74-35C3916FF516}"/>
                  </a:ext>
                </a:extLst>
              </p14:cNvPr>
              <p14:cNvContentPartPr/>
              <p14:nvPr/>
            </p14:nvContentPartPr>
            <p14:xfrm>
              <a:off x="4332877" y="3123305"/>
              <a:ext cx="360" cy="105840"/>
            </p14:xfrm>
          </p:contentPart>
        </mc:Choice>
        <mc:Fallback>
          <p:pic>
            <p:nvPicPr>
              <p:cNvPr id="1295" name="Ink 1294">
                <a:extLst>
                  <a:ext uri="{FF2B5EF4-FFF2-40B4-BE49-F238E27FC236}">
                    <a16:creationId xmlns:a16="http://schemas.microsoft.com/office/drawing/2014/main" id="{56663B60-3A0D-4548-8F74-35C3916FF51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323877" y="3114305"/>
                <a:ext cx="180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96" name="Ink 1295">
                <a:extLst>
                  <a:ext uri="{FF2B5EF4-FFF2-40B4-BE49-F238E27FC236}">
                    <a16:creationId xmlns:a16="http://schemas.microsoft.com/office/drawing/2014/main" id="{C0ED9465-335E-479F-95FF-9487B775FA11}"/>
                  </a:ext>
                </a:extLst>
              </p14:cNvPr>
              <p14:cNvContentPartPr/>
              <p14:nvPr/>
            </p14:nvContentPartPr>
            <p14:xfrm>
              <a:off x="4326397" y="3030785"/>
              <a:ext cx="14040" cy="36360"/>
            </p14:xfrm>
          </p:contentPart>
        </mc:Choice>
        <mc:Fallback>
          <p:pic>
            <p:nvPicPr>
              <p:cNvPr id="1296" name="Ink 1295">
                <a:extLst>
                  <a:ext uri="{FF2B5EF4-FFF2-40B4-BE49-F238E27FC236}">
                    <a16:creationId xmlns:a16="http://schemas.microsoft.com/office/drawing/2014/main" id="{C0ED9465-335E-479F-95FF-9487B775FA1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317397" y="3021873"/>
                <a:ext cx="31680" cy="53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97" name="Ink 1296">
                <a:extLst>
                  <a:ext uri="{FF2B5EF4-FFF2-40B4-BE49-F238E27FC236}">
                    <a16:creationId xmlns:a16="http://schemas.microsoft.com/office/drawing/2014/main" id="{6FEC3CD7-A0CC-4F9E-98F0-E8AFC682DBC5}"/>
                  </a:ext>
                </a:extLst>
              </p14:cNvPr>
              <p14:cNvContentPartPr/>
              <p14:nvPr/>
            </p14:nvContentPartPr>
            <p14:xfrm>
              <a:off x="4121917" y="3031505"/>
              <a:ext cx="155160" cy="212040"/>
            </p14:xfrm>
          </p:contentPart>
        </mc:Choice>
        <mc:Fallback>
          <p:pic>
            <p:nvPicPr>
              <p:cNvPr id="1297" name="Ink 1296">
                <a:extLst>
                  <a:ext uri="{FF2B5EF4-FFF2-40B4-BE49-F238E27FC236}">
                    <a16:creationId xmlns:a16="http://schemas.microsoft.com/office/drawing/2014/main" id="{6FEC3CD7-A0CC-4F9E-98F0-E8AFC682DBC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112917" y="3022505"/>
                <a:ext cx="1728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03" name="Ink 1302">
                <a:extLst>
                  <a:ext uri="{FF2B5EF4-FFF2-40B4-BE49-F238E27FC236}">
                    <a16:creationId xmlns:a16="http://schemas.microsoft.com/office/drawing/2014/main" id="{C78246AF-0840-498A-8CC0-133D521F90F5}"/>
                  </a:ext>
                </a:extLst>
              </p14:cNvPr>
              <p14:cNvContentPartPr/>
              <p14:nvPr/>
            </p14:nvContentPartPr>
            <p14:xfrm>
              <a:off x="3714037" y="3692825"/>
              <a:ext cx="112680" cy="24120"/>
            </p14:xfrm>
          </p:contentPart>
        </mc:Choice>
        <mc:Fallback>
          <p:pic>
            <p:nvPicPr>
              <p:cNvPr id="1303" name="Ink 1302">
                <a:extLst>
                  <a:ext uri="{FF2B5EF4-FFF2-40B4-BE49-F238E27FC236}">
                    <a16:creationId xmlns:a16="http://schemas.microsoft.com/office/drawing/2014/main" id="{C78246AF-0840-498A-8CC0-133D521F90F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705037" y="3683825"/>
                <a:ext cx="130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04" name="Ink 1303">
                <a:extLst>
                  <a:ext uri="{FF2B5EF4-FFF2-40B4-BE49-F238E27FC236}">
                    <a16:creationId xmlns:a16="http://schemas.microsoft.com/office/drawing/2014/main" id="{685E353D-6EC5-410D-9BB5-FBF9E94D0C18}"/>
                  </a:ext>
                </a:extLst>
              </p14:cNvPr>
              <p14:cNvContentPartPr/>
              <p14:nvPr/>
            </p14:nvContentPartPr>
            <p14:xfrm>
              <a:off x="3882877" y="3629465"/>
              <a:ext cx="36000" cy="105840"/>
            </p14:xfrm>
          </p:contentPart>
        </mc:Choice>
        <mc:Fallback>
          <p:pic>
            <p:nvPicPr>
              <p:cNvPr id="1304" name="Ink 1303">
                <a:extLst>
                  <a:ext uri="{FF2B5EF4-FFF2-40B4-BE49-F238E27FC236}">
                    <a16:creationId xmlns:a16="http://schemas.microsoft.com/office/drawing/2014/main" id="{685E353D-6EC5-410D-9BB5-FBF9E94D0C1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873877" y="3620465"/>
                <a:ext cx="536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308" name="Ink 1307">
                <a:extLst>
                  <a:ext uri="{FF2B5EF4-FFF2-40B4-BE49-F238E27FC236}">
                    <a16:creationId xmlns:a16="http://schemas.microsoft.com/office/drawing/2014/main" id="{0C56B5D4-E31B-4A1B-BC69-A9604314F6E5}"/>
                  </a:ext>
                </a:extLst>
              </p14:cNvPr>
              <p14:cNvContentPartPr/>
              <p14:nvPr/>
            </p14:nvContentPartPr>
            <p14:xfrm>
              <a:off x="4103917" y="3609305"/>
              <a:ext cx="46440" cy="126000"/>
            </p14:xfrm>
          </p:contentPart>
        </mc:Choice>
        <mc:Fallback>
          <p:pic>
            <p:nvPicPr>
              <p:cNvPr id="1308" name="Ink 1307">
                <a:extLst>
                  <a:ext uri="{FF2B5EF4-FFF2-40B4-BE49-F238E27FC236}">
                    <a16:creationId xmlns:a16="http://schemas.microsoft.com/office/drawing/2014/main" id="{0C56B5D4-E31B-4A1B-BC69-A9604314F6E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094917" y="3600305"/>
                <a:ext cx="640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09" name="Ink 1308">
                <a:extLst>
                  <a:ext uri="{FF2B5EF4-FFF2-40B4-BE49-F238E27FC236}">
                    <a16:creationId xmlns:a16="http://schemas.microsoft.com/office/drawing/2014/main" id="{87F0E9BE-65D7-41E5-B451-D6CF914FA7BE}"/>
                  </a:ext>
                </a:extLst>
              </p14:cNvPr>
              <p14:cNvContentPartPr/>
              <p14:nvPr/>
            </p14:nvContentPartPr>
            <p14:xfrm>
              <a:off x="3446917" y="3538025"/>
              <a:ext cx="196920" cy="204480"/>
            </p14:xfrm>
          </p:contentPart>
        </mc:Choice>
        <mc:Fallback>
          <p:pic>
            <p:nvPicPr>
              <p:cNvPr id="1309" name="Ink 1308">
                <a:extLst>
                  <a:ext uri="{FF2B5EF4-FFF2-40B4-BE49-F238E27FC236}">
                    <a16:creationId xmlns:a16="http://schemas.microsoft.com/office/drawing/2014/main" id="{87F0E9BE-65D7-41E5-B451-D6CF914FA7B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437917" y="3529025"/>
                <a:ext cx="214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12" name="Ink 1311">
                <a:extLst>
                  <a:ext uri="{FF2B5EF4-FFF2-40B4-BE49-F238E27FC236}">
                    <a16:creationId xmlns:a16="http://schemas.microsoft.com/office/drawing/2014/main" id="{428CD285-0918-458B-89DC-2DECC0F92CD7}"/>
                  </a:ext>
                </a:extLst>
              </p14:cNvPr>
              <p14:cNvContentPartPr/>
              <p14:nvPr/>
            </p14:nvContentPartPr>
            <p14:xfrm>
              <a:off x="4417837" y="3671945"/>
              <a:ext cx="14400" cy="98640"/>
            </p14:xfrm>
          </p:contentPart>
        </mc:Choice>
        <mc:Fallback>
          <p:pic>
            <p:nvPicPr>
              <p:cNvPr id="1312" name="Ink 1311">
                <a:extLst>
                  <a:ext uri="{FF2B5EF4-FFF2-40B4-BE49-F238E27FC236}">
                    <a16:creationId xmlns:a16="http://schemas.microsoft.com/office/drawing/2014/main" id="{428CD285-0918-458B-89DC-2DECC0F92CD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408837" y="3662945"/>
                <a:ext cx="320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13" name="Ink 1312">
                <a:extLst>
                  <a:ext uri="{FF2B5EF4-FFF2-40B4-BE49-F238E27FC236}">
                    <a16:creationId xmlns:a16="http://schemas.microsoft.com/office/drawing/2014/main" id="{11876912-F18F-49BB-9809-ABDFA2C7A5AD}"/>
                  </a:ext>
                </a:extLst>
              </p14:cNvPr>
              <p14:cNvContentPartPr/>
              <p14:nvPr/>
            </p14:nvContentPartPr>
            <p14:xfrm>
              <a:off x="4417837" y="3559265"/>
              <a:ext cx="13680" cy="49680"/>
            </p14:xfrm>
          </p:contentPart>
        </mc:Choice>
        <mc:Fallback>
          <p:pic>
            <p:nvPicPr>
              <p:cNvPr id="1313" name="Ink 1312">
                <a:extLst>
                  <a:ext uri="{FF2B5EF4-FFF2-40B4-BE49-F238E27FC236}">
                    <a16:creationId xmlns:a16="http://schemas.microsoft.com/office/drawing/2014/main" id="{11876912-F18F-49BB-9809-ABDFA2C7A5A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408837" y="3550265"/>
                <a:ext cx="313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14" name="Ink 1313">
                <a:extLst>
                  <a:ext uri="{FF2B5EF4-FFF2-40B4-BE49-F238E27FC236}">
                    <a16:creationId xmlns:a16="http://schemas.microsoft.com/office/drawing/2014/main" id="{07E1C07A-FFE0-4A44-B22C-AF28021E3862}"/>
                  </a:ext>
                </a:extLst>
              </p14:cNvPr>
              <p14:cNvContentPartPr/>
              <p14:nvPr/>
            </p14:nvContentPartPr>
            <p14:xfrm>
              <a:off x="4227397" y="3594545"/>
              <a:ext cx="127080" cy="211320"/>
            </p14:xfrm>
          </p:contentPart>
        </mc:Choice>
        <mc:Fallback>
          <p:pic>
            <p:nvPicPr>
              <p:cNvPr id="1314" name="Ink 1313">
                <a:extLst>
                  <a:ext uri="{FF2B5EF4-FFF2-40B4-BE49-F238E27FC236}">
                    <a16:creationId xmlns:a16="http://schemas.microsoft.com/office/drawing/2014/main" id="{07E1C07A-FFE0-4A44-B22C-AF28021E386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218397" y="3585545"/>
                <a:ext cx="1447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15" name="Ink 1314">
                <a:extLst>
                  <a:ext uri="{FF2B5EF4-FFF2-40B4-BE49-F238E27FC236}">
                    <a16:creationId xmlns:a16="http://schemas.microsoft.com/office/drawing/2014/main" id="{E32D1FE1-4175-4B35-9B34-EFECAF857B31}"/>
                  </a:ext>
                </a:extLst>
              </p14:cNvPr>
              <p14:cNvContentPartPr/>
              <p14:nvPr/>
            </p14:nvContentPartPr>
            <p14:xfrm>
              <a:off x="4563277" y="3179465"/>
              <a:ext cx="44640" cy="88560"/>
            </p14:xfrm>
          </p:contentPart>
        </mc:Choice>
        <mc:Fallback>
          <p:pic>
            <p:nvPicPr>
              <p:cNvPr id="1315" name="Ink 1314">
                <a:extLst>
                  <a:ext uri="{FF2B5EF4-FFF2-40B4-BE49-F238E27FC236}">
                    <a16:creationId xmlns:a16="http://schemas.microsoft.com/office/drawing/2014/main" id="{E32D1FE1-4175-4B35-9B34-EFECAF857B3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554277" y="3170465"/>
                <a:ext cx="62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16" name="Ink 1315">
                <a:extLst>
                  <a:ext uri="{FF2B5EF4-FFF2-40B4-BE49-F238E27FC236}">
                    <a16:creationId xmlns:a16="http://schemas.microsoft.com/office/drawing/2014/main" id="{AFEBCFA7-BFE6-4783-B2C0-3A7DE54326C7}"/>
                  </a:ext>
                </a:extLst>
              </p14:cNvPr>
              <p14:cNvContentPartPr/>
              <p14:nvPr/>
            </p14:nvContentPartPr>
            <p14:xfrm>
              <a:off x="4642477" y="3728105"/>
              <a:ext cx="36720" cy="56160"/>
            </p14:xfrm>
          </p:contentPart>
        </mc:Choice>
        <mc:Fallback>
          <p:pic>
            <p:nvPicPr>
              <p:cNvPr id="1316" name="Ink 1315">
                <a:extLst>
                  <a:ext uri="{FF2B5EF4-FFF2-40B4-BE49-F238E27FC236}">
                    <a16:creationId xmlns:a16="http://schemas.microsoft.com/office/drawing/2014/main" id="{AFEBCFA7-BFE6-4783-B2C0-3A7DE54326C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633477" y="3719105"/>
                <a:ext cx="543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24" name="Ink 1323">
                <a:extLst>
                  <a:ext uri="{FF2B5EF4-FFF2-40B4-BE49-F238E27FC236}">
                    <a16:creationId xmlns:a16="http://schemas.microsoft.com/office/drawing/2014/main" id="{F745CA54-1CC0-4046-8ABD-F5E9453911DE}"/>
                  </a:ext>
                </a:extLst>
              </p14:cNvPr>
              <p14:cNvContentPartPr/>
              <p14:nvPr/>
            </p14:nvContentPartPr>
            <p14:xfrm>
              <a:off x="4993837" y="3186305"/>
              <a:ext cx="204840" cy="134280"/>
            </p14:xfrm>
          </p:contentPart>
        </mc:Choice>
        <mc:Fallback>
          <p:pic>
            <p:nvPicPr>
              <p:cNvPr id="1324" name="Ink 1323">
                <a:extLst>
                  <a:ext uri="{FF2B5EF4-FFF2-40B4-BE49-F238E27FC236}">
                    <a16:creationId xmlns:a16="http://schemas.microsoft.com/office/drawing/2014/main" id="{F745CA54-1CC0-4046-8ABD-F5E9453911D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984837" y="3177305"/>
                <a:ext cx="222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25" name="Ink 1324">
                <a:extLst>
                  <a:ext uri="{FF2B5EF4-FFF2-40B4-BE49-F238E27FC236}">
                    <a16:creationId xmlns:a16="http://schemas.microsoft.com/office/drawing/2014/main" id="{BAD4823C-679D-420E-AAF9-775B7E0AC905}"/>
                  </a:ext>
                </a:extLst>
              </p14:cNvPr>
              <p14:cNvContentPartPr/>
              <p14:nvPr/>
            </p14:nvContentPartPr>
            <p14:xfrm>
              <a:off x="4733917" y="3081185"/>
              <a:ext cx="197640" cy="210960"/>
            </p14:xfrm>
          </p:contentPart>
        </mc:Choice>
        <mc:Fallback>
          <p:pic>
            <p:nvPicPr>
              <p:cNvPr id="1325" name="Ink 1324">
                <a:extLst>
                  <a:ext uri="{FF2B5EF4-FFF2-40B4-BE49-F238E27FC236}">
                    <a16:creationId xmlns:a16="http://schemas.microsoft.com/office/drawing/2014/main" id="{BAD4823C-679D-420E-AAF9-775B7E0AC90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724917" y="3072185"/>
                <a:ext cx="2152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26" name="Ink 1325">
                <a:extLst>
                  <a:ext uri="{FF2B5EF4-FFF2-40B4-BE49-F238E27FC236}">
                    <a16:creationId xmlns:a16="http://schemas.microsoft.com/office/drawing/2014/main" id="{D6727752-0A96-4325-A5C0-A7621C42ABFF}"/>
                  </a:ext>
                </a:extLst>
              </p14:cNvPr>
              <p14:cNvContentPartPr/>
              <p14:nvPr/>
            </p14:nvContentPartPr>
            <p14:xfrm>
              <a:off x="5345557" y="3144545"/>
              <a:ext cx="120240" cy="101520"/>
            </p14:xfrm>
          </p:contentPart>
        </mc:Choice>
        <mc:Fallback>
          <p:pic>
            <p:nvPicPr>
              <p:cNvPr id="1326" name="Ink 1325">
                <a:extLst>
                  <a:ext uri="{FF2B5EF4-FFF2-40B4-BE49-F238E27FC236}">
                    <a16:creationId xmlns:a16="http://schemas.microsoft.com/office/drawing/2014/main" id="{D6727752-0A96-4325-A5C0-A7621C42ABF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336557" y="3135545"/>
                <a:ext cx="1378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327" name="Ink 1326">
                <a:extLst>
                  <a:ext uri="{FF2B5EF4-FFF2-40B4-BE49-F238E27FC236}">
                    <a16:creationId xmlns:a16="http://schemas.microsoft.com/office/drawing/2014/main" id="{29F29FB9-A99C-42F6-9006-5E12E9C0B3A6}"/>
                  </a:ext>
                </a:extLst>
              </p14:cNvPr>
              <p14:cNvContentPartPr/>
              <p14:nvPr/>
            </p14:nvContentPartPr>
            <p14:xfrm>
              <a:off x="5359237" y="3319145"/>
              <a:ext cx="120600" cy="17280"/>
            </p14:xfrm>
          </p:contentPart>
        </mc:Choice>
        <mc:Fallback>
          <p:pic>
            <p:nvPicPr>
              <p:cNvPr id="1327" name="Ink 1326">
                <a:extLst>
                  <a:ext uri="{FF2B5EF4-FFF2-40B4-BE49-F238E27FC236}">
                    <a16:creationId xmlns:a16="http://schemas.microsoft.com/office/drawing/2014/main" id="{29F29FB9-A99C-42F6-9006-5E12E9C0B3A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350264" y="3310329"/>
                <a:ext cx="138188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332" name="Ink 1331">
                <a:extLst>
                  <a:ext uri="{FF2B5EF4-FFF2-40B4-BE49-F238E27FC236}">
                    <a16:creationId xmlns:a16="http://schemas.microsoft.com/office/drawing/2014/main" id="{343AB9C3-BA69-44E2-98CA-F7CE2CE8EB3E}"/>
                  </a:ext>
                </a:extLst>
              </p14:cNvPr>
              <p14:cNvContentPartPr/>
              <p14:nvPr/>
            </p14:nvContentPartPr>
            <p14:xfrm>
              <a:off x="5795917" y="3305105"/>
              <a:ext cx="92160" cy="8640"/>
            </p14:xfrm>
          </p:contentPart>
        </mc:Choice>
        <mc:Fallback>
          <p:pic>
            <p:nvPicPr>
              <p:cNvPr id="1332" name="Ink 1331">
                <a:extLst>
                  <a:ext uri="{FF2B5EF4-FFF2-40B4-BE49-F238E27FC236}">
                    <a16:creationId xmlns:a16="http://schemas.microsoft.com/office/drawing/2014/main" id="{343AB9C3-BA69-44E2-98CA-F7CE2CE8EB3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786917" y="3296105"/>
                <a:ext cx="1098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333" name="Ink 1332">
                <a:extLst>
                  <a:ext uri="{FF2B5EF4-FFF2-40B4-BE49-F238E27FC236}">
                    <a16:creationId xmlns:a16="http://schemas.microsoft.com/office/drawing/2014/main" id="{13AE2329-48F2-4B5C-9C60-7D46D66B82CA}"/>
                  </a:ext>
                </a:extLst>
              </p14:cNvPr>
              <p14:cNvContentPartPr/>
              <p14:nvPr/>
            </p14:nvContentPartPr>
            <p14:xfrm>
              <a:off x="5937037" y="3250025"/>
              <a:ext cx="35280" cy="98640"/>
            </p14:xfrm>
          </p:contentPart>
        </mc:Choice>
        <mc:Fallback>
          <p:pic>
            <p:nvPicPr>
              <p:cNvPr id="1333" name="Ink 1332">
                <a:extLst>
                  <a:ext uri="{FF2B5EF4-FFF2-40B4-BE49-F238E27FC236}">
                    <a16:creationId xmlns:a16="http://schemas.microsoft.com/office/drawing/2014/main" id="{13AE2329-48F2-4B5C-9C60-7D46D66B82C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928037" y="3241025"/>
                <a:ext cx="52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334" name="Ink 1333">
                <a:extLst>
                  <a:ext uri="{FF2B5EF4-FFF2-40B4-BE49-F238E27FC236}">
                    <a16:creationId xmlns:a16="http://schemas.microsoft.com/office/drawing/2014/main" id="{7B66E57F-EC7C-4C19-A936-5F00B0C16099}"/>
                  </a:ext>
                </a:extLst>
              </p14:cNvPr>
              <p14:cNvContentPartPr/>
              <p14:nvPr/>
            </p14:nvContentPartPr>
            <p14:xfrm>
              <a:off x="5521597" y="3136985"/>
              <a:ext cx="225360" cy="225720"/>
            </p14:xfrm>
          </p:contentPart>
        </mc:Choice>
        <mc:Fallback>
          <p:pic>
            <p:nvPicPr>
              <p:cNvPr id="1334" name="Ink 1333">
                <a:extLst>
                  <a:ext uri="{FF2B5EF4-FFF2-40B4-BE49-F238E27FC236}">
                    <a16:creationId xmlns:a16="http://schemas.microsoft.com/office/drawing/2014/main" id="{7B66E57F-EC7C-4C19-A936-5F00B0C1609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512597" y="3127985"/>
                <a:ext cx="2430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341" name="Ink 1340">
                <a:extLst>
                  <a:ext uri="{FF2B5EF4-FFF2-40B4-BE49-F238E27FC236}">
                    <a16:creationId xmlns:a16="http://schemas.microsoft.com/office/drawing/2014/main" id="{C3F2C2D7-7437-418E-AFC5-5F4FA7CD94A8}"/>
                  </a:ext>
                </a:extLst>
              </p14:cNvPr>
              <p14:cNvContentPartPr/>
              <p14:nvPr/>
            </p14:nvContentPartPr>
            <p14:xfrm>
              <a:off x="5057197" y="3770225"/>
              <a:ext cx="225720" cy="121320"/>
            </p14:xfrm>
          </p:contentPart>
        </mc:Choice>
        <mc:Fallback>
          <p:pic>
            <p:nvPicPr>
              <p:cNvPr id="1341" name="Ink 1340">
                <a:extLst>
                  <a:ext uri="{FF2B5EF4-FFF2-40B4-BE49-F238E27FC236}">
                    <a16:creationId xmlns:a16="http://schemas.microsoft.com/office/drawing/2014/main" id="{C3F2C2D7-7437-418E-AFC5-5F4FA7CD94A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048197" y="3761225"/>
                <a:ext cx="2433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342" name="Ink 1341">
                <a:extLst>
                  <a:ext uri="{FF2B5EF4-FFF2-40B4-BE49-F238E27FC236}">
                    <a16:creationId xmlns:a16="http://schemas.microsoft.com/office/drawing/2014/main" id="{0FD8E305-FB52-4046-BDC7-3693E1FE127C}"/>
                  </a:ext>
                </a:extLst>
              </p14:cNvPr>
              <p14:cNvContentPartPr/>
              <p14:nvPr/>
            </p14:nvContentPartPr>
            <p14:xfrm>
              <a:off x="4768837" y="3662585"/>
              <a:ext cx="223560" cy="199800"/>
            </p14:xfrm>
          </p:contentPart>
        </mc:Choice>
        <mc:Fallback>
          <p:pic>
            <p:nvPicPr>
              <p:cNvPr id="1342" name="Ink 1341">
                <a:extLst>
                  <a:ext uri="{FF2B5EF4-FFF2-40B4-BE49-F238E27FC236}">
                    <a16:creationId xmlns:a16="http://schemas.microsoft.com/office/drawing/2014/main" id="{0FD8E305-FB52-4046-BDC7-3693E1FE127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759837" y="3653585"/>
                <a:ext cx="2412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343" name="Ink 1342">
                <a:extLst>
                  <a:ext uri="{FF2B5EF4-FFF2-40B4-BE49-F238E27FC236}">
                    <a16:creationId xmlns:a16="http://schemas.microsoft.com/office/drawing/2014/main" id="{F0EB5467-69D4-4331-A066-BD3AA586A4F4}"/>
                  </a:ext>
                </a:extLst>
              </p14:cNvPr>
              <p14:cNvContentPartPr/>
              <p14:nvPr/>
            </p14:nvContentPartPr>
            <p14:xfrm>
              <a:off x="5374357" y="3720905"/>
              <a:ext cx="154800" cy="127440"/>
            </p14:xfrm>
          </p:contentPart>
        </mc:Choice>
        <mc:Fallback>
          <p:pic>
            <p:nvPicPr>
              <p:cNvPr id="1343" name="Ink 1342">
                <a:extLst>
                  <a:ext uri="{FF2B5EF4-FFF2-40B4-BE49-F238E27FC236}">
                    <a16:creationId xmlns:a16="http://schemas.microsoft.com/office/drawing/2014/main" id="{F0EB5467-69D4-4331-A066-BD3AA586A4F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365357" y="3711905"/>
                <a:ext cx="1724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349" name="Ink 1348">
                <a:extLst>
                  <a:ext uri="{FF2B5EF4-FFF2-40B4-BE49-F238E27FC236}">
                    <a16:creationId xmlns:a16="http://schemas.microsoft.com/office/drawing/2014/main" id="{999DA005-45E8-499D-BF2C-5246E2996553}"/>
                  </a:ext>
                </a:extLst>
              </p14:cNvPr>
              <p14:cNvContentPartPr/>
              <p14:nvPr/>
            </p14:nvContentPartPr>
            <p14:xfrm>
              <a:off x="5922637" y="3804785"/>
              <a:ext cx="78120" cy="21960"/>
            </p14:xfrm>
          </p:contentPart>
        </mc:Choice>
        <mc:Fallback>
          <p:pic>
            <p:nvPicPr>
              <p:cNvPr id="1349" name="Ink 1348">
                <a:extLst>
                  <a:ext uri="{FF2B5EF4-FFF2-40B4-BE49-F238E27FC236}">
                    <a16:creationId xmlns:a16="http://schemas.microsoft.com/office/drawing/2014/main" id="{999DA005-45E8-499D-BF2C-5246E299655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913637" y="3795785"/>
                <a:ext cx="95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350" name="Ink 1349">
                <a:extLst>
                  <a:ext uri="{FF2B5EF4-FFF2-40B4-BE49-F238E27FC236}">
                    <a16:creationId xmlns:a16="http://schemas.microsoft.com/office/drawing/2014/main" id="{9B328BAC-C9BA-42D8-9CF6-B4B9DA773AF5}"/>
                  </a:ext>
                </a:extLst>
              </p14:cNvPr>
              <p14:cNvContentPartPr/>
              <p14:nvPr/>
            </p14:nvContentPartPr>
            <p14:xfrm>
              <a:off x="6049357" y="3748985"/>
              <a:ext cx="42840" cy="141120"/>
            </p14:xfrm>
          </p:contentPart>
        </mc:Choice>
        <mc:Fallback>
          <p:pic>
            <p:nvPicPr>
              <p:cNvPr id="1350" name="Ink 1349">
                <a:extLst>
                  <a:ext uri="{FF2B5EF4-FFF2-40B4-BE49-F238E27FC236}">
                    <a16:creationId xmlns:a16="http://schemas.microsoft.com/office/drawing/2014/main" id="{9B328BAC-C9BA-42D8-9CF6-B4B9DA773AF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040357" y="3739985"/>
                <a:ext cx="604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351" name="Ink 1350">
                <a:extLst>
                  <a:ext uri="{FF2B5EF4-FFF2-40B4-BE49-F238E27FC236}">
                    <a16:creationId xmlns:a16="http://schemas.microsoft.com/office/drawing/2014/main" id="{B41261FE-4508-4F3F-87C8-C1127DA38301}"/>
                  </a:ext>
                </a:extLst>
              </p14:cNvPr>
              <p14:cNvContentPartPr/>
              <p14:nvPr/>
            </p14:nvContentPartPr>
            <p14:xfrm>
              <a:off x="5627077" y="3643505"/>
              <a:ext cx="225360" cy="217800"/>
            </p14:xfrm>
          </p:contentPart>
        </mc:Choice>
        <mc:Fallback>
          <p:pic>
            <p:nvPicPr>
              <p:cNvPr id="1351" name="Ink 1350">
                <a:extLst>
                  <a:ext uri="{FF2B5EF4-FFF2-40B4-BE49-F238E27FC236}">
                    <a16:creationId xmlns:a16="http://schemas.microsoft.com/office/drawing/2014/main" id="{B41261FE-4508-4F3F-87C8-C1127DA3830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618077" y="3634505"/>
                <a:ext cx="2430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354" name="Ink 1353">
                <a:extLst>
                  <a:ext uri="{FF2B5EF4-FFF2-40B4-BE49-F238E27FC236}">
                    <a16:creationId xmlns:a16="http://schemas.microsoft.com/office/drawing/2014/main" id="{2B44E5A1-BF3B-4EEB-923F-69FB0900A0DB}"/>
                  </a:ext>
                </a:extLst>
              </p14:cNvPr>
              <p14:cNvContentPartPr/>
              <p14:nvPr/>
            </p14:nvContentPartPr>
            <p14:xfrm>
              <a:off x="6653963" y="387055"/>
              <a:ext cx="35640" cy="98640"/>
            </p14:xfrm>
          </p:contentPart>
        </mc:Choice>
        <mc:Fallback>
          <p:pic>
            <p:nvPicPr>
              <p:cNvPr id="1354" name="Ink 1353">
                <a:extLst>
                  <a:ext uri="{FF2B5EF4-FFF2-40B4-BE49-F238E27FC236}">
                    <a16:creationId xmlns:a16="http://schemas.microsoft.com/office/drawing/2014/main" id="{2B44E5A1-BF3B-4EEB-923F-69FB0900A0D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644963" y="378055"/>
                <a:ext cx="53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355" name="Ink 1354">
                <a:extLst>
                  <a:ext uri="{FF2B5EF4-FFF2-40B4-BE49-F238E27FC236}">
                    <a16:creationId xmlns:a16="http://schemas.microsoft.com/office/drawing/2014/main" id="{5786BBB1-E0C0-4DAB-8F26-F8891DF6708C}"/>
                  </a:ext>
                </a:extLst>
              </p14:cNvPr>
              <p14:cNvContentPartPr/>
              <p14:nvPr/>
            </p14:nvContentPartPr>
            <p14:xfrm>
              <a:off x="6499163" y="274375"/>
              <a:ext cx="98640" cy="168120"/>
            </p14:xfrm>
          </p:contentPart>
        </mc:Choice>
        <mc:Fallback>
          <p:pic>
            <p:nvPicPr>
              <p:cNvPr id="1355" name="Ink 1354">
                <a:extLst>
                  <a:ext uri="{FF2B5EF4-FFF2-40B4-BE49-F238E27FC236}">
                    <a16:creationId xmlns:a16="http://schemas.microsoft.com/office/drawing/2014/main" id="{5786BBB1-E0C0-4DAB-8F26-F8891DF6708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490163" y="265375"/>
                <a:ext cx="1162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356" name="Ink 1355">
                <a:extLst>
                  <a:ext uri="{FF2B5EF4-FFF2-40B4-BE49-F238E27FC236}">
                    <a16:creationId xmlns:a16="http://schemas.microsoft.com/office/drawing/2014/main" id="{3B47B9F0-D05F-409C-870E-30A4975CF287}"/>
                  </a:ext>
                </a:extLst>
              </p14:cNvPr>
              <p14:cNvContentPartPr/>
              <p14:nvPr/>
            </p14:nvContentPartPr>
            <p14:xfrm>
              <a:off x="6829643" y="407935"/>
              <a:ext cx="43200" cy="360"/>
            </p14:xfrm>
          </p:contentPart>
        </mc:Choice>
        <mc:Fallback>
          <p:pic>
            <p:nvPicPr>
              <p:cNvPr id="1356" name="Ink 1355">
                <a:extLst>
                  <a:ext uri="{FF2B5EF4-FFF2-40B4-BE49-F238E27FC236}">
                    <a16:creationId xmlns:a16="http://schemas.microsoft.com/office/drawing/2014/main" id="{3B47B9F0-D05F-409C-870E-30A4975CF28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820643" y="398935"/>
                <a:ext cx="60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357" name="Ink 1356">
                <a:extLst>
                  <a:ext uri="{FF2B5EF4-FFF2-40B4-BE49-F238E27FC236}">
                    <a16:creationId xmlns:a16="http://schemas.microsoft.com/office/drawing/2014/main" id="{7CCE2F90-EE87-40F7-B420-F623B414FFC7}"/>
                  </a:ext>
                </a:extLst>
              </p14:cNvPr>
              <p14:cNvContentPartPr/>
              <p14:nvPr/>
            </p14:nvContentPartPr>
            <p14:xfrm>
              <a:off x="6844043" y="442855"/>
              <a:ext cx="21600" cy="9360"/>
            </p14:xfrm>
          </p:contentPart>
        </mc:Choice>
        <mc:Fallback>
          <p:pic>
            <p:nvPicPr>
              <p:cNvPr id="1357" name="Ink 1356">
                <a:extLst>
                  <a:ext uri="{FF2B5EF4-FFF2-40B4-BE49-F238E27FC236}">
                    <a16:creationId xmlns:a16="http://schemas.microsoft.com/office/drawing/2014/main" id="{7CCE2F90-EE87-40F7-B420-F623B414FFC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835043" y="433855"/>
                <a:ext cx="392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58" name="Ink 1357">
                <a:extLst>
                  <a:ext uri="{FF2B5EF4-FFF2-40B4-BE49-F238E27FC236}">
                    <a16:creationId xmlns:a16="http://schemas.microsoft.com/office/drawing/2014/main" id="{2E8A7953-C2EA-46DD-A80B-70A70EA9C3A5}"/>
                  </a:ext>
                </a:extLst>
              </p14:cNvPr>
              <p14:cNvContentPartPr/>
              <p14:nvPr/>
            </p14:nvContentPartPr>
            <p14:xfrm>
              <a:off x="7034123" y="337375"/>
              <a:ext cx="107640" cy="143280"/>
            </p14:xfrm>
          </p:contentPart>
        </mc:Choice>
        <mc:Fallback>
          <p:pic>
            <p:nvPicPr>
              <p:cNvPr id="1358" name="Ink 1357">
                <a:extLst>
                  <a:ext uri="{FF2B5EF4-FFF2-40B4-BE49-F238E27FC236}">
                    <a16:creationId xmlns:a16="http://schemas.microsoft.com/office/drawing/2014/main" id="{2E8A7953-C2EA-46DD-A80B-70A70EA9C3A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025123" y="328375"/>
                <a:ext cx="1252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61" name="Ink 1360">
                <a:extLst>
                  <a:ext uri="{FF2B5EF4-FFF2-40B4-BE49-F238E27FC236}">
                    <a16:creationId xmlns:a16="http://schemas.microsoft.com/office/drawing/2014/main" id="{395AAA53-AAB1-4F4B-99CD-B16ED176A7AF}"/>
                  </a:ext>
                </a:extLst>
              </p14:cNvPr>
              <p14:cNvContentPartPr/>
              <p14:nvPr/>
            </p14:nvContentPartPr>
            <p14:xfrm>
              <a:off x="6506363" y="661375"/>
              <a:ext cx="134280" cy="140760"/>
            </p14:xfrm>
          </p:contentPart>
        </mc:Choice>
        <mc:Fallback>
          <p:pic>
            <p:nvPicPr>
              <p:cNvPr id="1361" name="Ink 1360">
                <a:extLst>
                  <a:ext uri="{FF2B5EF4-FFF2-40B4-BE49-F238E27FC236}">
                    <a16:creationId xmlns:a16="http://schemas.microsoft.com/office/drawing/2014/main" id="{395AAA53-AAB1-4F4B-99CD-B16ED176A7AF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497363" y="652375"/>
                <a:ext cx="1519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62" name="Ink 1361">
                <a:extLst>
                  <a:ext uri="{FF2B5EF4-FFF2-40B4-BE49-F238E27FC236}">
                    <a16:creationId xmlns:a16="http://schemas.microsoft.com/office/drawing/2014/main" id="{1207CA83-2D90-4113-948A-599D93AFD517}"/>
                  </a:ext>
                </a:extLst>
              </p14:cNvPr>
              <p14:cNvContentPartPr/>
              <p14:nvPr/>
            </p14:nvContentPartPr>
            <p14:xfrm>
              <a:off x="6696443" y="736975"/>
              <a:ext cx="77400" cy="88560"/>
            </p14:xfrm>
          </p:contentPart>
        </mc:Choice>
        <mc:Fallback>
          <p:pic>
            <p:nvPicPr>
              <p:cNvPr id="1362" name="Ink 1361">
                <a:extLst>
                  <a:ext uri="{FF2B5EF4-FFF2-40B4-BE49-F238E27FC236}">
                    <a16:creationId xmlns:a16="http://schemas.microsoft.com/office/drawing/2014/main" id="{1207CA83-2D90-4113-948A-599D93AFD51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687443" y="727975"/>
                <a:ext cx="950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63" name="Ink 1362">
                <a:extLst>
                  <a:ext uri="{FF2B5EF4-FFF2-40B4-BE49-F238E27FC236}">
                    <a16:creationId xmlns:a16="http://schemas.microsoft.com/office/drawing/2014/main" id="{773409D1-9749-4DAC-963E-CA81E1470087}"/>
                  </a:ext>
                </a:extLst>
              </p14:cNvPr>
              <p14:cNvContentPartPr/>
              <p14:nvPr/>
            </p14:nvContentPartPr>
            <p14:xfrm>
              <a:off x="6907403" y="758935"/>
              <a:ext cx="63720" cy="7920"/>
            </p14:xfrm>
          </p:contentPart>
        </mc:Choice>
        <mc:Fallback>
          <p:pic>
            <p:nvPicPr>
              <p:cNvPr id="1363" name="Ink 1362">
                <a:extLst>
                  <a:ext uri="{FF2B5EF4-FFF2-40B4-BE49-F238E27FC236}">
                    <a16:creationId xmlns:a16="http://schemas.microsoft.com/office/drawing/2014/main" id="{773409D1-9749-4DAC-963E-CA81E147008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898403" y="749935"/>
                <a:ext cx="813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64" name="Ink 1363">
                <a:extLst>
                  <a:ext uri="{FF2B5EF4-FFF2-40B4-BE49-F238E27FC236}">
                    <a16:creationId xmlns:a16="http://schemas.microsoft.com/office/drawing/2014/main" id="{0E8C2555-21F2-4E4A-A8FE-70A182C16708}"/>
                  </a:ext>
                </a:extLst>
              </p14:cNvPr>
              <p14:cNvContentPartPr/>
              <p14:nvPr/>
            </p14:nvContentPartPr>
            <p14:xfrm>
              <a:off x="6886163" y="801775"/>
              <a:ext cx="84960" cy="23760"/>
            </p14:xfrm>
          </p:contentPart>
        </mc:Choice>
        <mc:Fallback>
          <p:pic>
            <p:nvPicPr>
              <p:cNvPr id="1364" name="Ink 1363">
                <a:extLst>
                  <a:ext uri="{FF2B5EF4-FFF2-40B4-BE49-F238E27FC236}">
                    <a16:creationId xmlns:a16="http://schemas.microsoft.com/office/drawing/2014/main" id="{0E8C2555-21F2-4E4A-A8FE-70A182C1670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877163" y="792775"/>
                <a:ext cx="102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67" name="Ink 1366">
                <a:extLst>
                  <a:ext uri="{FF2B5EF4-FFF2-40B4-BE49-F238E27FC236}">
                    <a16:creationId xmlns:a16="http://schemas.microsoft.com/office/drawing/2014/main" id="{B6E8BE66-B7E8-4D40-98FD-8EF46E14C9FA}"/>
                  </a:ext>
                </a:extLst>
              </p14:cNvPr>
              <p14:cNvContentPartPr/>
              <p14:nvPr/>
            </p14:nvContentPartPr>
            <p14:xfrm>
              <a:off x="7088843" y="703495"/>
              <a:ext cx="142560" cy="136440"/>
            </p14:xfrm>
          </p:contentPart>
        </mc:Choice>
        <mc:Fallback>
          <p:pic>
            <p:nvPicPr>
              <p:cNvPr id="1367" name="Ink 1366">
                <a:extLst>
                  <a:ext uri="{FF2B5EF4-FFF2-40B4-BE49-F238E27FC236}">
                    <a16:creationId xmlns:a16="http://schemas.microsoft.com/office/drawing/2014/main" id="{B6E8BE66-B7E8-4D40-98FD-8EF46E14C9F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079843" y="694495"/>
                <a:ext cx="1602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70" name="Ink 1369">
                <a:extLst>
                  <a:ext uri="{FF2B5EF4-FFF2-40B4-BE49-F238E27FC236}">
                    <a16:creationId xmlns:a16="http://schemas.microsoft.com/office/drawing/2014/main" id="{E9AAF74C-1558-4AF6-A6AB-D84AB767132A}"/>
                  </a:ext>
                </a:extLst>
              </p14:cNvPr>
              <p14:cNvContentPartPr/>
              <p14:nvPr/>
            </p14:nvContentPartPr>
            <p14:xfrm>
              <a:off x="6534803" y="1083295"/>
              <a:ext cx="98640" cy="177480"/>
            </p14:xfrm>
          </p:contentPart>
        </mc:Choice>
        <mc:Fallback>
          <p:pic>
            <p:nvPicPr>
              <p:cNvPr id="1370" name="Ink 1369">
                <a:extLst>
                  <a:ext uri="{FF2B5EF4-FFF2-40B4-BE49-F238E27FC236}">
                    <a16:creationId xmlns:a16="http://schemas.microsoft.com/office/drawing/2014/main" id="{E9AAF74C-1558-4AF6-A6AB-D84AB767132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525803" y="1074295"/>
                <a:ext cx="116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377" name="Ink 1376">
                <a:extLst>
                  <a:ext uri="{FF2B5EF4-FFF2-40B4-BE49-F238E27FC236}">
                    <a16:creationId xmlns:a16="http://schemas.microsoft.com/office/drawing/2014/main" id="{4D79B72E-B931-4B40-898A-9A3A7DDC03F4}"/>
                  </a:ext>
                </a:extLst>
              </p14:cNvPr>
              <p14:cNvContentPartPr/>
              <p14:nvPr/>
            </p14:nvContentPartPr>
            <p14:xfrm>
              <a:off x="7322483" y="1038295"/>
              <a:ext cx="190080" cy="214200"/>
            </p14:xfrm>
          </p:contentPart>
        </mc:Choice>
        <mc:Fallback>
          <p:pic>
            <p:nvPicPr>
              <p:cNvPr id="1377" name="Ink 1376">
                <a:extLst>
                  <a:ext uri="{FF2B5EF4-FFF2-40B4-BE49-F238E27FC236}">
                    <a16:creationId xmlns:a16="http://schemas.microsoft.com/office/drawing/2014/main" id="{4D79B72E-B931-4B40-898A-9A3A7DDC03F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313483" y="1029295"/>
                <a:ext cx="2077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378" name="Ink 1377">
                <a:extLst>
                  <a:ext uri="{FF2B5EF4-FFF2-40B4-BE49-F238E27FC236}">
                    <a16:creationId xmlns:a16="http://schemas.microsoft.com/office/drawing/2014/main" id="{0D271A22-8B7F-4F09-8197-3E401553251E}"/>
                  </a:ext>
                </a:extLst>
              </p14:cNvPr>
              <p14:cNvContentPartPr/>
              <p14:nvPr/>
            </p14:nvContentPartPr>
            <p14:xfrm>
              <a:off x="7624883" y="1158535"/>
              <a:ext cx="84960" cy="9720"/>
            </p14:xfrm>
          </p:contentPart>
        </mc:Choice>
        <mc:Fallback>
          <p:pic>
            <p:nvPicPr>
              <p:cNvPr id="1378" name="Ink 1377">
                <a:extLst>
                  <a:ext uri="{FF2B5EF4-FFF2-40B4-BE49-F238E27FC236}">
                    <a16:creationId xmlns:a16="http://schemas.microsoft.com/office/drawing/2014/main" id="{0D271A22-8B7F-4F09-8197-3E401553251E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615883" y="1149535"/>
                <a:ext cx="102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385" name="Ink 1384">
                <a:extLst>
                  <a:ext uri="{FF2B5EF4-FFF2-40B4-BE49-F238E27FC236}">
                    <a16:creationId xmlns:a16="http://schemas.microsoft.com/office/drawing/2014/main" id="{8ABA07FA-90A7-4A63-8B4A-F1A7188E4A62}"/>
                  </a:ext>
                </a:extLst>
              </p14:cNvPr>
              <p14:cNvContentPartPr/>
              <p14:nvPr/>
            </p14:nvContentPartPr>
            <p14:xfrm>
              <a:off x="7807763" y="1104535"/>
              <a:ext cx="113040" cy="147960"/>
            </p14:xfrm>
          </p:contentPart>
        </mc:Choice>
        <mc:Fallback>
          <p:pic>
            <p:nvPicPr>
              <p:cNvPr id="1385" name="Ink 1384">
                <a:extLst>
                  <a:ext uri="{FF2B5EF4-FFF2-40B4-BE49-F238E27FC236}">
                    <a16:creationId xmlns:a16="http://schemas.microsoft.com/office/drawing/2014/main" id="{8ABA07FA-90A7-4A63-8B4A-F1A7188E4A6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798763" y="1095535"/>
                <a:ext cx="1306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386" name="Ink 1385">
                <a:extLst>
                  <a:ext uri="{FF2B5EF4-FFF2-40B4-BE49-F238E27FC236}">
                    <a16:creationId xmlns:a16="http://schemas.microsoft.com/office/drawing/2014/main" id="{EB017200-E349-4086-A80A-58DF750FB5AE}"/>
                  </a:ext>
                </a:extLst>
              </p14:cNvPr>
              <p14:cNvContentPartPr/>
              <p14:nvPr/>
            </p14:nvContentPartPr>
            <p14:xfrm>
              <a:off x="7997843" y="1167535"/>
              <a:ext cx="63720" cy="119880"/>
            </p14:xfrm>
          </p:contentPart>
        </mc:Choice>
        <mc:Fallback>
          <p:pic>
            <p:nvPicPr>
              <p:cNvPr id="1386" name="Ink 1385">
                <a:extLst>
                  <a:ext uri="{FF2B5EF4-FFF2-40B4-BE49-F238E27FC236}">
                    <a16:creationId xmlns:a16="http://schemas.microsoft.com/office/drawing/2014/main" id="{EB017200-E349-4086-A80A-58DF750FB5A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988843" y="1158535"/>
                <a:ext cx="813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387" name="Ink 1386">
                <a:extLst>
                  <a:ext uri="{FF2B5EF4-FFF2-40B4-BE49-F238E27FC236}">
                    <a16:creationId xmlns:a16="http://schemas.microsoft.com/office/drawing/2014/main" id="{3D7FEA1F-C9C1-4FE7-BD7B-B4183A15A7CF}"/>
                  </a:ext>
                </a:extLst>
              </p14:cNvPr>
              <p14:cNvContentPartPr/>
              <p14:nvPr/>
            </p14:nvContentPartPr>
            <p14:xfrm>
              <a:off x="8222843" y="1195615"/>
              <a:ext cx="28440" cy="35640"/>
            </p14:xfrm>
          </p:contentPart>
        </mc:Choice>
        <mc:Fallback>
          <p:pic>
            <p:nvPicPr>
              <p:cNvPr id="1387" name="Ink 1386">
                <a:extLst>
                  <a:ext uri="{FF2B5EF4-FFF2-40B4-BE49-F238E27FC236}">
                    <a16:creationId xmlns:a16="http://schemas.microsoft.com/office/drawing/2014/main" id="{3D7FEA1F-C9C1-4FE7-BD7B-B4183A15A7C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213843" y="1186615"/>
                <a:ext cx="46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392" name="Ink 1391">
                <a:extLst>
                  <a:ext uri="{FF2B5EF4-FFF2-40B4-BE49-F238E27FC236}">
                    <a16:creationId xmlns:a16="http://schemas.microsoft.com/office/drawing/2014/main" id="{8AD9E6A8-83D8-4B71-8EA1-9DB0D7066A59}"/>
                  </a:ext>
                </a:extLst>
              </p14:cNvPr>
              <p14:cNvContentPartPr/>
              <p14:nvPr/>
            </p14:nvContentPartPr>
            <p14:xfrm>
              <a:off x="8398883" y="1068535"/>
              <a:ext cx="204120" cy="183960"/>
            </p14:xfrm>
          </p:contentPart>
        </mc:Choice>
        <mc:Fallback>
          <p:pic>
            <p:nvPicPr>
              <p:cNvPr id="1392" name="Ink 1391">
                <a:extLst>
                  <a:ext uri="{FF2B5EF4-FFF2-40B4-BE49-F238E27FC236}">
                    <a16:creationId xmlns:a16="http://schemas.microsoft.com/office/drawing/2014/main" id="{8AD9E6A8-83D8-4B71-8EA1-9DB0D7066A59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389883" y="1059535"/>
                <a:ext cx="2217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401" name="Ink 1400">
                <a:extLst>
                  <a:ext uri="{FF2B5EF4-FFF2-40B4-BE49-F238E27FC236}">
                    <a16:creationId xmlns:a16="http://schemas.microsoft.com/office/drawing/2014/main" id="{078C2E8E-9F01-44D4-AB13-1956CF305B23}"/>
                  </a:ext>
                </a:extLst>
              </p14:cNvPr>
              <p14:cNvContentPartPr/>
              <p14:nvPr/>
            </p14:nvContentPartPr>
            <p14:xfrm>
              <a:off x="7371803" y="1505215"/>
              <a:ext cx="288720" cy="190440"/>
            </p14:xfrm>
          </p:contentPart>
        </mc:Choice>
        <mc:Fallback>
          <p:pic>
            <p:nvPicPr>
              <p:cNvPr id="1401" name="Ink 1400">
                <a:extLst>
                  <a:ext uri="{FF2B5EF4-FFF2-40B4-BE49-F238E27FC236}">
                    <a16:creationId xmlns:a16="http://schemas.microsoft.com/office/drawing/2014/main" id="{078C2E8E-9F01-44D4-AB13-1956CF305B2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7362803" y="1496215"/>
                <a:ext cx="3063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402" name="Ink 1401">
                <a:extLst>
                  <a:ext uri="{FF2B5EF4-FFF2-40B4-BE49-F238E27FC236}">
                    <a16:creationId xmlns:a16="http://schemas.microsoft.com/office/drawing/2014/main" id="{2F3E5BE4-07DD-4129-A4DF-138365555149}"/>
                  </a:ext>
                </a:extLst>
              </p14:cNvPr>
              <p14:cNvContentPartPr/>
              <p14:nvPr/>
            </p14:nvContentPartPr>
            <p14:xfrm>
              <a:off x="7730723" y="1617895"/>
              <a:ext cx="112680" cy="7920"/>
            </p14:xfrm>
          </p:contentPart>
        </mc:Choice>
        <mc:Fallback>
          <p:pic>
            <p:nvPicPr>
              <p:cNvPr id="1402" name="Ink 1401">
                <a:extLst>
                  <a:ext uri="{FF2B5EF4-FFF2-40B4-BE49-F238E27FC236}">
                    <a16:creationId xmlns:a16="http://schemas.microsoft.com/office/drawing/2014/main" id="{2F3E5BE4-07DD-4129-A4DF-13836555514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721723" y="1608895"/>
                <a:ext cx="1303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405" name="Ink 1404">
                <a:extLst>
                  <a:ext uri="{FF2B5EF4-FFF2-40B4-BE49-F238E27FC236}">
                    <a16:creationId xmlns:a16="http://schemas.microsoft.com/office/drawing/2014/main" id="{AEA64378-D5A2-42B7-8356-B750AE5C6E54}"/>
                  </a:ext>
                </a:extLst>
              </p14:cNvPr>
              <p14:cNvContentPartPr/>
              <p14:nvPr/>
            </p14:nvContentPartPr>
            <p14:xfrm>
              <a:off x="7934483" y="1547335"/>
              <a:ext cx="119880" cy="162360"/>
            </p14:xfrm>
          </p:contentPart>
        </mc:Choice>
        <mc:Fallback>
          <p:pic>
            <p:nvPicPr>
              <p:cNvPr id="1405" name="Ink 1404">
                <a:extLst>
                  <a:ext uri="{FF2B5EF4-FFF2-40B4-BE49-F238E27FC236}">
                    <a16:creationId xmlns:a16="http://schemas.microsoft.com/office/drawing/2014/main" id="{AEA64378-D5A2-42B7-8356-B750AE5C6E5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925483" y="1538335"/>
                <a:ext cx="137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406" name="Ink 1405">
                <a:extLst>
                  <a:ext uri="{FF2B5EF4-FFF2-40B4-BE49-F238E27FC236}">
                    <a16:creationId xmlns:a16="http://schemas.microsoft.com/office/drawing/2014/main" id="{23941BBF-8E60-4BEC-A97E-A391D174A6B4}"/>
                  </a:ext>
                </a:extLst>
              </p14:cNvPr>
              <p14:cNvContentPartPr/>
              <p14:nvPr/>
            </p14:nvContentPartPr>
            <p14:xfrm>
              <a:off x="8117363" y="1611055"/>
              <a:ext cx="78840" cy="126360"/>
            </p14:xfrm>
          </p:contentPart>
        </mc:Choice>
        <mc:Fallback>
          <p:pic>
            <p:nvPicPr>
              <p:cNvPr id="1406" name="Ink 1405">
                <a:extLst>
                  <a:ext uri="{FF2B5EF4-FFF2-40B4-BE49-F238E27FC236}">
                    <a16:creationId xmlns:a16="http://schemas.microsoft.com/office/drawing/2014/main" id="{23941BBF-8E60-4BEC-A97E-A391D174A6B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108363" y="1602055"/>
                <a:ext cx="96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407" name="Ink 1406">
                <a:extLst>
                  <a:ext uri="{FF2B5EF4-FFF2-40B4-BE49-F238E27FC236}">
                    <a16:creationId xmlns:a16="http://schemas.microsoft.com/office/drawing/2014/main" id="{F7FC00D7-BBFE-4D32-A3EE-97A6D0612474}"/>
                  </a:ext>
                </a:extLst>
              </p14:cNvPr>
              <p14:cNvContentPartPr/>
              <p14:nvPr/>
            </p14:nvContentPartPr>
            <p14:xfrm>
              <a:off x="8370443" y="1660375"/>
              <a:ext cx="42840" cy="77400"/>
            </p14:xfrm>
          </p:contentPart>
        </mc:Choice>
        <mc:Fallback>
          <p:pic>
            <p:nvPicPr>
              <p:cNvPr id="1407" name="Ink 1406">
                <a:extLst>
                  <a:ext uri="{FF2B5EF4-FFF2-40B4-BE49-F238E27FC236}">
                    <a16:creationId xmlns:a16="http://schemas.microsoft.com/office/drawing/2014/main" id="{F7FC00D7-BBFE-4D32-A3EE-97A6D0612474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361443" y="1651375"/>
                <a:ext cx="604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412" name="Ink 1411">
                <a:extLst>
                  <a:ext uri="{FF2B5EF4-FFF2-40B4-BE49-F238E27FC236}">
                    <a16:creationId xmlns:a16="http://schemas.microsoft.com/office/drawing/2014/main" id="{9B0A1176-A3A4-4DF0-A1A3-22147EF06854}"/>
                  </a:ext>
                </a:extLst>
              </p14:cNvPr>
              <p14:cNvContentPartPr/>
              <p14:nvPr/>
            </p14:nvContentPartPr>
            <p14:xfrm>
              <a:off x="8489963" y="1532215"/>
              <a:ext cx="246960" cy="205560"/>
            </p14:xfrm>
          </p:contentPart>
        </mc:Choice>
        <mc:Fallback>
          <p:pic>
            <p:nvPicPr>
              <p:cNvPr id="1412" name="Ink 1411">
                <a:extLst>
                  <a:ext uri="{FF2B5EF4-FFF2-40B4-BE49-F238E27FC236}">
                    <a16:creationId xmlns:a16="http://schemas.microsoft.com/office/drawing/2014/main" id="{9B0A1176-A3A4-4DF0-A1A3-22147EF06854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480963" y="1523215"/>
                <a:ext cx="2646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417" name="Ink 1416">
                <a:extLst>
                  <a:ext uri="{FF2B5EF4-FFF2-40B4-BE49-F238E27FC236}">
                    <a16:creationId xmlns:a16="http://schemas.microsoft.com/office/drawing/2014/main" id="{9999E4E9-94B5-463B-B9A8-661914EFB433}"/>
                  </a:ext>
                </a:extLst>
              </p14:cNvPr>
              <p14:cNvContentPartPr/>
              <p14:nvPr/>
            </p14:nvContentPartPr>
            <p14:xfrm>
              <a:off x="8714243" y="1088335"/>
              <a:ext cx="367200" cy="206280"/>
            </p14:xfrm>
          </p:contentPart>
        </mc:Choice>
        <mc:Fallback>
          <p:pic>
            <p:nvPicPr>
              <p:cNvPr id="1417" name="Ink 1416">
                <a:extLst>
                  <a:ext uri="{FF2B5EF4-FFF2-40B4-BE49-F238E27FC236}">
                    <a16:creationId xmlns:a16="http://schemas.microsoft.com/office/drawing/2014/main" id="{9999E4E9-94B5-463B-B9A8-661914EFB43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705252" y="1079335"/>
                <a:ext cx="384823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423" name="Ink 1422">
                <a:extLst>
                  <a:ext uri="{FF2B5EF4-FFF2-40B4-BE49-F238E27FC236}">
                    <a16:creationId xmlns:a16="http://schemas.microsoft.com/office/drawing/2014/main" id="{B94327E6-ACAF-4AF8-B5B7-F7779A743BFB}"/>
                  </a:ext>
                </a:extLst>
              </p14:cNvPr>
              <p14:cNvContentPartPr/>
              <p14:nvPr/>
            </p14:nvContentPartPr>
            <p14:xfrm>
              <a:off x="8860763" y="1565695"/>
              <a:ext cx="424440" cy="207360"/>
            </p14:xfrm>
          </p:contentPart>
        </mc:Choice>
        <mc:Fallback>
          <p:pic>
            <p:nvPicPr>
              <p:cNvPr id="1423" name="Ink 1422">
                <a:extLst>
                  <a:ext uri="{FF2B5EF4-FFF2-40B4-BE49-F238E27FC236}">
                    <a16:creationId xmlns:a16="http://schemas.microsoft.com/office/drawing/2014/main" id="{B94327E6-ACAF-4AF8-B5B7-F7779A743BF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851763" y="1556695"/>
                <a:ext cx="4420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425" name="Ink 1424">
                <a:extLst>
                  <a:ext uri="{FF2B5EF4-FFF2-40B4-BE49-F238E27FC236}">
                    <a16:creationId xmlns:a16="http://schemas.microsoft.com/office/drawing/2014/main" id="{E23862F3-E6CC-4B7D-A3BF-BC018F104CF2}"/>
                  </a:ext>
                </a:extLst>
              </p14:cNvPr>
              <p14:cNvContentPartPr/>
              <p14:nvPr/>
            </p14:nvContentPartPr>
            <p14:xfrm>
              <a:off x="6731723" y="1160695"/>
              <a:ext cx="520560" cy="901219"/>
            </p14:xfrm>
          </p:contentPart>
        </mc:Choice>
        <mc:Fallback>
          <p:pic>
            <p:nvPicPr>
              <p:cNvPr id="1425" name="Ink 1424">
                <a:extLst>
                  <a:ext uri="{FF2B5EF4-FFF2-40B4-BE49-F238E27FC236}">
                    <a16:creationId xmlns:a16="http://schemas.microsoft.com/office/drawing/2014/main" id="{E23862F3-E6CC-4B7D-A3BF-BC018F104CF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722723" y="1151694"/>
                <a:ext cx="538200" cy="918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426" name="Ink 1425">
                <a:extLst>
                  <a:ext uri="{FF2B5EF4-FFF2-40B4-BE49-F238E27FC236}">
                    <a16:creationId xmlns:a16="http://schemas.microsoft.com/office/drawing/2014/main" id="{07A85898-F37D-49FB-B3F7-6E3A2310A2BA}"/>
                  </a:ext>
                </a:extLst>
              </p14:cNvPr>
              <p14:cNvContentPartPr/>
              <p14:nvPr/>
            </p14:nvContentPartPr>
            <p14:xfrm>
              <a:off x="7490603" y="2039954"/>
              <a:ext cx="171000" cy="149040"/>
            </p14:xfrm>
          </p:contentPart>
        </mc:Choice>
        <mc:Fallback>
          <p:pic>
            <p:nvPicPr>
              <p:cNvPr id="1426" name="Ink 1425">
                <a:extLst>
                  <a:ext uri="{FF2B5EF4-FFF2-40B4-BE49-F238E27FC236}">
                    <a16:creationId xmlns:a16="http://schemas.microsoft.com/office/drawing/2014/main" id="{07A85898-F37D-49FB-B3F7-6E3A2310A2BA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481603" y="2030954"/>
                <a:ext cx="1886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427" name="Ink 1426">
                <a:extLst>
                  <a:ext uri="{FF2B5EF4-FFF2-40B4-BE49-F238E27FC236}">
                    <a16:creationId xmlns:a16="http://schemas.microsoft.com/office/drawing/2014/main" id="{45AF4B6F-2EFD-4951-93F1-75246C941F3D}"/>
                  </a:ext>
                </a:extLst>
              </p14:cNvPr>
              <p14:cNvContentPartPr/>
              <p14:nvPr/>
            </p14:nvContentPartPr>
            <p14:xfrm>
              <a:off x="7814603" y="2180354"/>
              <a:ext cx="78120" cy="100080"/>
            </p14:xfrm>
          </p:contentPart>
        </mc:Choice>
        <mc:Fallback>
          <p:pic>
            <p:nvPicPr>
              <p:cNvPr id="1427" name="Ink 1426">
                <a:extLst>
                  <a:ext uri="{FF2B5EF4-FFF2-40B4-BE49-F238E27FC236}">
                    <a16:creationId xmlns:a16="http://schemas.microsoft.com/office/drawing/2014/main" id="{45AF4B6F-2EFD-4951-93F1-75246C941F3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805603" y="2171354"/>
                <a:ext cx="957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443" name="Ink 1442">
                <a:extLst>
                  <a:ext uri="{FF2B5EF4-FFF2-40B4-BE49-F238E27FC236}">
                    <a16:creationId xmlns:a16="http://schemas.microsoft.com/office/drawing/2014/main" id="{925D8F4F-B2AD-4E1B-92F9-83A9B5A5280D}"/>
                  </a:ext>
                </a:extLst>
              </p14:cNvPr>
              <p14:cNvContentPartPr/>
              <p14:nvPr/>
            </p14:nvContentPartPr>
            <p14:xfrm>
              <a:off x="8883803" y="2173874"/>
              <a:ext cx="148320" cy="140760"/>
            </p14:xfrm>
          </p:contentPart>
        </mc:Choice>
        <mc:Fallback>
          <p:pic>
            <p:nvPicPr>
              <p:cNvPr id="1443" name="Ink 1442">
                <a:extLst>
                  <a:ext uri="{FF2B5EF4-FFF2-40B4-BE49-F238E27FC236}">
                    <a16:creationId xmlns:a16="http://schemas.microsoft.com/office/drawing/2014/main" id="{925D8F4F-B2AD-4E1B-92F9-83A9B5A5280D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874803" y="2164874"/>
                <a:ext cx="1659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448" name="Ink 1447">
                <a:extLst>
                  <a:ext uri="{FF2B5EF4-FFF2-40B4-BE49-F238E27FC236}">
                    <a16:creationId xmlns:a16="http://schemas.microsoft.com/office/drawing/2014/main" id="{8B124B2C-4B5F-4359-A3BE-EB8A052701E7}"/>
                  </a:ext>
                </a:extLst>
              </p14:cNvPr>
              <p14:cNvContentPartPr/>
              <p14:nvPr/>
            </p14:nvContentPartPr>
            <p14:xfrm>
              <a:off x="9158123" y="2138234"/>
              <a:ext cx="261000" cy="290880"/>
            </p14:xfrm>
          </p:contentPart>
        </mc:Choice>
        <mc:Fallback>
          <p:pic>
            <p:nvPicPr>
              <p:cNvPr id="1448" name="Ink 1447">
                <a:extLst>
                  <a:ext uri="{FF2B5EF4-FFF2-40B4-BE49-F238E27FC236}">
                    <a16:creationId xmlns:a16="http://schemas.microsoft.com/office/drawing/2014/main" id="{8B124B2C-4B5F-4359-A3BE-EB8A052701E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9149123" y="2129234"/>
                <a:ext cx="2786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452" name="Ink 1451">
                <a:extLst>
                  <a:ext uri="{FF2B5EF4-FFF2-40B4-BE49-F238E27FC236}">
                    <a16:creationId xmlns:a16="http://schemas.microsoft.com/office/drawing/2014/main" id="{4497A288-653E-477E-9F88-BAAE07A5C8B9}"/>
                  </a:ext>
                </a:extLst>
              </p14:cNvPr>
              <p14:cNvContentPartPr/>
              <p14:nvPr/>
            </p14:nvContentPartPr>
            <p14:xfrm>
              <a:off x="8342723" y="2117354"/>
              <a:ext cx="443160" cy="239400"/>
            </p14:xfrm>
          </p:contentPart>
        </mc:Choice>
        <mc:Fallback>
          <p:pic>
            <p:nvPicPr>
              <p:cNvPr id="1452" name="Ink 1451">
                <a:extLst>
                  <a:ext uri="{FF2B5EF4-FFF2-40B4-BE49-F238E27FC236}">
                    <a16:creationId xmlns:a16="http://schemas.microsoft.com/office/drawing/2014/main" id="{4497A288-653E-477E-9F88-BAAE07A5C8B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333723" y="2108354"/>
                <a:ext cx="4608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454" name="Ink 1453">
                <a:extLst>
                  <a:ext uri="{FF2B5EF4-FFF2-40B4-BE49-F238E27FC236}">
                    <a16:creationId xmlns:a16="http://schemas.microsoft.com/office/drawing/2014/main" id="{BC7091E6-36BB-4C96-A6C9-2FFECF5170FD}"/>
                  </a:ext>
                </a:extLst>
              </p14:cNvPr>
              <p14:cNvContentPartPr/>
              <p14:nvPr/>
            </p14:nvContentPartPr>
            <p14:xfrm>
              <a:off x="8046803" y="2060474"/>
              <a:ext cx="197280" cy="240120"/>
            </p14:xfrm>
          </p:contentPart>
        </mc:Choice>
        <mc:Fallback>
          <p:pic>
            <p:nvPicPr>
              <p:cNvPr id="1454" name="Ink 1453">
                <a:extLst>
                  <a:ext uri="{FF2B5EF4-FFF2-40B4-BE49-F238E27FC236}">
                    <a16:creationId xmlns:a16="http://schemas.microsoft.com/office/drawing/2014/main" id="{BC7091E6-36BB-4C96-A6C9-2FFECF5170FD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037803" y="2051474"/>
                <a:ext cx="2149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455" name="Ink 1454">
                <a:extLst>
                  <a:ext uri="{FF2B5EF4-FFF2-40B4-BE49-F238E27FC236}">
                    <a16:creationId xmlns:a16="http://schemas.microsoft.com/office/drawing/2014/main" id="{6F10AF8E-2E51-4500-846F-EDE12F7F34D9}"/>
                  </a:ext>
                </a:extLst>
              </p14:cNvPr>
              <p14:cNvContentPartPr/>
              <p14:nvPr/>
            </p14:nvContentPartPr>
            <p14:xfrm>
              <a:off x="6633083" y="1631714"/>
              <a:ext cx="7560" cy="77760"/>
            </p14:xfrm>
          </p:contentPart>
        </mc:Choice>
        <mc:Fallback>
          <p:pic>
            <p:nvPicPr>
              <p:cNvPr id="1455" name="Ink 1454">
                <a:extLst>
                  <a:ext uri="{FF2B5EF4-FFF2-40B4-BE49-F238E27FC236}">
                    <a16:creationId xmlns:a16="http://schemas.microsoft.com/office/drawing/2014/main" id="{6F10AF8E-2E51-4500-846F-EDE12F7F34D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624083" y="1622714"/>
                <a:ext cx="252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456" name="Ink 1455">
                <a:extLst>
                  <a:ext uri="{FF2B5EF4-FFF2-40B4-BE49-F238E27FC236}">
                    <a16:creationId xmlns:a16="http://schemas.microsoft.com/office/drawing/2014/main" id="{8ACDEB7F-DD08-4F71-8B59-091B44F1A159}"/>
                  </a:ext>
                </a:extLst>
              </p14:cNvPr>
              <p14:cNvContentPartPr/>
              <p14:nvPr/>
            </p14:nvContentPartPr>
            <p14:xfrm>
              <a:off x="6653963" y="1955714"/>
              <a:ext cx="14760" cy="84600"/>
            </p14:xfrm>
          </p:contentPart>
        </mc:Choice>
        <mc:Fallback>
          <p:pic>
            <p:nvPicPr>
              <p:cNvPr id="1456" name="Ink 1455">
                <a:extLst>
                  <a:ext uri="{FF2B5EF4-FFF2-40B4-BE49-F238E27FC236}">
                    <a16:creationId xmlns:a16="http://schemas.microsoft.com/office/drawing/2014/main" id="{8ACDEB7F-DD08-4F71-8B59-091B44F1A159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644963" y="1946714"/>
                <a:ext cx="324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457" name="Ink 1456">
                <a:extLst>
                  <a:ext uri="{FF2B5EF4-FFF2-40B4-BE49-F238E27FC236}">
                    <a16:creationId xmlns:a16="http://schemas.microsoft.com/office/drawing/2014/main" id="{0407D55D-9492-4020-8D61-9CEB2A5EA226}"/>
                  </a:ext>
                </a:extLst>
              </p14:cNvPr>
              <p14:cNvContentPartPr/>
              <p14:nvPr/>
            </p14:nvContentPartPr>
            <p14:xfrm>
              <a:off x="6682403" y="2208794"/>
              <a:ext cx="21600" cy="105840"/>
            </p14:xfrm>
          </p:contentPart>
        </mc:Choice>
        <mc:Fallback>
          <p:pic>
            <p:nvPicPr>
              <p:cNvPr id="1457" name="Ink 1456">
                <a:extLst>
                  <a:ext uri="{FF2B5EF4-FFF2-40B4-BE49-F238E27FC236}">
                    <a16:creationId xmlns:a16="http://schemas.microsoft.com/office/drawing/2014/main" id="{0407D55D-9492-4020-8D61-9CEB2A5EA226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673403" y="2199794"/>
                <a:ext cx="39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458" name="Ink 1457">
                <a:extLst>
                  <a:ext uri="{FF2B5EF4-FFF2-40B4-BE49-F238E27FC236}">
                    <a16:creationId xmlns:a16="http://schemas.microsoft.com/office/drawing/2014/main" id="{B0A3469F-633E-43DC-914D-FC0D6A4DB592}"/>
                  </a:ext>
                </a:extLst>
              </p14:cNvPr>
              <p14:cNvContentPartPr/>
              <p14:nvPr/>
            </p14:nvContentPartPr>
            <p14:xfrm>
              <a:off x="6716963" y="2405714"/>
              <a:ext cx="15120" cy="49680"/>
            </p14:xfrm>
          </p:contentPart>
        </mc:Choice>
        <mc:Fallback>
          <p:pic>
            <p:nvPicPr>
              <p:cNvPr id="1458" name="Ink 1457">
                <a:extLst>
                  <a:ext uri="{FF2B5EF4-FFF2-40B4-BE49-F238E27FC236}">
                    <a16:creationId xmlns:a16="http://schemas.microsoft.com/office/drawing/2014/main" id="{B0A3469F-633E-43DC-914D-FC0D6A4DB59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707963" y="2396714"/>
                <a:ext cx="327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464" name="Ink 1463">
                <a:extLst>
                  <a:ext uri="{FF2B5EF4-FFF2-40B4-BE49-F238E27FC236}">
                    <a16:creationId xmlns:a16="http://schemas.microsoft.com/office/drawing/2014/main" id="{79ADBE22-F8EC-4EE8-9C58-4582D7630CE9}"/>
                  </a:ext>
                </a:extLst>
              </p14:cNvPr>
              <p14:cNvContentPartPr/>
              <p14:nvPr/>
            </p14:nvContentPartPr>
            <p14:xfrm>
              <a:off x="6520763" y="2653754"/>
              <a:ext cx="147960" cy="265680"/>
            </p14:xfrm>
          </p:contentPart>
        </mc:Choice>
        <mc:Fallback>
          <p:pic>
            <p:nvPicPr>
              <p:cNvPr id="1464" name="Ink 1463">
                <a:extLst>
                  <a:ext uri="{FF2B5EF4-FFF2-40B4-BE49-F238E27FC236}">
                    <a16:creationId xmlns:a16="http://schemas.microsoft.com/office/drawing/2014/main" id="{79ADBE22-F8EC-4EE8-9C58-4582D7630CE9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511763" y="2644754"/>
                <a:ext cx="1656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467" name="Ink 1466">
                <a:extLst>
                  <a:ext uri="{FF2B5EF4-FFF2-40B4-BE49-F238E27FC236}">
                    <a16:creationId xmlns:a16="http://schemas.microsoft.com/office/drawing/2014/main" id="{9898773C-440D-48F3-8B2E-9507C5818013}"/>
                  </a:ext>
                </a:extLst>
              </p14:cNvPr>
              <p14:cNvContentPartPr/>
              <p14:nvPr/>
            </p14:nvContentPartPr>
            <p14:xfrm>
              <a:off x="6765203" y="2827994"/>
              <a:ext cx="8640" cy="98640"/>
            </p14:xfrm>
          </p:contentPart>
        </mc:Choice>
        <mc:Fallback>
          <p:pic>
            <p:nvPicPr>
              <p:cNvPr id="1467" name="Ink 1466">
                <a:extLst>
                  <a:ext uri="{FF2B5EF4-FFF2-40B4-BE49-F238E27FC236}">
                    <a16:creationId xmlns:a16="http://schemas.microsoft.com/office/drawing/2014/main" id="{9898773C-440D-48F3-8B2E-9507C5818013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756203" y="2818994"/>
                <a:ext cx="26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468" name="Ink 1467">
                <a:extLst>
                  <a:ext uri="{FF2B5EF4-FFF2-40B4-BE49-F238E27FC236}">
                    <a16:creationId xmlns:a16="http://schemas.microsoft.com/office/drawing/2014/main" id="{338C7488-E89B-4104-8B9A-5E9BF2C81582}"/>
                  </a:ext>
                </a:extLst>
              </p14:cNvPr>
              <p14:cNvContentPartPr/>
              <p14:nvPr/>
            </p14:nvContentPartPr>
            <p14:xfrm>
              <a:off x="6787883" y="2757434"/>
              <a:ext cx="14400" cy="42480"/>
            </p14:xfrm>
          </p:contentPart>
        </mc:Choice>
        <mc:Fallback>
          <p:pic>
            <p:nvPicPr>
              <p:cNvPr id="1468" name="Ink 1467">
                <a:extLst>
                  <a:ext uri="{FF2B5EF4-FFF2-40B4-BE49-F238E27FC236}">
                    <a16:creationId xmlns:a16="http://schemas.microsoft.com/office/drawing/2014/main" id="{338C7488-E89B-4104-8B9A-5E9BF2C81582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6778883" y="2748434"/>
                <a:ext cx="320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479" name="Ink 1478">
                <a:extLst>
                  <a:ext uri="{FF2B5EF4-FFF2-40B4-BE49-F238E27FC236}">
                    <a16:creationId xmlns:a16="http://schemas.microsoft.com/office/drawing/2014/main" id="{35EE18B1-4529-42DB-BC90-B5560631CE84}"/>
                  </a:ext>
                </a:extLst>
              </p14:cNvPr>
              <p14:cNvContentPartPr/>
              <p14:nvPr/>
            </p14:nvContentPartPr>
            <p14:xfrm>
              <a:off x="7723523" y="2743394"/>
              <a:ext cx="70560" cy="7200"/>
            </p14:xfrm>
          </p:contentPart>
        </mc:Choice>
        <mc:Fallback>
          <p:pic>
            <p:nvPicPr>
              <p:cNvPr id="1479" name="Ink 1478">
                <a:extLst>
                  <a:ext uri="{FF2B5EF4-FFF2-40B4-BE49-F238E27FC236}">
                    <a16:creationId xmlns:a16="http://schemas.microsoft.com/office/drawing/2014/main" id="{35EE18B1-4529-42DB-BC90-B5560631CE84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714523" y="2734394"/>
                <a:ext cx="882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482" name="Ink 1481">
                <a:extLst>
                  <a:ext uri="{FF2B5EF4-FFF2-40B4-BE49-F238E27FC236}">
                    <a16:creationId xmlns:a16="http://schemas.microsoft.com/office/drawing/2014/main" id="{9009DDE1-D3B3-4EE3-B605-42CEE3B4A45E}"/>
                  </a:ext>
                </a:extLst>
              </p14:cNvPr>
              <p14:cNvContentPartPr/>
              <p14:nvPr/>
            </p14:nvContentPartPr>
            <p14:xfrm>
              <a:off x="7912523" y="2743394"/>
              <a:ext cx="100440" cy="112680"/>
            </p14:xfrm>
          </p:contentPart>
        </mc:Choice>
        <mc:Fallback>
          <p:pic>
            <p:nvPicPr>
              <p:cNvPr id="1482" name="Ink 1481">
                <a:extLst>
                  <a:ext uri="{FF2B5EF4-FFF2-40B4-BE49-F238E27FC236}">
                    <a16:creationId xmlns:a16="http://schemas.microsoft.com/office/drawing/2014/main" id="{9009DDE1-D3B3-4EE3-B605-42CEE3B4A45E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903523" y="2734394"/>
                <a:ext cx="1180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483" name="Ink 1482">
                <a:extLst>
                  <a:ext uri="{FF2B5EF4-FFF2-40B4-BE49-F238E27FC236}">
                    <a16:creationId xmlns:a16="http://schemas.microsoft.com/office/drawing/2014/main" id="{375CCC9B-F5B6-4D2E-ADFF-39422D532B45}"/>
                  </a:ext>
                </a:extLst>
              </p14:cNvPr>
              <p14:cNvContentPartPr/>
              <p14:nvPr/>
            </p14:nvContentPartPr>
            <p14:xfrm>
              <a:off x="8074883" y="2792714"/>
              <a:ext cx="56520" cy="113400"/>
            </p14:xfrm>
          </p:contentPart>
        </mc:Choice>
        <mc:Fallback>
          <p:pic>
            <p:nvPicPr>
              <p:cNvPr id="1483" name="Ink 1482">
                <a:extLst>
                  <a:ext uri="{FF2B5EF4-FFF2-40B4-BE49-F238E27FC236}">
                    <a16:creationId xmlns:a16="http://schemas.microsoft.com/office/drawing/2014/main" id="{375CCC9B-F5B6-4D2E-ADFF-39422D532B45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065883" y="2783714"/>
                <a:ext cx="741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493" name="Ink 1492">
                <a:extLst>
                  <a:ext uri="{FF2B5EF4-FFF2-40B4-BE49-F238E27FC236}">
                    <a16:creationId xmlns:a16="http://schemas.microsoft.com/office/drawing/2014/main" id="{8AC0FC9E-05BE-4718-AD01-5A7498EF667F}"/>
                  </a:ext>
                </a:extLst>
              </p14:cNvPr>
              <p14:cNvContentPartPr/>
              <p14:nvPr/>
            </p14:nvContentPartPr>
            <p14:xfrm>
              <a:off x="7681043" y="3081074"/>
              <a:ext cx="113040" cy="14400"/>
            </p14:xfrm>
          </p:contentPart>
        </mc:Choice>
        <mc:Fallback>
          <p:pic>
            <p:nvPicPr>
              <p:cNvPr id="1493" name="Ink 1492">
                <a:extLst>
                  <a:ext uri="{FF2B5EF4-FFF2-40B4-BE49-F238E27FC236}">
                    <a16:creationId xmlns:a16="http://schemas.microsoft.com/office/drawing/2014/main" id="{8AC0FC9E-05BE-4718-AD01-5A7498EF667F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672043" y="3072074"/>
                <a:ext cx="130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496" name="Ink 1495">
                <a:extLst>
                  <a:ext uri="{FF2B5EF4-FFF2-40B4-BE49-F238E27FC236}">
                    <a16:creationId xmlns:a16="http://schemas.microsoft.com/office/drawing/2014/main" id="{527F7F0B-3118-4620-85A7-09278F9C839D}"/>
                  </a:ext>
                </a:extLst>
              </p14:cNvPr>
              <p14:cNvContentPartPr/>
              <p14:nvPr/>
            </p14:nvContentPartPr>
            <p14:xfrm>
              <a:off x="7905323" y="3024554"/>
              <a:ext cx="92880" cy="106200"/>
            </p14:xfrm>
          </p:contentPart>
        </mc:Choice>
        <mc:Fallback>
          <p:pic>
            <p:nvPicPr>
              <p:cNvPr id="1496" name="Ink 1495">
                <a:extLst>
                  <a:ext uri="{FF2B5EF4-FFF2-40B4-BE49-F238E27FC236}">
                    <a16:creationId xmlns:a16="http://schemas.microsoft.com/office/drawing/2014/main" id="{527F7F0B-3118-4620-85A7-09278F9C839D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896323" y="3015554"/>
                <a:ext cx="1105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498" name="Ink 1497">
                <a:extLst>
                  <a:ext uri="{FF2B5EF4-FFF2-40B4-BE49-F238E27FC236}">
                    <a16:creationId xmlns:a16="http://schemas.microsoft.com/office/drawing/2014/main" id="{1FE0BF6C-893D-467A-845D-2D8E5C0E9645}"/>
                  </a:ext>
                </a:extLst>
              </p14:cNvPr>
              <p14:cNvContentPartPr/>
              <p14:nvPr/>
            </p14:nvContentPartPr>
            <p14:xfrm>
              <a:off x="8054003" y="3073874"/>
              <a:ext cx="56520" cy="105840"/>
            </p14:xfrm>
          </p:contentPart>
        </mc:Choice>
        <mc:Fallback>
          <p:pic>
            <p:nvPicPr>
              <p:cNvPr id="1498" name="Ink 1497">
                <a:extLst>
                  <a:ext uri="{FF2B5EF4-FFF2-40B4-BE49-F238E27FC236}">
                    <a16:creationId xmlns:a16="http://schemas.microsoft.com/office/drawing/2014/main" id="{1FE0BF6C-893D-467A-845D-2D8E5C0E9645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045003" y="3064874"/>
                <a:ext cx="741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499" name="Ink 1498">
                <a:extLst>
                  <a:ext uri="{FF2B5EF4-FFF2-40B4-BE49-F238E27FC236}">
                    <a16:creationId xmlns:a16="http://schemas.microsoft.com/office/drawing/2014/main" id="{38AD6399-38F1-490E-B3E2-B88AC16919F0}"/>
                  </a:ext>
                </a:extLst>
              </p14:cNvPr>
              <p14:cNvContentPartPr/>
              <p14:nvPr/>
            </p14:nvContentPartPr>
            <p14:xfrm>
              <a:off x="8377283" y="2834834"/>
              <a:ext cx="49680" cy="49320"/>
            </p14:xfrm>
          </p:contentPart>
        </mc:Choice>
        <mc:Fallback>
          <p:pic>
            <p:nvPicPr>
              <p:cNvPr id="1499" name="Ink 1498">
                <a:extLst>
                  <a:ext uri="{FF2B5EF4-FFF2-40B4-BE49-F238E27FC236}">
                    <a16:creationId xmlns:a16="http://schemas.microsoft.com/office/drawing/2014/main" id="{38AD6399-38F1-490E-B3E2-B88AC16919F0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368283" y="2825834"/>
                <a:ext cx="673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1506" name="Ink 1505">
                <a:extLst>
                  <a:ext uri="{FF2B5EF4-FFF2-40B4-BE49-F238E27FC236}">
                    <a16:creationId xmlns:a16="http://schemas.microsoft.com/office/drawing/2014/main" id="{5EB2F618-E1D1-4736-B785-1C752049754E}"/>
                  </a:ext>
                </a:extLst>
              </p14:cNvPr>
              <p14:cNvContentPartPr/>
              <p14:nvPr/>
            </p14:nvContentPartPr>
            <p14:xfrm>
              <a:off x="8497163" y="2705954"/>
              <a:ext cx="218160" cy="164520"/>
            </p14:xfrm>
          </p:contentPart>
        </mc:Choice>
        <mc:Fallback>
          <p:pic>
            <p:nvPicPr>
              <p:cNvPr id="1506" name="Ink 1505">
                <a:extLst>
                  <a:ext uri="{FF2B5EF4-FFF2-40B4-BE49-F238E27FC236}">
                    <a16:creationId xmlns:a16="http://schemas.microsoft.com/office/drawing/2014/main" id="{5EB2F618-E1D1-4736-B785-1C752049754E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488163" y="2696954"/>
                <a:ext cx="2358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1516" name="Ink 1515">
                <a:extLst>
                  <a:ext uri="{FF2B5EF4-FFF2-40B4-BE49-F238E27FC236}">
                    <a16:creationId xmlns:a16="http://schemas.microsoft.com/office/drawing/2014/main" id="{DDAD4CA7-4CB0-4E03-A49A-23C3C3F2DCD4}"/>
                  </a:ext>
                </a:extLst>
              </p14:cNvPr>
              <p14:cNvContentPartPr/>
              <p14:nvPr/>
            </p14:nvContentPartPr>
            <p14:xfrm>
              <a:off x="9242723" y="2785874"/>
              <a:ext cx="147960" cy="133560"/>
            </p14:xfrm>
          </p:contentPart>
        </mc:Choice>
        <mc:Fallback>
          <p:pic>
            <p:nvPicPr>
              <p:cNvPr id="1516" name="Ink 1515">
                <a:extLst>
                  <a:ext uri="{FF2B5EF4-FFF2-40B4-BE49-F238E27FC236}">
                    <a16:creationId xmlns:a16="http://schemas.microsoft.com/office/drawing/2014/main" id="{DDAD4CA7-4CB0-4E03-A49A-23C3C3F2DCD4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233723" y="2776874"/>
                <a:ext cx="165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519" name="Ink 1518">
                <a:extLst>
                  <a:ext uri="{FF2B5EF4-FFF2-40B4-BE49-F238E27FC236}">
                    <a16:creationId xmlns:a16="http://schemas.microsoft.com/office/drawing/2014/main" id="{952FF88E-BD4B-4103-9EDE-B32787297BE3}"/>
                  </a:ext>
                </a:extLst>
              </p14:cNvPr>
              <p14:cNvContentPartPr/>
              <p14:nvPr/>
            </p14:nvContentPartPr>
            <p14:xfrm>
              <a:off x="9439643" y="2848874"/>
              <a:ext cx="127080" cy="91800"/>
            </p14:xfrm>
          </p:contentPart>
        </mc:Choice>
        <mc:Fallback>
          <p:pic>
            <p:nvPicPr>
              <p:cNvPr id="1519" name="Ink 1518">
                <a:extLst>
                  <a:ext uri="{FF2B5EF4-FFF2-40B4-BE49-F238E27FC236}">
                    <a16:creationId xmlns:a16="http://schemas.microsoft.com/office/drawing/2014/main" id="{952FF88E-BD4B-4103-9EDE-B32787297BE3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430643" y="2839874"/>
                <a:ext cx="1447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521" name="Ink 1520">
                <a:extLst>
                  <a:ext uri="{FF2B5EF4-FFF2-40B4-BE49-F238E27FC236}">
                    <a16:creationId xmlns:a16="http://schemas.microsoft.com/office/drawing/2014/main" id="{3564E3F1-7F9E-4132-9863-33F028C22B50}"/>
                  </a:ext>
                </a:extLst>
              </p14:cNvPr>
              <p14:cNvContentPartPr/>
              <p14:nvPr/>
            </p14:nvContentPartPr>
            <p14:xfrm>
              <a:off x="8764283" y="2778314"/>
              <a:ext cx="373320" cy="157320"/>
            </p14:xfrm>
          </p:contentPart>
        </mc:Choice>
        <mc:Fallback>
          <p:pic>
            <p:nvPicPr>
              <p:cNvPr id="1521" name="Ink 1520">
                <a:extLst>
                  <a:ext uri="{FF2B5EF4-FFF2-40B4-BE49-F238E27FC236}">
                    <a16:creationId xmlns:a16="http://schemas.microsoft.com/office/drawing/2014/main" id="{3564E3F1-7F9E-4132-9863-33F028C22B50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755283" y="2769314"/>
                <a:ext cx="3909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522" name="Ink 1521">
                <a:extLst>
                  <a:ext uri="{FF2B5EF4-FFF2-40B4-BE49-F238E27FC236}">
                    <a16:creationId xmlns:a16="http://schemas.microsoft.com/office/drawing/2014/main" id="{A3BE0C67-8A9B-4597-AF01-3DE0B0280B93}"/>
                  </a:ext>
                </a:extLst>
              </p14:cNvPr>
              <p14:cNvContentPartPr/>
              <p14:nvPr/>
            </p14:nvContentPartPr>
            <p14:xfrm>
              <a:off x="8243723" y="3151634"/>
              <a:ext cx="42840" cy="29160"/>
            </p14:xfrm>
          </p:contentPart>
        </mc:Choice>
        <mc:Fallback>
          <p:pic>
            <p:nvPicPr>
              <p:cNvPr id="1522" name="Ink 1521">
                <a:extLst>
                  <a:ext uri="{FF2B5EF4-FFF2-40B4-BE49-F238E27FC236}">
                    <a16:creationId xmlns:a16="http://schemas.microsoft.com/office/drawing/2014/main" id="{A3BE0C67-8A9B-4597-AF01-3DE0B0280B93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234723" y="3142634"/>
                <a:ext cx="604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1529" name="Ink 1528">
                <a:extLst>
                  <a:ext uri="{FF2B5EF4-FFF2-40B4-BE49-F238E27FC236}">
                    <a16:creationId xmlns:a16="http://schemas.microsoft.com/office/drawing/2014/main" id="{4FF9C48B-D86A-491D-9E2B-0A3304EB1EDC}"/>
                  </a:ext>
                </a:extLst>
              </p14:cNvPr>
              <p14:cNvContentPartPr/>
              <p14:nvPr/>
            </p14:nvContentPartPr>
            <p14:xfrm>
              <a:off x="8792723" y="3086474"/>
              <a:ext cx="183240" cy="86400"/>
            </p14:xfrm>
          </p:contentPart>
        </mc:Choice>
        <mc:Fallback>
          <p:pic>
            <p:nvPicPr>
              <p:cNvPr id="1529" name="Ink 1528">
                <a:extLst>
                  <a:ext uri="{FF2B5EF4-FFF2-40B4-BE49-F238E27FC236}">
                    <a16:creationId xmlns:a16="http://schemas.microsoft.com/office/drawing/2014/main" id="{4FF9C48B-D86A-491D-9E2B-0A3304EB1EDC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783723" y="3077474"/>
                <a:ext cx="2008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530" name="Ink 1529">
                <a:extLst>
                  <a:ext uri="{FF2B5EF4-FFF2-40B4-BE49-F238E27FC236}">
                    <a16:creationId xmlns:a16="http://schemas.microsoft.com/office/drawing/2014/main" id="{F454A4FD-A65F-4007-B8C0-B080F3A49D19}"/>
                  </a:ext>
                </a:extLst>
              </p14:cNvPr>
              <p14:cNvContentPartPr/>
              <p14:nvPr/>
            </p14:nvContentPartPr>
            <p14:xfrm>
              <a:off x="8714243" y="3067034"/>
              <a:ext cx="22320" cy="119880"/>
            </p14:xfrm>
          </p:contentPart>
        </mc:Choice>
        <mc:Fallback>
          <p:pic>
            <p:nvPicPr>
              <p:cNvPr id="1530" name="Ink 1529">
                <a:extLst>
                  <a:ext uri="{FF2B5EF4-FFF2-40B4-BE49-F238E27FC236}">
                    <a16:creationId xmlns:a16="http://schemas.microsoft.com/office/drawing/2014/main" id="{F454A4FD-A65F-4007-B8C0-B080F3A49D19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8705243" y="3058034"/>
                <a:ext cx="399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1531" name="Ink 1530">
                <a:extLst>
                  <a:ext uri="{FF2B5EF4-FFF2-40B4-BE49-F238E27FC236}">
                    <a16:creationId xmlns:a16="http://schemas.microsoft.com/office/drawing/2014/main" id="{992E028A-E7C4-4A61-A837-C601F468B3B1}"/>
                  </a:ext>
                </a:extLst>
              </p14:cNvPr>
              <p14:cNvContentPartPr/>
              <p14:nvPr/>
            </p14:nvContentPartPr>
            <p14:xfrm>
              <a:off x="8497163" y="3031754"/>
              <a:ext cx="162000" cy="134280"/>
            </p14:xfrm>
          </p:contentPart>
        </mc:Choice>
        <mc:Fallback>
          <p:pic>
            <p:nvPicPr>
              <p:cNvPr id="1531" name="Ink 1530">
                <a:extLst>
                  <a:ext uri="{FF2B5EF4-FFF2-40B4-BE49-F238E27FC236}">
                    <a16:creationId xmlns:a16="http://schemas.microsoft.com/office/drawing/2014/main" id="{992E028A-E7C4-4A61-A837-C601F468B3B1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8488163" y="3022754"/>
                <a:ext cx="1796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1532" name="Ink 1531">
                <a:extLst>
                  <a:ext uri="{FF2B5EF4-FFF2-40B4-BE49-F238E27FC236}">
                    <a16:creationId xmlns:a16="http://schemas.microsoft.com/office/drawing/2014/main" id="{0B707A46-35C6-40F2-BAC4-4F7313AACA86}"/>
                  </a:ext>
                </a:extLst>
              </p14:cNvPr>
              <p14:cNvContentPartPr/>
              <p14:nvPr/>
            </p14:nvContentPartPr>
            <p14:xfrm>
              <a:off x="9095123" y="3073874"/>
              <a:ext cx="77760" cy="70920"/>
            </p14:xfrm>
          </p:contentPart>
        </mc:Choice>
        <mc:Fallback>
          <p:pic>
            <p:nvPicPr>
              <p:cNvPr id="1532" name="Ink 1531">
                <a:extLst>
                  <a:ext uri="{FF2B5EF4-FFF2-40B4-BE49-F238E27FC236}">
                    <a16:creationId xmlns:a16="http://schemas.microsoft.com/office/drawing/2014/main" id="{0B707A46-35C6-40F2-BAC4-4F7313AACA86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9086123" y="3064874"/>
                <a:ext cx="954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1539" name="Ink 1538">
                <a:extLst>
                  <a:ext uri="{FF2B5EF4-FFF2-40B4-BE49-F238E27FC236}">
                    <a16:creationId xmlns:a16="http://schemas.microsoft.com/office/drawing/2014/main" id="{317FA0BD-6FCB-485E-B0D6-3D92DF374D91}"/>
                  </a:ext>
                </a:extLst>
              </p14:cNvPr>
              <p14:cNvContentPartPr/>
              <p14:nvPr/>
            </p14:nvContentPartPr>
            <p14:xfrm>
              <a:off x="9424883" y="3047234"/>
              <a:ext cx="190800" cy="111960"/>
            </p14:xfrm>
          </p:contentPart>
        </mc:Choice>
        <mc:Fallback>
          <p:pic>
            <p:nvPicPr>
              <p:cNvPr id="1539" name="Ink 1538">
                <a:extLst>
                  <a:ext uri="{FF2B5EF4-FFF2-40B4-BE49-F238E27FC236}">
                    <a16:creationId xmlns:a16="http://schemas.microsoft.com/office/drawing/2014/main" id="{317FA0BD-6FCB-485E-B0D6-3D92DF374D91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415883" y="3038234"/>
                <a:ext cx="2084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1540" name="Ink 1539">
                <a:extLst>
                  <a:ext uri="{FF2B5EF4-FFF2-40B4-BE49-F238E27FC236}">
                    <a16:creationId xmlns:a16="http://schemas.microsoft.com/office/drawing/2014/main" id="{FAB3E804-47AA-47FE-A283-BA144CE98BF4}"/>
                  </a:ext>
                </a:extLst>
              </p14:cNvPr>
              <p14:cNvContentPartPr/>
              <p14:nvPr/>
            </p14:nvContentPartPr>
            <p14:xfrm>
              <a:off x="9270803" y="3038594"/>
              <a:ext cx="77760" cy="92160"/>
            </p14:xfrm>
          </p:contentPart>
        </mc:Choice>
        <mc:Fallback>
          <p:pic>
            <p:nvPicPr>
              <p:cNvPr id="1540" name="Ink 1539">
                <a:extLst>
                  <a:ext uri="{FF2B5EF4-FFF2-40B4-BE49-F238E27FC236}">
                    <a16:creationId xmlns:a16="http://schemas.microsoft.com/office/drawing/2014/main" id="{FAB3E804-47AA-47FE-A283-BA144CE98BF4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9261803" y="3029594"/>
                <a:ext cx="954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1543" name="Ink 1542">
                <a:extLst>
                  <a:ext uri="{FF2B5EF4-FFF2-40B4-BE49-F238E27FC236}">
                    <a16:creationId xmlns:a16="http://schemas.microsoft.com/office/drawing/2014/main" id="{1B3E638C-93B7-48AD-8D03-1A9F354751B7}"/>
                  </a:ext>
                </a:extLst>
              </p14:cNvPr>
              <p14:cNvContentPartPr/>
              <p14:nvPr/>
            </p14:nvContentPartPr>
            <p14:xfrm>
              <a:off x="6914603" y="2595794"/>
              <a:ext cx="717480" cy="866160"/>
            </p14:xfrm>
          </p:contentPart>
        </mc:Choice>
        <mc:Fallback>
          <p:pic>
            <p:nvPicPr>
              <p:cNvPr id="1543" name="Ink 1542">
                <a:extLst>
                  <a:ext uri="{FF2B5EF4-FFF2-40B4-BE49-F238E27FC236}">
                    <a16:creationId xmlns:a16="http://schemas.microsoft.com/office/drawing/2014/main" id="{1B3E638C-93B7-48AD-8D03-1A9F354751B7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6905603" y="2586794"/>
                <a:ext cx="735120" cy="8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1550" name="Ink 1549">
                <a:extLst>
                  <a:ext uri="{FF2B5EF4-FFF2-40B4-BE49-F238E27FC236}">
                    <a16:creationId xmlns:a16="http://schemas.microsoft.com/office/drawing/2014/main" id="{0C530876-4C4B-41EF-A507-C23FB46EDC6C}"/>
                  </a:ext>
                </a:extLst>
              </p14:cNvPr>
              <p14:cNvContentPartPr/>
              <p14:nvPr/>
            </p14:nvContentPartPr>
            <p14:xfrm>
              <a:off x="7920443" y="3302834"/>
              <a:ext cx="260640" cy="165240"/>
            </p14:xfrm>
          </p:contentPart>
        </mc:Choice>
        <mc:Fallback>
          <p:pic>
            <p:nvPicPr>
              <p:cNvPr id="1550" name="Ink 1549">
                <a:extLst>
                  <a:ext uri="{FF2B5EF4-FFF2-40B4-BE49-F238E27FC236}">
                    <a16:creationId xmlns:a16="http://schemas.microsoft.com/office/drawing/2014/main" id="{0C530876-4C4B-41EF-A507-C23FB46EDC6C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7911443" y="3293834"/>
                <a:ext cx="278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1551" name="Ink 1550">
                <a:extLst>
                  <a:ext uri="{FF2B5EF4-FFF2-40B4-BE49-F238E27FC236}">
                    <a16:creationId xmlns:a16="http://schemas.microsoft.com/office/drawing/2014/main" id="{D7FD64DA-90C0-48A1-AEF4-8D9B62577A98}"/>
                  </a:ext>
                </a:extLst>
              </p14:cNvPr>
              <p14:cNvContentPartPr/>
              <p14:nvPr/>
            </p14:nvContentPartPr>
            <p14:xfrm>
              <a:off x="8243723" y="3369434"/>
              <a:ext cx="84960" cy="91800"/>
            </p14:xfrm>
          </p:contentPart>
        </mc:Choice>
        <mc:Fallback>
          <p:pic>
            <p:nvPicPr>
              <p:cNvPr id="1551" name="Ink 1550">
                <a:extLst>
                  <a:ext uri="{FF2B5EF4-FFF2-40B4-BE49-F238E27FC236}">
                    <a16:creationId xmlns:a16="http://schemas.microsoft.com/office/drawing/2014/main" id="{D7FD64DA-90C0-48A1-AEF4-8D9B62577A98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8234723" y="3360434"/>
                <a:ext cx="1026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1559" name="Ink 1558">
                <a:extLst>
                  <a:ext uri="{FF2B5EF4-FFF2-40B4-BE49-F238E27FC236}">
                    <a16:creationId xmlns:a16="http://schemas.microsoft.com/office/drawing/2014/main" id="{B57B7347-40E7-499F-87E3-A261D10F7218}"/>
                  </a:ext>
                </a:extLst>
              </p14:cNvPr>
              <p14:cNvContentPartPr/>
              <p14:nvPr/>
            </p14:nvContentPartPr>
            <p14:xfrm>
              <a:off x="8455763" y="3277634"/>
              <a:ext cx="196200" cy="162360"/>
            </p14:xfrm>
          </p:contentPart>
        </mc:Choice>
        <mc:Fallback>
          <p:pic>
            <p:nvPicPr>
              <p:cNvPr id="1559" name="Ink 1558">
                <a:extLst>
                  <a:ext uri="{FF2B5EF4-FFF2-40B4-BE49-F238E27FC236}">
                    <a16:creationId xmlns:a16="http://schemas.microsoft.com/office/drawing/2014/main" id="{B57B7347-40E7-499F-87E3-A261D10F7218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8446763" y="3268634"/>
                <a:ext cx="2138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1560" name="Ink 1559">
                <a:extLst>
                  <a:ext uri="{FF2B5EF4-FFF2-40B4-BE49-F238E27FC236}">
                    <a16:creationId xmlns:a16="http://schemas.microsoft.com/office/drawing/2014/main" id="{3304AED7-CA71-48AA-BC68-B92E015AB5C6}"/>
                  </a:ext>
                </a:extLst>
              </p14:cNvPr>
              <p14:cNvContentPartPr/>
              <p14:nvPr/>
            </p14:nvContentPartPr>
            <p14:xfrm>
              <a:off x="8707763" y="3355394"/>
              <a:ext cx="78120" cy="21240"/>
            </p14:xfrm>
          </p:contentPart>
        </mc:Choice>
        <mc:Fallback>
          <p:pic>
            <p:nvPicPr>
              <p:cNvPr id="1560" name="Ink 1559">
                <a:extLst>
                  <a:ext uri="{FF2B5EF4-FFF2-40B4-BE49-F238E27FC236}">
                    <a16:creationId xmlns:a16="http://schemas.microsoft.com/office/drawing/2014/main" id="{3304AED7-CA71-48AA-BC68-B92E015AB5C6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8698763" y="3346394"/>
                <a:ext cx="95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1561" name="Ink 1560">
                <a:extLst>
                  <a:ext uri="{FF2B5EF4-FFF2-40B4-BE49-F238E27FC236}">
                    <a16:creationId xmlns:a16="http://schemas.microsoft.com/office/drawing/2014/main" id="{5A08A8EB-F5D3-4D20-944F-AFB6769D46F5}"/>
                  </a:ext>
                </a:extLst>
              </p14:cNvPr>
              <p14:cNvContentPartPr/>
              <p14:nvPr/>
            </p14:nvContentPartPr>
            <p14:xfrm>
              <a:off x="8889563" y="3355394"/>
              <a:ext cx="9000" cy="70920"/>
            </p14:xfrm>
          </p:contentPart>
        </mc:Choice>
        <mc:Fallback>
          <p:pic>
            <p:nvPicPr>
              <p:cNvPr id="1561" name="Ink 1560">
                <a:extLst>
                  <a:ext uri="{FF2B5EF4-FFF2-40B4-BE49-F238E27FC236}">
                    <a16:creationId xmlns:a16="http://schemas.microsoft.com/office/drawing/2014/main" id="{5A08A8EB-F5D3-4D20-944F-AFB6769D46F5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8880563" y="3346394"/>
                <a:ext cx="266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1562" name="Ink 1561">
                <a:extLst>
                  <a:ext uri="{FF2B5EF4-FFF2-40B4-BE49-F238E27FC236}">
                    <a16:creationId xmlns:a16="http://schemas.microsoft.com/office/drawing/2014/main" id="{AD323C4F-9634-4644-9192-A33A2AAC2A63}"/>
                  </a:ext>
                </a:extLst>
              </p14:cNvPr>
              <p14:cNvContentPartPr/>
              <p14:nvPr/>
            </p14:nvContentPartPr>
            <p14:xfrm>
              <a:off x="9017723" y="3284834"/>
              <a:ext cx="127080" cy="105840"/>
            </p14:xfrm>
          </p:contentPart>
        </mc:Choice>
        <mc:Fallback>
          <p:pic>
            <p:nvPicPr>
              <p:cNvPr id="1562" name="Ink 1561">
                <a:extLst>
                  <a:ext uri="{FF2B5EF4-FFF2-40B4-BE49-F238E27FC236}">
                    <a16:creationId xmlns:a16="http://schemas.microsoft.com/office/drawing/2014/main" id="{AD323C4F-9634-4644-9192-A33A2AAC2A63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9008723" y="3275834"/>
                <a:ext cx="1447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1569" name="Ink 1568">
                <a:extLst>
                  <a:ext uri="{FF2B5EF4-FFF2-40B4-BE49-F238E27FC236}">
                    <a16:creationId xmlns:a16="http://schemas.microsoft.com/office/drawing/2014/main" id="{BCEE2D28-E491-4A0A-9B70-E835298B53F5}"/>
                  </a:ext>
                </a:extLst>
              </p14:cNvPr>
              <p14:cNvContentPartPr/>
              <p14:nvPr/>
            </p14:nvContentPartPr>
            <p14:xfrm>
              <a:off x="9228683" y="3249914"/>
              <a:ext cx="176400" cy="133920"/>
            </p14:xfrm>
          </p:contentPart>
        </mc:Choice>
        <mc:Fallback>
          <p:pic>
            <p:nvPicPr>
              <p:cNvPr id="1569" name="Ink 1568">
                <a:extLst>
                  <a:ext uri="{FF2B5EF4-FFF2-40B4-BE49-F238E27FC236}">
                    <a16:creationId xmlns:a16="http://schemas.microsoft.com/office/drawing/2014/main" id="{BCEE2D28-E491-4A0A-9B70-E835298B53F5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219683" y="3240914"/>
                <a:ext cx="19404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15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 </cp:lastModifiedBy>
  <cp:revision>15</cp:revision>
  <dcterms:created xsi:type="dcterms:W3CDTF">2023-02-08T15:01:17Z</dcterms:created>
  <dcterms:modified xsi:type="dcterms:W3CDTF">2023-02-08T23:59:31Z</dcterms:modified>
</cp:coreProperties>
</file>