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95197"/>
  </p:normalViewPr>
  <p:slideViewPr>
    <p:cSldViewPr snapToGrid="0" snapToObjects="1">
      <p:cViewPr>
        <p:scale>
          <a:sx n="59" d="100"/>
          <a:sy n="59" d="100"/>
        </p:scale>
        <p:origin x="111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9DE4-1040-1C45-AC93-80AFEB9D01D6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1B12-F878-9E46-8ECD-124915F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3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9DE4-1040-1C45-AC93-80AFEB9D01D6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1B12-F878-9E46-8ECD-124915F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9DE4-1040-1C45-AC93-80AFEB9D01D6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1B12-F878-9E46-8ECD-124915F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2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9DE4-1040-1C45-AC93-80AFEB9D01D6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1B12-F878-9E46-8ECD-124915F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9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9DE4-1040-1C45-AC93-80AFEB9D01D6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1B12-F878-9E46-8ECD-124915F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9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9DE4-1040-1C45-AC93-80AFEB9D01D6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1B12-F878-9E46-8ECD-124915F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2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9DE4-1040-1C45-AC93-80AFEB9D01D6}" type="datetimeFigureOut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1B12-F878-9E46-8ECD-124915F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9DE4-1040-1C45-AC93-80AFEB9D01D6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1B12-F878-9E46-8ECD-124915F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2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9DE4-1040-1C45-AC93-80AFEB9D01D6}" type="datetimeFigureOut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1B12-F878-9E46-8ECD-124915F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2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9DE4-1040-1C45-AC93-80AFEB9D01D6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1B12-F878-9E46-8ECD-124915F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3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9DE4-1040-1C45-AC93-80AFEB9D01D6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1B12-F878-9E46-8ECD-124915F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E9DE4-1040-1C45-AC93-80AFEB9D01D6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D1B12-F878-9E46-8ECD-124915F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8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 for Beginners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ilhamsuaib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Create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git</a:t>
            </a:r>
            <a:r>
              <a:rPr lang="en-US" dirty="0" smtClean="0"/>
              <a:t> at </a:t>
            </a:r>
            <a:r>
              <a:rPr lang="en-US" i="1" dirty="0" smtClean="0"/>
              <a:t>https://</a:t>
            </a:r>
            <a:r>
              <a:rPr lang="en-US" i="1" dirty="0" err="1" smtClean="0"/>
              <a:t>git-scm.com</a:t>
            </a:r>
            <a:r>
              <a:rPr lang="en-US" i="1" dirty="0" smtClean="0"/>
              <a:t>/downloads</a:t>
            </a:r>
            <a:endParaRPr lang="en-US" dirty="0" smtClean="0"/>
          </a:p>
          <a:p>
            <a:r>
              <a:rPr lang="en-US" dirty="0" smtClean="0"/>
              <a:t>Create account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</a:p>
          <a:p>
            <a:r>
              <a:rPr lang="en-US" dirty="0" smtClean="0"/>
              <a:t>Free for </a:t>
            </a:r>
            <a:r>
              <a:rPr lang="en-US" b="1" i="1" dirty="0" smtClean="0"/>
              <a:t>public</a:t>
            </a:r>
            <a:r>
              <a:rPr lang="en-US" dirty="0" smtClean="0"/>
              <a:t> repositories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14" y="2381763"/>
            <a:ext cx="5550975" cy="356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48014" y="3161655"/>
            <a:ext cx="2551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Lest do this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28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r>
              <a:rPr lang="en-US" dirty="0" smtClean="0"/>
              <a:t>Quick example using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Install and create a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173023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is a version control system</a:t>
            </a:r>
          </a:p>
          <a:p>
            <a:r>
              <a:rPr lang="en-US" dirty="0" smtClean="0"/>
              <a:t>Started in 2005</a:t>
            </a:r>
          </a:p>
          <a:p>
            <a:r>
              <a:rPr lang="en-US" dirty="0" smtClean="0"/>
              <a:t>Created by Linus </a:t>
            </a:r>
            <a:r>
              <a:rPr lang="en-US" dirty="0" err="1" smtClean="0"/>
              <a:t>Torvald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5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that keeps records of your changes</a:t>
            </a:r>
          </a:p>
          <a:p>
            <a:r>
              <a:rPr lang="en-US" dirty="0" smtClean="0"/>
              <a:t>Allows for collaborative development</a:t>
            </a:r>
          </a:p>
          <a:p>
            <a:r>
              <a:rPr lang="en-US" dirty="0" smtClean="0"/>
              <a:t>Allows you to know who made that changes and when</a:t>
            </a:r>
          </a:p>
          <a:p>
            <a:r>
              <a:rPr lang="en-US" dirty="0" smtClean="0"/>
              <a:t>Allows you to revert any changes and go back to a previous state/version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9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Skripsi</a:t>
            </a:r>
            <a:endParaRPr lang="en-US" dirty="0" smtClean="0"/>
          </a:p>
          <a:p>
            <a:r>
              <a:rPr lang="en-US" dirty="0" err="1" smtClean="0"/>
              <a:t>Skripsi</a:t>
            </a:r>
            <a:r>
              <a:rPr lang="en-US" dirty="0" smtClean="0"/>
              <a:t> final</a:t>
            </a:r>
          </a:p>
          <a:p>
            <a:r>
              <a:rPr lang="en-US" dirty="0" err="1" smtClean="0"/>
              <a:t>Skripsi</a:t>
            </a:r>
            <a:r>
              <a:rPr lang="en-US" dirty="0" smtClean="0"/>
              <a:t> final fix</a:t>
            </a:r>
          </a:p>
          <a:p>
            <a:r>
              <a:rPr lang="en-US" dirty="0" err="1" smtClean="0"/>
              <a:t>Skripsi</a:t>
            </a:r>
            <a:r>
              <a:rPr lang="en-US" dirty="0" smtClean="0"/>
              <a:t> final fix </a:t>
            </a:r>
            <a:r>
              <a:rPr lang="en-US" dirty="0" err="1" smtClean="0"/>
              <a:t>bener</a:t>
            </a:r>
            <a:endParaRPr lang="en-US" dirty="0" smtClean="0"/>
          </a:p>
          <a:p>
            <a:r>
              <a:rPr lang="en-US" dirty="0" err="1" smtClean="0"/>
              <a:t>Skripsi</a:t>
            </a:r>
            <a:r>
              <a:rPr lang="en-US" dirty="0" smtClean="0"/>
              <a:t> final fix </a:t>
            </a:r>
            <a:r>
              <a:rPr lang="en-US" dirty="0" err="1" smtClean="0"/>
              <a:t>bener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Allah</a:t>
            </a:r>
          </a:p>
          <a:p>
            <a:r>
              <a:rPr lang="en-US" dirty="0" err="1" smtClean="0"/>
              <a:t>Skripsi</a:t>
            </a:r>
            <a:r>
              <a:rPr lang="en-US" dirty="0" smtClean="0"/>
              <a:t> final fix </a:t>
            </a:r>
            <a:r>
              <a:rPr lang="en-US" dirty="0" err="1" smtClean="0"/>
              <a:t>bener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Allah </a:t>
            </a:r>
            <a:r>
              <a:rPr lang="en-US" dirty="0" err="1" smtClean="0"/>
              <a:t>cobaan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73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99" y="1825625"/>
            <a:ext cx="6205601" cy="4351338"/>
          </a:xfrm>
        </p:spPr>
      </p:pic>
    </p:spTree>
    <p:extLst>
      <p:ext uri="{BB962C8B-B14F-4D97-AF65-F5344CB8AC3E}">
        <p14:creationId xmlns:p14="http://schemas.microsoft.com/office/powerpoint/2010/main" val="12225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repositories?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88" y="2272480"/>
            <a:ext cx="2191032" cy="21910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91" y="2723347"/>
            <a:ext cx="3186699" cy="1160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0" y="2662149"/>
            <a:ext cx="3495988" cy="136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0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www.github.com</a:t>
            </a:r>
            <a:endParaRPr lang="en-US" dirty="0" smtClean="0"/>
          </a:p>
          <a:p>
            <a:r>
              <a:rPr lang="en-US" dirty="0" smtClean="0"/>
              <a:t>Largest web based </a:t>
            </a:r>
            <a:r>
              <a:rPr lang="en-US" dirty="0" err="1" smtClean="0"/>
              <a:t>git</a:t>
            </a:r>
            <a:r>
              <a:rPr lang="en-US" dirty="0" smtClean="0"/>
              <a:t> repository hosting service</a:t>
            </a:r>
          </a:p>
          <a:p>
            <a:r>
              <a:rPr lang="en-US" dirty="0" smtClean="0"/>
              <a:t>Allows for code </a:t>
            </a:r>
            <a:r>
              <a:rPr lang="en-US" dirty="0" err="1" smtClean="0"/>
              <a:t>colaboration</a:t>
            </a:r>
            <a:r>
              <a:rPr lang="en-US" dirty="0" smtClean="0"/>
              <a:t> with anyone online</a:t>
            </a:r>
          </a:p>
          <a:p>
            <a:r>
              <a:rPr lang="en-US" dirty="0" smtClean="0"/>
              <a:t>Adds extra functionality on top of </a:t>
            </a:r>
            <a:r>
              <a:rPr lang="en-US" dirty="0" err="1" smtClean="0"/>
              <a:t>git</a:t>
            </a:r>
            <a:r>
              <a:rPr lang="en-US" dirty="0" smtClean="0"/>
              <a:t> (UI, documentation, bug tracking, pull request and more)</a:t>
            </a:r>
          </a:p>
          <a:p>
            <a:r>
              <a:rPr lang="en-US" dirty="0" smtClean="0"/>
              <a:t>Founded in 2008</a:t>
            </a:r>
          </a:p>
          <a:p>
            <a:r>
              <a:rPr lang="en-US" dirty="0" smtClean="0"/>
              <a:t>Also has an </a:t>
            </a:r>
            <a:r>
              <a:rPr lang="en-US" dirty="0" err="1" smtClean="0"/>
              <a:t>Enterprice</a:t>
            </a:r>
            <a:r>
              <a:rPr lang="en-US" dirty="0" smtClean="0"/>
              <a:t> edition for businesses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1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clone</a:t>
            </a:r>
            <a:endParaRPr lang="en-US" dirty="0" smtClean="0"/>
          </a:p>
          <a:p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add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push</a:t>
            </a:r>
          </a:p>
          <a:p>
            <a:r>
              <a:rPr lang="en-US" dirty="0" smtClean="0"/>
              <a:t>status</a:t>
            </a:r>
          </a:p>
          <a:p>
            <a:r>
              <a:rPr lang="en-US" dirty="0" smtClean="0"/>
              <a:t>branch</a:t>
            </a:r>
          </a:p>
          <a:p>
            <a:r>
              <a:rPr lang="is-IS" dirty="0" smtClean="0"/>
              <a:t>…etc.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219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Git and GitHub for Beginners</vt:lpstr>
      <vt:lpstr>Overview</vt:lpstr>
      <vt:lpstr>What is git?</vt:lpstr>
      <vt:lpstr>What is version control?</vt:lpstr>
      <vt:lpstr>Why use git?</vt:lpstr>
      <vt:lpstr>Why use git?</vt:lpstr>
      <vt:lpstr>Git repositories?</vt:lpstr>
      <vt:lpstr>What is github?</vt:lpstr>
      <vt:lpstr>Git commands?</vt:lpstr>
      <vt:lpstr>Install and Create Github Account</vt:lpstr>
      <vt:lpstr>Example using git and 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Microsoft Office User</dc:creator>
  <cp:lastModifiedBy>Microsoft Office User</cp:lastModifiedBy>
  <cp:revision>11</cp:revision>
  <dcterms:created xsi:type="dcterms:W3CDTF">2018-03-05T03:31:44Z</dcterms:created>
  <dcterms:modified xsi:type="dcterms:W3CDTF">2018-03-05T14:15:15Z</dcterms:modified>
</cp:coreProperties>
</file>