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95369"/>
  </p:normalViewPr>
  <p:slideViewPr>
    <p:cSldViewPr snapToGrid="0" snapToObjects="1">
      <p:cViewPr varScale="1">
        <p:scale>
          <a:sx n="83" d="100"/>
          <a:sy n="83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Binar</a:t>
            </a:r>
            <a:r>
              <a:rPr lang="en-US" sz="4000" dirty="0" smtClean="0"/>
              <a:t> academy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BATCH #6 – Android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0640" y="4206240"/>
            <a:ext cx="735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 Oriented Programming (OOP)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1120" y="4907280"/>
            <a:ext cx="166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 #1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IDE</a:t>
            </a:r>
          </a:p>
          <a:p>
            <a:r>
              <a:rPr lang="en-US" dirty="0" err="1" smtClean="0"/>
              <a:t>Pengenalan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Pengenalan</a:t>
            </a:r>
            <a:r>
              <a:rPr lang="en-US" dirty="0" smtClean="0"/>
              <a:t> Class,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Pengenalan</a:t>
            </a:r>
            <a:r>
              <a:rPr lang="en-US" dirty="0" smtClean="0"/>
              <a:t> Class </a:t>
            </a:r>
            <a:r>
              <a:rPr lang="en-US" dirty="0" err="1" smtClean="0"/>
              <a:t>dan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(</a:t>
            </a:r>
            <a:r>
              <a:rPr lang="en-US" cap="none" dirty="0" smtClean="0"/>
              <a:t>Integrated Development Environment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077" y="2123784"/>
            <a:ext cx="112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text editor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programming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tools </a:t>
            </a:r>
            <a:r>
              <a:rPr lang="en-US" dirty="0" err="1" smtClean="0"/>
              <a:t>dan</a:t>
            </a:r>
            <a:r>
              <a:rPr lang="en-US" dirty="0" smtClean="0"/>
              <a:t> plugin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programmer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62" y="3329014"/>
            <a:ext cx="2679700" cy="267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636" y="3449664"/>
            <a:ext cx="2400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4151" y="2956333"/>
            <a:ext cx="9432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populer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Desktop Apps,  Web Apps, Backend </a:t>
            </a:r>
            <a:r>
              <a:rPr lang="en-US" dirty="0" err="1" smtClean="0"/>
              <a:t>ataupun</a:t>
            </a:r>
            <a:r>
              <a:rPr lang="en-US" dirty="0" smtClean="0"/>
              <a:t> Android.</a:t>
            </a:r>
          </a:p>
          <a:p>
            <a:endParaRPr lang="en-US" dirty="0" smtClean="0"/>
          </a:p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b="1" dirty="0"/>
              <a:t>James Gosling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di </a:t>
            </a:r>
            <a:r>
              <a:rPr lang="en-US" b="1" dirty="0"/>
              <a:t>Sun </a:t>
            </a:r>
            <a:r>
              <a:rPr lang="en-US" b="1" dirty="0" smtClean="0"/>
              <a:t>Microsystems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java </a:t>
            </a:r>
            <a:r>
              <a:rPr lang="en-US" dirty="0" err="1" smtClean="0"/>
              <a:t>mejadi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/>
              <a:t>Oracle </a:t>
            </a:r>
            <a:r>
              <a:rPr lang="en-US" dirty="0" err="1" smtClean="0"/>
              <a:t>rlis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1995.</a:t>
            </a:r>
            <a:endParaRPr lang="en-US" b="1" dirty="0" smtClean="0"/>
          </a:p>
          <a:p>
            <a:r>
              <a:rPr lang="en-US" dirty="0" smtClean="0"/>
              <a:t>Java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platform JVM (Java Virtual Machine).</a:t>
            </a:r>
          </a:p>
          <a:p>
            <a:endParaRPr lang="en-US" dirty="0"/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java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java9.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89695"/>
            <a:ext cx="159698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51" y="2293749"/>
            <a:ext cx="8656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blueprint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cetakan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instant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7" y="3265733"/>
            <a:ext cx="5568304" cy="2927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451" y="351787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Class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54643" y="314854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Atribut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8839" y="60082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19" y="3510105"/>
            <a:ext cx="3505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59" y="2092271"/>
            <a:ext cx="4418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: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data.</a:t>
            </a:r>
          </a:p>
          <a:p>
            <a:r>
              <a:rPr lang="en-US" dirty="0" err="1" smtClean="0"/>
              <a:t>Cotoh</a:t>
            </a:r>
            <a:r>
              <a:rPr lang="en-US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Merek</a:t>
            </a:r>
            <a:r>
              <a:rPr lang="en-US" dirty="0" smtClean="0"/>
              <a:t> = </a:t>
            </a:r>
            <a:r>
              <a:rPr lang="en-US" dirty="0" err="1" smtClean="0"/>
              <a:t>yamaha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Jumlah</a:t>
            </a:r>
            <a:r>
              <a:rPr lang="en-US" b="1" dirty="0" smtClean="0"/>
              <a:t> Ban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program, </a:t>
            </a:r>
            <a:r>
              <a:rPr lang="en-US" b="1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1" y="2092271"/>
            <a:ext cx="5514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Merek</a:t>
            </a:r>
            <a:r>
              <a:rPr lang="en-US" dirty="0" smtClean="0"/>
              <a:t> = </a:t>
            </a:r>
            <a:r>
              <a:rPr lang="en-US" dirty="0" err="1" smtClean="0"/>
              <a:t>yamaha</a:t>
            </a:r>
            <a:r>
              <a:rPr lang="en-US" dirty="0" smtClean="0"/>
              <a:t>			</a:t>
            </a:r>
            <a:r>
              <a:rPr lang="en-US" dirty="0" err="1" smtClean="0"/>
              <a:t>bertipe</a:t>
            </a:r>
            <a:r>
              <a:rPr lang="en-US" dirty="0" smtClean="0"/>
              <a:t> data </a:t>
            </a:r>
            <a:r>
              <a:rPr lang="en-US" b="1" dirty="0" smtClean="0"/>
              <a:t>text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Jumlah</a:t>
            </a:r>
            <a:r>
              <a:rPr lang="en-US" dirty="0" smtClean="0"/>
              <a:t> Ban = 2			</a:t>
            </a:r>
            <a:r>
              <a:rPr lang="en-US" dirty="0" err="1" smtClean="0"/>
              <a:t>bertipe</a:t>
            </a:r>
            <a:r>
              <a:rPr lang="en-US" dirty="0" smtClean="0"/>
              <a:t> data </a:t>
            </a:r>
            <a:r>
              <a:rPr lang="en-US" b="1" dirty="0" err="1" smtClean="0"/>
              <a:t>angka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Dalam</a:t>
            </a:r>
            <a:r>
              <a:rPr lang="en-US" dirty="0" smtClean="0"/>
              <a:t> program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bermacam-macam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i="1" dirty="0" smtClean="0"/>
              <a:t>String, </a:t>
            </a:r>
            <a:r>
              <a:rPr lang="en-US" i="1" dirty="0" err="1" smtClean="0"/>
              <a:t>int</a:t>
            </a:r>
            <a:r>
              <a:rPr lang="en-US" i="1" dirty="0" smtClean="0"/>
              <a:t>, float, double </a:t>
            </a:r>
            <a:r>
              <a:rPr lang="en-US" i="1" dirty="0" err="1" smtClean="0"/>
              <a:t>dll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25" y="5127583"/>
            <a:ext cx="2628900" cy="7340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934047" y="2371243"/>
            <a:ext cx="2161954" cy="2966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 flipH="1" flipV="1">
            <a:off x="2581186" y="3569599"/>
            <a:ext cx="2074574" cy="17679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01470" y="533754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5784112" y="5337544"/>
            <a:ext cx="3317358" cy="1846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422605" y="5429877"/>
            <a:ext cx="2020186" cy="2769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584810" y="4453571"/>
            <a:ext cx="838334" cy="12533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958073" y="4400595"/>
            <a:ext cx="670973" cy="1215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: Data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positive,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negative. ex : 1, -2, 0, 3, -2 </a:t>
            </a:r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err="1" smtClean="0"/>
              <a:t>atau</a:t>
            </a:r>
            <a:r>
              <a:rPr lang="en-US" dirty="0" smtClean="0"/>
              <a:t> double : Data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/</a:t>
            </a:r>
            <a:r>
              <a:rPr lang="en-US" dirty="0" err="1" smtClean="0"/>
              <a:t>desimal</a:t>
            </a:r>
            <a:r>
              <a:rPr lang="en-US" dirty="0" smtClean="0"/>
              <a:t>. ex : 0.1, 2.2, 1.0 </a:t>
            </a:r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Boolean : Data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i="1" dirty="0" smtClean="0"/>
              <a:t>true (</a:t>
            </a:r>
            <a:r>
              <a:rPr lang="en-US" i="1" dirty="0" err="1" smtClean="0"/>
              <a:t>benar</a:t>
            </a:r>
            <a:r>
              <a:rPr lang="en-US" i="1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false (</a:t>
            </a:r>
            <a:r>
              <a:rPr lang="en-US" i="1" dirty="0" err="1" smtClean="0"/>
              <a:t>salah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String : Data </a:t>
            </a:r>
            <a:r>
              <a:rPr lang="en-US" dirty="0" err="1" smtClean="0"/>
              <a:t>berupa</a:t>
            </a:r>
            <a:r>
              <a:rPr lang="en-US" dirty="0" smtClean="0"/>
              <a:t> text,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 ex: anu!034*</a:t>
            </a:r>
          </a:p>
          <a:p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66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/ method /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773" y="2339163"/>
            <a:ext cx="1122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membungkus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err="1" smtClean="0"/>
              <a:t>fungsi</a:t>
            </a:r>
            <a:r>
              <a:rPr lang="en-US" i="1" dirty="0" smtClean="0"/>
              <a:t> void(</a:t>
            </a: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mengembalikan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non-void(</a:t>
            </a:r>
            <a:r>
              <a:rPr lang="en-US" i="1" dirty="0" err="1" smtClean="0"/>
              <a:t>mengembalikan</a:t>
            </a:r>
            <a:r>
              <a:rPr lang="en-US" i="1" dirty="0" smtClean="0"/>
              <a:t> </a:t>
            </a:r>
            <a:r>
              <a:rPr lang="en-US" i="1" dirty="0" err="1" smtClean="0"/>
              <a:t>nilai</a:t>
            </a:r>
            <a:r>
              <a:rPr lang="en-US" i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3" y="3697830"/>
            <a:ext cx="2184400" cy="107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773" y="4893138"/>
            <a:ext cx="546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/data (</a:t>
            </a:r>
            <a:r>
              <a:rPr lang="en-US" dirty="0" err="1" smtClean="0"/>
              <a:t>fungsi</a:t>
            </a:r>
            <a:r>
              <a:rPr lang="en-US" dirty="0" smtClean="0"/>
              <a:t> void)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6" y="5544372"/>
            <a:ext cx="4610100" cy="1017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82" y="3700495"/>
            <a:ext cx="3365500" cy="1107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274" y="3254738"/>
            <a:ext cx="490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/data (</a:t>
            </a:r>
            <a:r>
              <a:rPr lang="en-US" dirty="0" err="1"/>
              <a:t>fungsi</a:t>
            </a:r>
            <a:r>
              <a:rPr lang="en-US" dirty="0"/>
              <a:t> non-void)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dan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071" y="2402958"/>
            <a:ext cx="865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blueprint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cetakan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instant </a:t>
            </a:r>
            <a:r>
              <a:rPr lang="en-US" dirty="0" err="1"/>
              <a:t>dari</a:t>
            </a:r>
            <a:r>
              <a:rPr lang="en-US" dirty="0"/>
              <a:t> object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1" y="3459292"/>
            <a:ext cx="2188981" cy="19633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649" y="3459292"/>
            <a:ext cx="446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Cetakan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 = Class, 	</a:t>
            </a:r>
            <a:r>
              <a:rPr lang="en-US" dirty="0" err="1" smtClean="0"/>
              <a:t>Kuenya</a:t>
            </a:r>
            <a:r>
              <a:rPr lang="en-US" dirty="0" smtClean="0"/>
              <a:t> = Object</a:t>
            </a:r>
            <a:endParaRPr lang="en-US" dirty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cetakan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kue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203" y="4564192"/>
            <a:ext cx="4597400" cy="185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649" y="4564192"/>
            <a:ext cx="3987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1581</TotalTime>
  <Words>347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Binar academy</vt:lpstr>
      <vt:lpstr>OVERVIEW</vt:lpstr>
      <vt:lpstr>IDE (Integrated Development Environment)</vt:lpstr>
      <vt:lpstr>Java</vt:lpstr>
      <vt:lpstr>class</vt:lpstr>
      <vt:lpstr>Variabel dan tipe data</vt:lpstr>
      <vt:lpstr>Tipe data</vt:lpstr>
      <vt:lpstr>Fungsi / method / function</vt:lpstr>
      <vt:lpstr>Class dan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 academy</dc:title>
  <dc:creator>Microsoft Office User</dc:creator>
  <cp:lastModifiedBy>Microsoft Office User</cp:lastModifiedBy>
  <cp:revision>12</cp:revision>
  <dcterms:created xsi:type="dcterms:W3CDTF">2018-03-08T07:46:23Z</dcterms:created>
  <dcterms:modified xsi:type="dcterms:W3CDTF">2018-03-09T13:46:16Z</dcterms:modified>
</cp:coreProperties>
</file>