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89365"/>
  </p:normalViewPr>
  <p:slideViewPr>
    <p:cSldViewPr snapToGrid="0" snapToObjects="1">
      <p:cViewPr>
        <p:scale>
          <a:sx n="81" d="100"/>
          <a:sy n="81" d="100"/>
        </p:scale>
        <p:origin x="26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5B976-EE2A-0440-BD32-C344093ECAF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581D2-E902-014D-9433-21E8763D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9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81D2-E902-014D-9433-21E8763DC9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5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BINAR ACADEMY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BATCH #6 – ANDROID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2789" y="4083427"/>
            <a:ext cx="7358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Object Oriented Programming (OOP)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2789" y="4729758"/>
            <a:ext cx="166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 </a:t>
            </a:r>
            <a:r>
              <a:rPr lang="en-US" dirty="0" smtClean="0">
                <a:solidFill>
                  <a:schemeClr val="bg1"/>
                </a:solidFill>
              </a:rPr>
              <a:t>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3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681207"/>
            <a:ext cx="11029615" cy="3177592"/>
          </a:xfrm>
        </p:spPr>
        <p:txBody>
          <a:bodyPr anchor="t"/>
          <a:lstStyle/>
          <a:p>
            <a:r>
              <a:rPr lang="en-US" dirty="0" smtClean="0"/>
              <a:t>Class &amp; Object</a:t>
            </a:r>
          </a:p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Function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192" y="2138766"/>
            <a:ext cx="2335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will learn </a:t>
            </a:r>
            <a:r>
              <a:rPr lang="en-US" sz="2000" dirty="0" err="1" smtClean="0"/>
              <a:t>abaout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422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&amp; object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192" y="2289865"/>
            <a:ext cx="8656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blueprint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cetakan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instant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object.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265732"/>
            <a:ext cx="5568304" cy="2927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119" y="3265732"/>
            <a:ext cx="3505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0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275626"/>
          </a:xfrm>
        </p:spPr>
        <p:txBody>
          <a:bodyPr anchor="t"/>
          <a:lstStyle/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endParaRPr lang="en-US" dirty="0"/>
          </a:p>
          <a:p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object </a:t>
            </a:r>
            <a:r>
              <a:rPr lang="en-US" dirty="0" err="1" smtClean="0"/>
              <a:t>dari</a:t>
            </a:r>
            <a:r>
              <a:rPr lang="en-US" dirty="0" smtClean="0"/>
              <a:t> class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FUNCTION/METHOD/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8691" y="2013698"/>
            <a:ext cx="1100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membungkus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program.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i="1" dirty="0" err="1" smtClean="0"/>
              <a:t>fungsi</a:t>
            </a:r>
            <a:r>
              <a:rPr lang="en-US" i="1" dirty="0" smtClean="0"/>
              <a:t> void(</a:t>
            </a:r>
            <a:r>
              <a:rPr lang="en-US" i="1" dirty="0" err="1" smtClean="0"/>
              <a:t>tidak</a:t>
            </a:r>
            <a:r>
              <a:rPr lang="en-US" i="1" dirty="0" smtClean="0"/>
              <a:t> </a:t>
            </a:r>
            <a:r>
              <a:rPr lang="en-US" i="1" dirty="0" err="1" smtClean="0"/>
              <a:t>mengembalikan</a:t>
            </a:r>
            <a:r>
              <a:rPr lang="en-US" i="1" dirty="0" smtClean="0"/>
              <a:t> </a:t>
            </a:r>
            <a:r>
              <a:rPr lang="en-US" i="1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non-void(</a:t>
            </a:r>
            <a:r>
              <a:rPr lang="en-US" i="1" dirty="0" err="1" smtClean="0"/>
              <a:t>mengembalikan</a:t>
            </a:r>
            <a:r>
              <a:rPr lang="en-US" i="1" dirty="0" smtClean="0"/>
              <a:t> </a:t>
            </a:r>
            <a:r>
              <a:rPr lang="en-US" i="1" dirty="0" err="1" smtClean="0"/>
              <a:t>nilai</a:t>
            </a:r>
            <a:r>
              <a:rPr lang="en-US" i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91" y="3372365"/>
            <a:ext cx="2140448" cy="1079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8692" y="4567673"/>
            <a:ext cx="596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/data (</a:t>
            </a:r>
            <a:r>
              <a:rPr lang="en-US" dirty="0" err="1" smtClean="0"/>
              <a:t>fungsi</a:t>
            </a:r>
            <a:r>
              <a:rPr lang="en-US" dirty="0" smtClean="0"/>
              <a:t> void)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34" y="5218907"/>
            <a:ext cx="4517340" cy="10174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200" y="3375030"/>
            <a:ext cx="3297783" cy="110758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1191" y="2929273"/>
            <a:ext cx="5994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/data (</a:t>
            </a:r>
            <a:r>
              <a:rPr lang="en-US" dirty="0" err="1"/>
              <a:t>fungsi</a:t>
            </a:r>
            <a:r>
              <a:rPr lang="en-US" dirty="0"/>
              <a:t> non-void)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3216166"/>
            <a:ext cx="11029615" cy="835572"/>
          </a:xfrm>
        </p:spPr>
        <p:txBody>
          <a:bodyPr anchor="t"/>
          <a:lstStyle/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penghubung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class.</a:t>
            </a:r>
          </a:p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abstraksi</a:t>
            </a:r>
            <a:r>
              <a:rPr lang="en-US" dirty="0" smtClean="0"/>
              <a:t>/</a:t>
            </a:r>
            <a:r>
              <a:rPr lang="en-US" dirty="0" err="1" smtClean="0"/>
              <a:t>templete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192" y="2364827"/>
            <a:ext cx="1102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 </a:t>
            </a:r>
            <a:r>
              <a:rPr lang="en-US" dirty="0" err="1" smtClean="0"/>
              <a:t>merupakan</a:t>
            </a:r>
            <a:r>
              <a:rPr lang="en-US" dirty="0" smtClean="0"/>
              <a:t> class </a:t>
            </a:r>
            <a:r>
              <a:rPr lang="en-US" dirty="0" err="1" smtClean="0"/>
              <a:t>berisi</a:t>
            </a:r>
            <a:r>
              <a:rPr lang="en-US" dirty="0" smtClean="0"/>
              <a:t> method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body, </a:t>
            </a:r>
            <a:r>
              <a:rPr lang="en-US" dirty="0" err="1" smtClean="0"/>
              <a:t>sedangkan</a:t>
            </a:r>
            <a:r>
              <a:rPr lang="en-US" dirty="0" smtClean="0"/>
              <a:t> body method </a:t>
            </a:r>
            <a:r>
              <a:rPr lang="en-US" dirty="0" err="1" smtClean="0"/>
              <a:t>pada</a:t>
            </a:r>
            <a:r>
              <a:rPr lang="en-US" dirty="0" smtClean="0"/>
              <a:t> interface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yang </a:t>
            </a:r>
            <a:r>
              <a:rPr lang="en-US" dirty="0" err="1" smtClean="0"/>
              <a:t>mengimplement</a:t>
            </a:r>
            <a:r>
              <a:rPr lang="en-US" dirty="0" smtClean="0"/>
              <a:t> interface </a:t>
            </a:r>
            <a:r>
              <a:rPr lang="en-US" dirty="0" err="1" smtClean="0"/>
              <a:t>tersebut</a:t>
            </a:r>
            <a:r>
              <a:rPr lang="en-US" dirty="0" smtClean="0"/>
              <a:t>. Interface </a:t>
            </a:r>
            <a:r>
              <a:rPr lang="en-US" dirty="0" err="1" smtClean="0"/>
              <a:t>pada</a:t>
            </a:r>
            <a:r>
              <a:rPr lang="en-US" dirty="0" smtClean="0"/>
              <a:t> java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707" y="3633952"/>
            <a:ext cx="4737100" cy="298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4338802"/>
            <a:ext cx="46355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456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57</TotalTime>
  <Words>149</Words>
  <Application>Microsoft Macintosh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BINAR ACADEMY</vt:lpstr>
      <vt:lpstr>OVERVIEW</vt:lpstr>
      <vt:lpstr>Class &amp; object</vt:lpstr>
      <vt:lpstr>constructor</vt:lpstr>
      <vt:lpstr>FUNCTION/METHOD/fungsi</vt:lpstr>
      <vt:lpstr>INTERFACE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 ACADEMY</dc:title>
  <dc:creator>Microsoft Office User</dc:creator>
  <cp:lastModifiedBy>Microsoft Office User</cp:lastModifiedBy>
  <cp:revision>5</cp:revision>
  <dcterms:created xsi:type="dcterms:W3CDTF">2018-03-11T14:24:53Z</dcterms:created>
  <dcterms:modified xsi:type="dcterms:W3CDTF">2018-03-12T08:51:24Z</dcterms:modified>
</cp:coreProperties>
</file>