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41"/>
    <p:restoredTop sz="92796"/>
  </p:normalViewPr>
  <p:slideViewPr>
    <p:cSldViewPr snapToGrid="0" snapToObjects="1">
      <p:cViewPr varScale="1">
        <p:scale>
          <a:sx n="61" d="100"/>
          <a:sy n="61" d="100"/>
        </p:scale>
        <p:origin x="24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BINAR ACADEMY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BATCH #6 – ANDROID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2789" y="4083427"/>
            <a:ext cx="7358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Object Oriented Programming (OOP)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2789" y="4729758"/>
            <a:ext cx="166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 </a:t>
            </a:r>
            <a:r>
              <a:rPr lang="en-US" dirty="0" smtClean="0">
                <a:solidFill>
                  <a:schemeClr val="bg1"/>
                </a:solidFill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65162"/>
            <a:ext cx="11029615" cy="3493637"/>
          </a:xfrm>
        </p:spPr>
        <p:txBody>
          <a:bodyPr anchor="t"/>
          <a:lstStyle/>
          <a:p>
            <a:r>
              <a:rPr lang="en-US" dirty="0" smtClean="0"/>
              <a:t>Inheritance / </a:t>
            </a:r>
            <a:r>
              <a:rPr lang="en-US" dirty="0" err="1" smtClean="0"/>
              <a:t>Pewarisan</a:t>
            </a:r>
            <a:endParaRPr lang="en-US" dirty="0" smtClean="0"/>
          </a:p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192" y="1995830"/>
            <a:ext cx="214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learn about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5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/ </a:t>
            </a:r>
            <a:r>
              <a:rPr lang="en-US" dirty="0" err="1" smtClean="0"/>
              <a:t>Pewarisan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192" y="1952785"/>
            <a:ext cx="1102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Dapat </a:t>
            </a:r>
            <a:r>
              <a:rPr lang="id-ID" dirty="0"/>
              <a:t>didefinisikan sebagai proses di mana satu kelas mengakuisisi </a:t>
            </a:r>
            <a:r>
              <a:rPr lang="id-ID" b="1" dirty="0" smtClean="0"/>
              <a:t>properti (</a:t>
            </a:r>
            <a:r>
              <a:rPr lang="id-ID" b="1" dirty="0" err="1" smtClean="0"/>
              <a:t>method</a:t>
            </a:r>
            <a:r>
              <a:rPr lang="id-ID" b="1" dirty="0" smtClean="0"/>
              <a:t> dan atribut/variabel)</a:t>
            </a:r>
            <a:r>
              <a:rPr lang="id-ID" dirty="0" smtClean="0"/>
              <a:t> </a:t>
            </a:r>
            <a:r>
              <a:rPr lang="id-ID" dirty="0" err="1" smtClean="0"/>
              <a:t>class</a:t>
            </a:r>
            <a:r>
              <a:rPr lang="id-ID" dirty="0" smtClean="0"/>
              <a:t> lain</a:t>
            </a:r>
            <a:r>
              <a:rPr lang="id-ID" dirty="0"/>
              <a:t>. Dengan penggunaan </a:t>
            </a:r>
            <a:r>
              <a:rPr lang="id-ID" dirty="0" err="1" smtClean="0"/>
              <a:t>inheritance</a:t>
            </a:r>
            <a:r>
              <a:rPr lang="id-ID" dirty="0" smtClean="0"/>
              <a:t> </a:t>
            </a:r>
            <a:r>
              <a:rPr lang="id-ID" dirty="0"/>
              <a:t>informasi dibuat bisa diatur secara hierarkis</a:t>
            </a:r>
            <a:r>
              <a:rPr lang="id-ID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192" y="5780868"/>
            <a:ext cx="1102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Kelas yang </a:t>
            </a:r>
            <a:r>
              <a:rPr lang="id-ID" dirty="0" smtClean="0"/>
              <a:t>menerima </a:t>
            </a:r>
            <a:r>
              <a:rPr lang="id-ID" b="1" dirty="0" err="1" smtClean="0"/>
              <a:t>mewarisan</a:t>
            </a:r>
            <a:r>
              <a:rPr lang="id-ID" dirty="0" smtClean="0"/>
              <a:t> properti </a:t>
            </a:r>
            <a:r>
              <a:rPr lang="id-ID" dirty="0"/>
              <a:t>dikenal sebagai </a:t>
            </a:r>
            <a:r>
              <a:rPr lang="id-ID" b="1" dirty="0" smtClean="0"/>
              <a:t>sub kelas</a:t>
            </a:r>
            <a:r>
              <a:rPr lang="id-ID" dirty="0" smtClean="0"/>
              <a:t> </a:t>
            </a:r>
            <a:r>
              <a:rPr lang="id-ID" dirty="0"/>
              <a:t>(kelas turunan, kelas anak) dan kelas yang propertinya diturunkan dikenal sebagai </a:t>
            </a:r>
            <a:r>
              <a:rPr lang="id-ID" b="1" dirty="0" smtClean="0"/>
              <a:t>super </a:t>
            </a:r>
            <a:r>
              <a:rPr lang="id-ID" b="1" dirty="0" err="1" smtClean="0"/>
              <a:t>class</a:t>
            </a:r>
            <a:r>
              <a:rPr lang="id-ID" dirty="0" smtClean="0"/>
              <a:t> </a:t>
            </a:r>
            <a:r>
              <a:rPr lang="id-ID" dirty="0"/>
              <a:t>(kelas dasar, kelas induk).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55478" y="2945820"/>
            <a:ext cx="298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Super Class / Parent Class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94521" y="2945820"/>
            <a:ext cx="414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 Class / </a:t>
            </a:r>
            <a:r>
              <a:rPr lang="en-US" b="1" dirty="0" err="1" smtClean="0"/>
              <a:t>Drived</a:t>
            </a:r>
            <a:r>
              <a:rPr lang="en-US" b="1" dirty="0" smtClean="0"/>
              <a:t> Class / Child Class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1192" y="5083737"/>
            <a:ext cx="110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, class </a:t>
            </a:r>
            <a:r>
              <a:rPr lang="en-US" b="1" dirty="0" err="1" smtClean="0"/>
              <a:t>Ayam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warisan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class </a:t>
            </a:r>
            <a:r>
              <a:rPr lang="en-US" b="1" dirty="0" err="1" smtClean="0"/>
              <a:t>Hewan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class </a:t>
            </a:r>
            <a:r>
              <a:rPr lang="en-US" b="1" dirty="0" err="1" smtClean="0"/>
              <a:t>Ayam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mengakuisisi</a:t>
            </a:r>
            <a:r>
              <a:rPr lang="en-US" dirty="0" smtClean="0"/>
              <a:t> </a:t>
            </a:r>
            <a:r>
              <a:rPr lang="en-US" dirty="0" err="1" smtClean="0"/>
              <a:t>properti</a:t>
            </a:r>
            <a:r>
              <a:rPr lang="en-US" dirty="0" smtClean="0"/>
              <a:t> class </a:t>
            </a:r>
            <a:r>
              <a:rPr lang="en-US" b="1" dirty="0" err="1" smtClean="0"/>
              <a:t>Hewan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1192" y="2551088"/>
            <a:ext cx="555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Pewariwan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java </a:t>
            </a:r>
            <a:r>
              <a:rPr lang="en-US" dirty="0" err="1" smtClean="0"/>
              <a:t>ditandai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kata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b="1" dirty="0" smtClean="0"/>
              <a:t>extends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78" y="3420841"/>
            <a:ext cx="3505200" cy="1460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521" y="3365952"/>
            <a:ext cx="42164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0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191" y="1998922"/>
            <a:ext cx="1102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Polimorfisme</a:t>
            </a:r>
            <a:r>
              <a:rPr lang="en-US" dirty="0" smtClean="0"/>
              <a:t> /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.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polimorfisme</a:t>
            </a:r>
            <a:r>
              <a:rPr lang="en-US" dirty="0"/>
              <a:t> yang paling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OOP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975540"/>
            <a:ext cx="5692442" cy="2493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308" y="2975540"/>
            <a:ext cx="5016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9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POLIMORPHYSM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48" y="2623879"/>
            <a:ext cx="52451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81</TotalTime>
  <Words>170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BINAR ACADEMY</vt:lpstr>
      <vt:lpstr>OVERVIEW</vt:lpstr>
      <vt:lpstr>Inheritance / Pewarisan</vt:lpstr>
      <vt:lpstr>POLYMORPHISM</vt:lpstr>
      <vt:lpstr>POLIMORPHYSM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 ACADEMY</dc:title>
  <dc:creator>Microsoft Office User</dc:creator>
  <cp:lastModifiedBy>Microsoft Office User</cp:lastModifiedBy>
  <cp:revision>8</cp:revision>
  <dcterms:created xsi:type="dcterms:W3CDTF">2018-03-15T06:32:04Z</dcterms:created>
  <dcterms:modified xsi:type="dcterms:W3CDTF">2018-03-15T07:53:18Z</dcterms:modified>
</cp:coreProperties>
</file>