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299c8e83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1299c8e835_2_22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299c8e835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1299c8e835_2_105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299c8e835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1299c8e835_2_113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299c8e835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1299c8e835_2_122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299c8e835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1299c8e835_2_129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299c8e835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1299c8e835_2_138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299c8e835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1299c8e835_2_146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299c8e835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1299c8e835_2_153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299c8e835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1299c8e835_2_165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299c8e835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1299c8e835_2_174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299c8e835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1299c8e835_2_183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299c8e835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1299c8e835_2_33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299c8e835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1299c8e835_2_195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299c8e835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1299c8e835_2_206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299c8e835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1299c8e835_2_220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299c8e835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21299c8e835_2_233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299c8e835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1299c8e835_2_245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299c8e835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1299c8e835_2_48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299c8e835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1299c8e835_2_56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299c8e835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1299c8e835_2_63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299c8e835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1299c8e835_2_71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299c8e835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1299c8e835_2_80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299c8e835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1299c8e835_2_89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299c8e835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1299c8e835_2_97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491879" y="356866"/>
            <a:ext cx="4294188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1" i="0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491879" y="356866"/>
            <a:ext cx="4294188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1" i="0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1879" y="356866"/>
            <a:ext cx="4294188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65650" y="1465675"/>
            <a:ext cx="3789363" cy="2761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48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git-scm.com/downloads" TargetMode="External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7"/>
          <p:cNvGrpSpPr/>
          <p:nvPr/>
        </p:nvGrpSpPr>
        <p:grpSpPr>
          <a:xfrm>
            <a:off x="0" y="4128"/>
            <a:ext cx="3867150" cy="5143500"/>
            <a:chOff x="0" y="0"/>
            <a:chExt cx="7734300" cy="10287000"/>
          </a:xfrm>
        </p:grpSpPr>
        <p:sp>
          <p:nvSpPr>
            <p:cNvPr id="77" name="Google Shape;77;p17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7"/>
          <p:cNvSpPr/>
          <p:nvPr/>
        </p:nvSpPr>
        <p:spPr>
          <a:xfrm>
            <a:off x="8209057" y="54566"/>
            <a:ext cx="842962" cy="819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063683" y="1866900"/>
            <a:ext cx="4479608" cy="989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50">
            <a:spAutoFit/>
          </a:bodyPr>
          <a:lstStyle/>
          <a:p>
            <a:pPr indent="0" lvl="0" marL="1270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2700"/>
              <a:t>Portofolio and Business Understanding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8318666" y="4788218"/>
            <a:ext cx="733260" cy="26159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Day 18</a:t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419100" y="1264934"/>
            <a:ext cx="4683125" cy="22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Git?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266700" y="1847850"/>
            <a:ext cx="8075716" cy="1183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d" sz="1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Free and opensource distributed version control system.</a:t>
            </a:r>
            <a:endParaRPr sz="700"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d" sz="1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Git?</a:t>
            </a:r>
            <a:endParaRPr sz="700"/>
          </a:p>
          <a:p>
            <a:pPr indent="-22225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id" sz="1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used Version System.</a:t>
            </a:r>
            <a:endParaRPr sz="700"/>
          </a:p>
          <a:p>
            <a:pPr indent="-22225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id" sz="1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Tracks the changes you create to files.</a:t>
            </a:r>
            <a:endParaRPr sz="700"/>
          </a:p>
          <a:p>
            <a:pPr indent="-22225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id" sz="1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user with multiple changes or multiple user to one source.</a:t>
            </a:r>
            <a:endParaRPr sz="700"/>
          </a:p>
        </p:txBody>
      </p:sp>
      <p:sp>
        <p:nvSpPr>
          <p:cNvPr id="170" name="Google Shape;170;p26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– Create Repository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550" y="2513950"/>
            <a:ext cx="1809843" cy="10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8394" y="1072193"/>
            <a:ext cx="3904666" cy="391544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/>
          <p:nvPr/>
        </p:nvSpPr>
        <p:spPr>
          <a:xfrm>
            <a:off x="3218214" y="2789439"/>
            <a:ext cx="872836" cy="4809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– Create Repository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5060" y="1012721"/>
            <a:ext cx="5823249" cy="4032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– Create Repository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2422567" y="3491345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A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5046023" y="3491345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B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3743696" y="1772285"/>
            <a:ext cx="1656608" cy="7600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– Create Repository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419100" y="1202622"/>
            <a:ext cx="3292434" cy="3231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https://git-scm.com/downloads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4341" y="1272999"/>
            <a:ext cx="4699241" cy="343235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– Create Repository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917" y="1847923"/>
            <a:ext cx="8214166" cy="1447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Commands - add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rdboard Box Open PNG Clip Art - Best WEB Clipart" id="224" name="Google Shape;22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3149932"/>
            <a:ext cx="2714876" cy="180662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3966013" y="3063186"/>
            <a:ext cx="730332" cy="1187532"/>
          </a:xfrm>
          <a:prstGeom prst="verticalScroll">
            <a:avLst>
              <a:gd fmla="val 125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4861749" y="3261990"/>
            <a:ext cx="480951" cy="3949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6826948" y="2469419"/>
            <a:ext cx="730332" cy="1187533"/>
          </a:xfrm>
          <a:prstGeom prst="verticalScroll">
            <a:avLst>
              <a:gd fmla="val 125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419100" y="1264934"/>
            <a:ext cx="4683125" cy="22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Adding file(s) to be committed.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419099" y="1803984"/>
            <a:ext cx="5089005" cy="437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add [filename] 		-&gt; add 1 file</a:t>
            </a:r>
            <a:endParaRPr sz="700"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add . 				-&gt; add all file on current directory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Commands - commit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419100" y="1264934"/>
            <a:ext cx="4683125" cy="22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save locally, file(s) that have been added.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6,771 Cardboard Box Closed Stock Photos, Pictures &amp; Royalty-Free Images -  iStock" id="238" name="Google Shape;23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2462" y="1588324"/>
            <a:ext cx="4048002" cy="269866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419100" y="1786282"/>
            <a:ext cx="4683125" cy="22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commit –m “commit message”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Commands - commit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Google Shape;245;p34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419100" y="1264934"/>
            <a:ext cx="4683125" cy="22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commit (added files) more than once.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6,771 Cardboard Box Closed Stock Photos, Pictures &amp; Royalty-Free Images -  iStock" id="248" name="Google Shape;24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9435" y="1578406"/>
            <a:ext cx="4048002" cy="2698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,771 Cardboard Box Closed Stock Photos, Pictures &amp; Royalty-Free Images -  iStock" id="249" name="Google Shape;24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848" y="1747886"/>
            <a:ext cx="4048002" cy="2698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Commands - push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419100" y="1264934"/>
            <a:ext cx="4683125" cy="22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upload / “Push” commits to other repository.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6,771 Cardboard Box Closed Stock Photos, Pictures &amp; Royalty-Free Images -  iStock" id="258" name="Google Shape;25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8518" y="2915392"/>
            <a:ext cx="764704" cy="50980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/>
          <p:nvPr/>
        </p:nvSpPr>
        <p:spPr>
          <a:xfrm rot="-3880835">
            <a:off x="3215157" y="2688119"/>
            <a:ext cx="499881" cy="1354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5"/>
          <p:cNvSpPr/>
          <p:nvPr/>
        </p:nvSpPr>
        <p:spPr>
          <a:xfrm>
            <a:off x="2422567" y="3491345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A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3743696" y="1772285"/>
            <a:ext cx="1656608" cy="7600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419100" y="1786282"/>
            <a:ext cx="4683125" cy="437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push [remote] [branch]</a:t>
            </a:r>
            <a:endParaRPr sz="700"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push origin master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5349483" y="0"/>
            <a:ext cx="3794505" cy="5143500"/>
          </a:xfrm>
          <a:custGeom>
            <a:rect b="b" l="l" r="r" t="t"/>
            <a:pathLst>
              <a:path extrusionOk="0" h="10287000" w="8902065">
                <a:moveTo>
                  <a:pt x="8901532" y="10287000"/>
                </a:moveTo>
                <a:lnTo>
                  <a:pt x="2473700" y="10287000"/>
                </a:lnTo>
                <a:lnTo>
                  <a:pt x="2449070" y="10267288"/>
                </a:lnTo>
                <a:lnTo>
                  <a:pt x="2407286" y="10233286"/>
                </a:lnTo>
                <a:lnTo>
                  <a:pt x="2365780" y="10198934"/>
                </a:lnTo>
                <a:lnTo>
                  <a:pt x="2324562" y="10164248"/>
                </a:lnTo>
                <a:lnTo>
                  <a:pt x="2283633" y="10129231"/>
                </a:lnTo>
                <a:lnTo>
                  <a:pt x="2242992" y="10093881"/>
                </a:lnTo>
                <a:lnTo>
                  <a:pt x="2202639" y="10058202"/>
                </a:lnTo>
                <a:lnTo>
                  <a:pt x="2162574" y="10022192"/>
                </a:lnTo>
                <a:lnTo>
                  <a:pt x="2122804" y="9985846"/>
                </a:lnTo>
                <a:lnTo>
                  <a:pt x="2083338" y="9949184"/>
                </a:lnTo>
                <a:lnTo>
                  <a:pt x="2044176" y="9912203"/>
                </a:lnTo>
                <a:lnTo>
                  <a:pt x="2005318" y="9874905"/>
                </a:lnTo>
                <a:lnTo>
                  <a:pt x="1966764" y="9837288"/>
                </a:lnTo>
                <a:lnTo>
                  <a:pt x="1928513" y="9799351"/>
                </a:lnTo>
                <a:lnTo>
                  <a:pt x="1890574" y="9761100"/>
                </a:lnTo>
                <a:lnTo>
                  <a:pt x="1852955" y="9722544"/>
                </a:lnTo>
                <a:lnTo>
                  <a:pt x="1815654" y="9683683"/>
                </a:lnTo>
                <a:lnTo>
                  <a:pt x="1778673" y="9644520"/>
                </a:lnTo>
                <a:lnTo>
                  <a:pt x="1742012" y="9605055"/>
                </a:lnTo>
                <a:lnTo>
                  <a:pt x="1705670" y="9565290"/>
                </a:lnTo>
                <a:lnTo>
                  <a:pt x="1669654" y="9525220"/>
                </a:lnTo>
                <a:lnTo>
                  <a:pt x="1633972" y="9484863"/>
                </a:lnTo>
                <a:lnTo>
                  <a:pt x="1598624" y="9444220"/>
                </a:lnTo>
                <a:lnTo>
                  <a:pt x="1563609" y="9403290"/>
                </a:lnTo>
                <a:lnTo>
                  <a:pt x="1528928" y="9362071"/>
                </a:lnTo>
                <a:lnTo>
                  <a:pt x="1494580" y="9320563"/>
                </a:lnTo>
                <a:lnTo>
                  <a:pt x="1460573" y="9278785"/>
                </a:lnTo>
                <a:lnTo>
                  <a:pt x="1426914" y="9236733"/>
                </a:lnTo>
                <a:lnTo>
                  <a:pt x="1393602" y="9194406"/>
                </a:lnTo>
                <a:lnTo>
                  <a:pt x="1360638" y="9151808"/>
                </a:lnTo>
                <a:lnTo>
                  <a:pt x="1328021" y="9108939"/>
                </a:lnTo>
                <a:lnTo>
                  <a:pt x="1295751" y="9065801"/>
                </a:lnTo>
                <a:lnTo>
                  <a:pt x="1263835" y="9022399"/>
                </a:lnTo>
                <a:lnTo>
                  <a:pt x="1232280" y="8978741"/>
                </a:lnTo>
                <a:lnTo>
                  <a:pt x="1201086" y="8934828"/>
                </a:lnTo>
                <a:lnTo>
                  <a:pt x="1170252" y="8890663"/>
                </a:lnTo>
                <a:lnTo>
                  <a:pt x="1139778" y="8846247"/>
                </a:lnTo>
                <a:lnTo>
                  <a:pt x="1109664" y="8801584"/>
                </a:lnTo>
                <a:lnTo>
                  <a:pt x="1079917" y="8756665"/>
                </a:lnTo>
                <a:lnTo>
                  <a:pt x="1050542" y="8711510"/>
                </a:lnTo>
                <a:lnTo>
                  <a:pt x="1021539" y="8666120"/>
                </a:lnTo>
                <a:lnTo>
                  <a:pt x="992909" y="8620495"/>
                </a:lnTo>
                <a:lnTo>
                  <a:pt x="964650" y="8574636"/>
                </a:lnTo>
                <a:lnTo>
                  <a:pt x="936764" y="8528543"/>
                </a:lnTo>
                <a:lnTo>
                  <a:pt x="909257" y="8482214"/>
                </a:lnTo>
                <a:lnTo>
                  <a:pt x="882133" y="8435669"/>
                </a:lnTo>
                <a:lnTo>
                  <a:pt x="855393" y="8388909"/>
                </a:lnTo>
                <a:lnTo>
                  <a:pt x="829036" y="8341934"/>
                </a:lnTo>
                <a:lnTo>
                  <a:pt x="803063" y="8294744"/>
                </a:lnTo>
                <a:lnTo>
                  <a:pt x="777473" y="8247339"/>
                </a:lnTo>
                <a:lnTo>
                  <a:pt x="752271" y="8199725"/>
                </a:lnTo>
                <a:lnTo>
                  <a:pt x="727463" y="8151911"/>
                </a:lnTo>
                <a:lnTo>
                  <a:pt x="703049" y="8103898"/>
                </a:lnTo>
                <a:lnTo>
                  <a:pt x="679029" y="8055688"/>
                </a:lnTo>
                <a:lnTo>
                  <a:pt x="655402" y="8007281"/>
                </a:lnTo>
                <a:lnTo>
                  <a:pt x="632169" y="7958680"/>
                </a:lnTo>
                <a:lnTo>
                  <a:pt x="609334" y="7909881"/>
                </a:lnTo>
                <a:lnTo>
                  <a:pt x="586902" y="7860906"/>
                </a:lnTo>
                <a:lnTo>
                  <a:pt x="564873" y="7811754"/>
                </a:lnTo>
                <a:lnTo>
                  <a:pt x="543247" y="7762424"/>
                </a:lnTo>
                <a:lnTo>
                  <a:pt x="522023" y="7712915"/>
                </a:lnTo>
                <a:lnTo>
                  <a:pt x="501203" y="7663227"/>
                </a:lnTo>
                <a:lnTo>
                  <a:pt x="480791" y="7613370"/>
                </a:lnTo>
                <a:lnTo>
                  <a:pt x="460789" y="7563354"/>
                </a:lnTo>
                <a:lnTo>
                  <a:pt x="441198" y="7513179"/>
                </a:lnTo>
                <a:lnTo>
                  <a:pt x="422019" y="7462844"/>
                </a:lnTo>
                <a:lnTo>
                  <a:pt x="403251" y="7412348"/>
                </a:lnTo>
                <a:lnTo>
                  <a:pt x="384895" y="7361690"/>
                </a:lnTo>
                <a:lnTo>
                  <a:pt x="366952" y="7310894"/>
                </a:lnTo>
                <a:lnTo>
                  <a:pt x="349429" y="7259958"/>
                </a:lnTo>
                <a:lnTo>
                  <a:pt x="332324" y="7208883"/>
                </a:lnTo>
                <a:lnTo>
                  <a:pt x="315637" y="7157670"/>
                </a:lnTo>
                <a:lnTo>
                  <a:pt x="299369" y="7106320"/>
                </a:lnTo>
                <a:lnTo>
                  <a:pt x="283519" y="7054832"/>
                </a:lnTo>
                <a:lnTo>
                  <a:pt x="268092" y="7003217"/>
                </a:lnTo>
                <a:lnTo>
                  <a:pt x="253089" y="6951484"/>
                </a:lnTo>
                <a:lnTo>
                  <a:pt x="238510" y="6899632"/>
                </a:lnTo>
                <a:lnTo>
                  <a:pt x="224357" y="6847662"/>
                </a:lnTo>
                <a:lnTo>
                  <a:pt x="210628" y="6795573"/>
                </a:lnTo>
                <a:lnTo>
                  <a:pt x="197325" y="6743366"/>
                </a:lnTo>
                <a:lnTo>
                  <a:pt x="184448" y="6691051"/>
                </a:lnTo>
                <a:lnTo>
                  <a:pt x="172002" y="6638640"/>
                </a:lnTo>
                <a:lnTo>
                  <a:pt x="159985" y="6586135"/>
                </a:lnTo>
                <a:lnTo>
                  <a:pt x="148399" y="6533534"/>
                </a:lnTo>
                <a:lnTo>
                  <a:pt x="137242" y="6480841"/>
                </a:lnTo>
                <a:lnTo>
                  <a:pt x="126516" y="6428054"/>
                </a:lnTo>
                <a:lnTo>
                  <a:pt x="116222" y="6375171"/>
                </a:lnTo>
                <a:lnTo>
                  <a:pt x="106362" y="6322213"/>
                </a:lnTo>
                <a:lnTo>
                  <a:pt x="96936" y="6269180"/>
                </a:lnTo>
                <a:lnTo>
                  <a:pt x="87945" y="6216073"/>
                </a:lnTo>
                <a:lnTo>
                  <a:pt x="79388" y="6162891"/>
                </a:lnTo>
                <a:lnTo>
                  <a:pt x="71265" y="6109634"/>
                </a:lnTo>
                <a:lnTo>
                  <a:pt x="63578" y="6056303"/>
                </a:lnTo>
                <a:lnTo>
                  <a:pt x="56329" y="6002922"/>
                </a:lnTo>
                <a:lnTo>
                  <a:pt x="49517" y="5949490"/>
                </a:lnTo>
                <a:lnTo>
                  <a:pt x="43142" y="5896005"/>
                </a:lnTo>
                <a:lnTo>
                  <a:pt x="37205" y="5842466"/>
                </a:lnTo>
                <a:lnTo>
                  <a:pt x="31705" y="5788871"/>
                </a:lnTo>
                <a:lnTo>
                  <a:pt x="26644" y="5735242"/>
                </a:lnTo>
                <a:lnTo>
                  <a:pt x="22022" y="5681575"/>
                </a:lnTo>
                <a:lnTo>
                  <a:pt x="17840" y="5627873"/>
                </a:lnTo>
                <a:lnTo>
                  <a:pt x="14097" y="5574139"/>
                </a:lnTo>
                <a:lnTo>
                  <a:pt x="10794" y="5520374"/>
                </a:lnTo>
                <a:lnTo>
                  <a:pt x="7931" y="5466580"/>
                </a:lnTo>
                <a:lnTo>
                  <a:pt x="5507" y="5412755"/>
                </a:lnTo>
                <a:lnTo>
                  <a:pt x="3524" y="5358921"/>
                </a:lnTo>
                <a:lnTo>
                  <a:pt x="1982" y="5305079"/>
                </a:lnTo>
                <a:lnTo>
                  <a:pt x="881" y="5251227"/>
                </a:lnTo>
                <a:lnTo>
                  <a:pt x="220" y="5197367"/>
                </a:lnTo>
                <a:lnTo>
                  <a:pt x="0" y="5143498"/>
                </a:lnTo>
                <a:lnTo>
                  <a:pt x="220" y="5089630"/>
                </a:lnTo>
                <a:lnTo>
                  <a:pt x="881" y="5035770"/>
                </a:lnTo>
                <a:lnTo>
                  <a:pt x="1982" y="4981918"/>
                </a:lnTo>
                <a:lnTo>
                  <a:pt x="3524" y="4928076"/>
                </a:lnTo>
                <a:lnTo>
                  <a:pt x="5507" y="4874242"/>
                </a:lnTo>
                <a:lnTo>
                  <a:pt x="7931" y="4820417"/>
                </a:lnTo>
                <a:lnTo>
                  <a:pt x="10794" y="4766623"/>
                </a:lnTo>
                <a:lnTo>
                  <a:pt x="14097" y="4712858"/>
                </a:lnTo>
                <a:lnTo>
                  <a:pt x="17840" y="4659123"/>
                </a:lnTo>
                <a:lnTo>
                  <a:pt x="22022" y="4605422"/>
                </a:lnTo>
                <a:lnTo>
                  <a:pt x="26644" y="4551755"/>
                </a:lnTo>
                <a:lnTo>
                  <a:pt x="31705" y="4498126"/>
                </a:lnTo>
                <a:lnTo>
                  <a:pt x="37205" y="4444531"/>
                </a:lnTo>
                <a:lnTo>
                  <a:pt x="43142" y="4390992"/>
                </a:lnTo>
                <a:lnTo>
                  <a:pt x="49517" y="4337507"/>
                </a:lnTo>
                <a:lnTo>
                  <a:pt x="56329" y="4284075"/>
                </a:lnTo>
                <a:lnTo>
                  <a:pt x="63578" y="4230694"/>
                </a:lnTo>
                <a:lnTo>
                  <a:pt x="71265" y="4177362"/>
                </a:lnTo>
                <a:lnTo>
                  <a:pt x="79388" y="4124106"/>
                </a:lnTo>
                <a:lnTo>
                  <a:pt x="87945" y="4070924"/>
                </a:lnTo>
                <a:lnTo>
                  <a:pt x="96936" y="4017817"/>
                </a:lnTo>
                <a:lnTo>
                  <a:pt x="106362" y="3964784"/>
                </a:lnTo>
                <a:lnTo>
                  <a:pt x="116222" y="3911826"/>
                </a:lnTo>
                <a:lnTo>
                  <a:pt x="126516" y="3858943"/>
                </a:lnTo>
                <a:lnTo>
                  <a:pt x="137242" y="3806156"/>
                </a:lnTo>
                <a:lnTo>
                  <a:pt x="148399" y="3753462"/>
                </a:lnTo>
                <a:lnTo>
                  <a:pt x="159985" y="3700862"/>
                </a:lnTo>
                <a:lnTo>
                  <a:pt x="172002" y="3648356"/>
                </a:lnTo>
                <a:lnTo>
                  <a:pt x="184448" y="3595946"/>
                </a:lnTo>
                <a:lnTo>
                  <a:pt x="197325" y="3543631"/>
                </a:lnTo>
                <a:lnTo>
                  <a:pt x="210628" y="3491424"/>
                </a:lnTo>
                <a:lnTo>
                  <a:pt x="224357" y="3439335"/>
                </a:lnTo>
                <a:lnTo>
                  <a:pt x="238510" y="3387364"/>
                </a:lnTo>
                <a:lnTo>
                  <a:pt x="253089" y="3335513"/>
                </a:lnTo>
                <a:lnTo>
                  <a:pt x="268092" y="3283779"/>
                </a:lnTo>
                <a:lnTo>
                  <a:pt x="283519" y="3232165"/>
                </a:lnTo>
                <a:lnTo>
                  <a:pt x="299369" y="3180677"/>
                </a:lnTo>
                <a:lnTo>
                  <a:pt x="315637" y="3129327"/>
                </a:lnTo>
                <a:lnTo>
                  <a:pt x="332324" y="3078114"/>
                </a:lnTo>
                <a:lnTo>
                  <a:pt x="349429" y="3027039"/>
                </a:lnTo>
                <a:lnTo>
                  <a:pt x="366952" y="2976103"/>
                </a:lnTo>
                <a:lnTo>
                  <a:pt x="384895" y="2925307"/>
                </a:lnTo>
                <a:lnTo>
                  <a:pt x="403251" y="2874649"/>
                </a:lnTo>
                <a:lnTo>
                  <a:pt x="422019" y="2824153"/>
                </a:lnTo>
                <a:lnTo>
                  <a:pt x="441198" y="2773817"/>
                </a:lnTo>
                <a:lnTo>
                  <a:pt x="460789" y="2723642"/>
                </a:lnTo>
                <a:lnTo>
                  <a:pt x="480791" y="2673627"/>
                </a:lnTo>
                <a:lnTo>
                  <a:pt x="501203" y="2623770"/>
                </a:lnTo>
                <a:lnTo>
                  <a:pt x="522023" y="2574082"/>
                </a:lnTo>
                <a:lnTo>
                  <a:pt x="543247" y="2524573"/>
                </a:lnTo>
                <a:lnTo>
                  <a:pt x="564873" y="2475243"/>
                </a:lnTo>
                <a:lnTo>
                  <a:pt x="586902" y="2426091"/>
                </a:lnTo>
                <a:lnTo>
                  <a:pt x="609334" y="2377115"/>
                </a:lnTo>
                <a:lnTo>
                  <a:pt x="632169" y="2328316"/>
                </a:lnTo>
                <a:lnTo>
                  <a:pt x="655402" y="2279715"/>
                </a:lnTo>
                <a:lnTo>
                  <a:pt x="679029" y="2231309"/>
                </a:lnTo>
                <a:lnTo>
                  <a:pt x="703049" y="2183098"/>
                </a:lnTo>
                <a:lnTo>
                  <a:pt x="727463" y="2135086"/>
                </a:lnTo>
                <a:lnTo>
                  <a:pt x="752271" y="2087272"/>
                </a:lnTo>
                <a:lnTo>
                  <a:pt x="777473" y="2039658"/>
                </a:lnTo>
                <a:lnTo>
                  <a:pt x="803063" y="1992244"/>
                </a:lnTo>
                <a:lnTo>
                  <a:pt x="829036" y="1945051"/>
                </a:lnTo>
                <a:lnTo>
                  <a:pt x="855393" y="1898078"/>
                </a:lnTo>
                <a:lnTo>
                  <a:pt x="882133" y="1851322"/>
                </a:lnTo>
                <a:lnTo>
                  <a:pt x="909257" y="1804781"/>
                </a:lnTo>
                <a:lnTo>
                  <a:pt x="936764" y="1758453"/>
                </a:lnTo>
                <a:lnTo>
                  <a:pt x="964650" y="1712361"/>
                </a:lnTo>
                <a:lnTo>
                  <a:pt x="992909" y="1666502"/>
                </a:lnTo>
                <a:lnTo>
                  <a:pt x="1021539" y="1620877"/>
                </a:lnTo>
                <a:lnTo>
                  <a:pt x="1050542" y="1575486"/>
                </a:lnTo>
                <a:lnTo>
                  <a:pt x="1079917" y="1530332"/>
                </a:lnTo>
                <a:lnTo>
                  <a:pt x="1109664" y="1485413"/>
                </a:lnTo>
                <a:lnTo>
                  <a:pt x="1139778" y="1440750"/>
                </a:lnTo>
                <a:lnTo>
                  <a:pt x="1170252" y="1396334"/>
                </a:lnTo>
                <a:lnTo>
                  <a:pt x="1201086" y="1352169"/>
                </a:lnTo>
                <a:lnTo>
                  <a:pt x="1232280" y="1308256"/>
                </a:lnTo>
                <a:lnTo>
                  <a:pt x="1263835" y="1264598"/>
                </a:lnTo>
                <a:lnTo>
                  <a:pt x="1295751" y="1221196"/>
                </a:lnTo>
                <a:lnTo>
                  <a:pt x="1328021" y="1178058"/>
                </a:lnTo>
                <a:lnTo>
                  <a:pt x="1360638" y="1135190"/>
                </a:lnTo>
                <a:lnTo>
                  <a:pt x="1393602" y="1092592"/>
                </a:lnTo>
                <a:lnTo>
                  <a:pt x="1426914" y="1050266"/>
                </a:lnTo>
                <a:lnTo>
                  <a:pt x="1460573" y="1008211"/>
                </a:lnTo>
                <a:lnTo>
                  <a:pt x="1494580" y="966426"/>
                </a:lnTo>
                <a:lnTo>
                  <a:pt x="1528928" y="924920"/>
                </a:lnTo>
                <a:lnTo>
                  <a:pt x="1563609" y="883703"/>
                </a:lnTo>
                <a:lnTo>
                  <a:pt x="1598624" y="842774"/>
                </a:lnTo>
                <a:lnTo>
                  <a:pt x="1633972" y="802133"/>
                </a:lnTo>
                <a:lnTo>
                  <a:pt x="1669654" y="761780"/>
                </a:lnTo>
                <a:lnTo>
                  <a:pt x="1705670" y="721715"/>
                </a:lnTo>
                <a:lnTo>
                  <a:pt x="1742012" y="681944"/>
                </a:lnTo>
                <a:lnTo>
                  <a:pt x="1778673" y="642478"/>
                </a:lnTo>
                <a:lnTo>
                  <a:pt x="1815654" y="603316"/>
                </a:lnTo>
                <a:lnTo>
                  <a:pt x="1852955" y="564458"/>
                </a:lnTo>
                <a:lnTo>
                  <a:pt x="1890574" y="525904"/>
                </a:lnTo>
                <a:lnTo>
                  <a:pt x="1928513" y="487654"/>
                </a:lnTo>
                <a:lnTo>
                  <a:pt x="1966764" y="449715"/>
                </a:lnTo>
                <a:lnTo>
                  <a:pt x="2005318" y="412095"/>
                </a:lnTo>
                <a:lnTo>
                  <a:pt x="2044176" y="374795"/>
                </a:lnTo>
                <a:lnTo>
                  <a:pt x="2083338" y="337814"/>
                </a:lnTo>
                <a:lnTo>
                  <a:pt x="2122804" y="301152"/>
                </a:lnTo>
                <a:lnTo>
                  <a:pt x="2162574" y="264810"/>
                </a:lnTo>
                <a:lnTo>
                  <a:pt x="2202639" y="228795"/>
                </a:lnTo>
                <a:lnTo>
                  <a:pt x="2242992" y="193113"/>
                </a:lnTo>
                <a:lnTo>
                  <a:pt x="2283633" y="157764"/>
                </a:lnTo>
                <a:lnTo>
                  <a:pt x="2324562" y="122750"/>
                </a:lnTo>
                <a:lnTo>
                  <a:pt x="2365780" y="88068"/>
                </a:lnTo>
                <a:lnTo>
                  <a:pt x="2407286" y="53721"/>
                </a:lnTo>
                <a:lnTo>
                  <a:pt x="2449070" y="19714"/>
                </a:lnTo>
                <a:lnTo>
                  <a:pt x="2473702" y="0"/>
                </a:lnTo>
                <a:lnTo>
                  <a:pt x="8901532" y="0"/>
                </a:lnTo>
                <a:lnTo>
                  <a:pt x="8901532" y="1028700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5855101" y="2224500"/>
            <a:ext cx="2857350" cy="601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139700" lvl="0" marL="1270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d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 Class</a:t>
            </a:r>
            <a:endParaRPr b="1" i="0" sz="3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1058228" y="2506980"/>
            <a:ext cx="2572067" cy="253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0" lvl="0" marL="12700" marR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Git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058238" y="1599102"/>
            <a:ext cx="2527650" cy="25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0" lvl="0" marL="12700" marR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Version Control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514350" y="1529080"/>
            <a:ext cx="360997" cy="355283"/>
          </a:xfrm>
          <a:custGeom>
            <a:rect b="b" l="l" r="r" t="t"/>
            <a:pathLst>
              <a:path extrusionOk="0" h="817244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41735" y="1580411"/>
            <a:ext cx="106363" cy="252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16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14350" y="2429342"/>
            <a:ext cx="408622" cy="408622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47527" y="2463889"/>
            <a:ext cx="14224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0" y="4562810"/>
            <a:ext cx="5953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102995" y="3350578"/>
            <a:ext cx="3192145" cy="253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0" lvl="0" marL="12700" marR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Git Commands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524510" y="3272939"/>
            <a:ext cx="408622" cy="408622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657687" y="3307487"/>
            <a:ext cx="142240" cy="314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d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Commands - push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419100" y="1264934"/>
            <a:ext cx="4683125" cy="22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upload / “Push” commits to other repository.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6,771 Cardboard Box Closed Stock Photos, Pictures &amp; Royalty-Free Images -  iStock" id="271" name="Google Shape;27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8518" y="2915392"/>
            <a:ext cx="764704" cy="50980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6"/>
          <p:cNvSpPr/>
          <p:nvPr/>
        </p:nvSpPr>
        <p:spPr>
          <a:xfrm>
            <a:off x="2422567" y="3491345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A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3743696" y="1772285"/>
            <a:ext cx="1656608" cy="7600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6,771 Cardboard Box Closed Stock Photos, Pictures &amp; Royalty-Free Images -  iStock" id="274" name="Google Shape;27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1963" y="1786522"/>
            <a:ext cx="764704" cy="509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Commands - pull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Google Shape;280;p37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7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419100" y="1264934"/>
            <a:ext cx="4683125" cy="22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download / “Pull” commits to other repository.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6,771 Cardboard Box Closed Stock Photos, Pictures &amp; Royalty-Free Images -  iStock" id="283" name="Google Shape;28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8518" y="2915392"/>
            <a:ext cx="764704" cy="50980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/>
          <p:nvPr/>
        </p:nvSpPr>
        <p:spPr>
          <a:xfrm>
            <a:off x="2422567" y="3491345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A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3743696" y="1772285"/>
            <a:ext cx="1656608" cy="7600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6,771 Cardboard Box Closed Stock Photos, Pictures &amp; Royalty-Free Images -  iStock" id="286" name="Google Shape;28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1963" y="1786522"/>
            <a:ext cx="764704" cy="509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,771 Cardboard Box Closed Stock Photos, Pictures &amp; Royalty-Free Images -  iStock" id="287" name="Google Shape;28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6267" y="1808080"/>
            <a:ext cx="764704" cy="50980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/>
          <p:nvPr/>
        </p:nvSpPr>
        <p:spPr>
          <a:xfrm rot="4539733">
            <a:off x="2800154" y="2583541"/>
            <a:ext cx="499881" cy="1354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5881749" y="1703503"/>
            <a:ext cx="2258786" cy="437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pull [remote] [branch]</a:t>
            </a:r>
            <a:endParaRPr sz="700"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pull origin master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Commands - pull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419100" y="1264934"/>
            <a:ext cx="4683125" cy="22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download / “Pull” commits to other repository.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6,771 Cardboard Box Closed Stock Photos, Pictures &amp; Royalty-Free Images -  iStock" id="298" name="Google Shape;29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8518" y="2915392"/>
            <a:ext cx="764704" cy="50980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8"/>
          <p:cNvSpPr/>
          <p:nvPr/>
        </p:nvSpPr>
        <p:spPr>
          <a:xfrm>
            <a:off x="2422567" y="3491345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A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3743696" y="1772285"/>
            <a:ext cx="1656608" cy="7600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6,771 Cardboard Box Closed Stock Photos, Pictures &amp; Royalty-Free Images -  iStock" id="301" name="Google Shape;30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1963" y="1786522"/>
            <a:ext cx="764704" cy="509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,771 Cardboard Box Closed Stock Photos, Pictures &amp; Royalty-Free Images -  iStock" id="302" name="Google Shape;30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6267" y="1808080"/>
            <a:ext cx="764704" cy="509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,771 Cardboard Box Closed Stock Photos, Pictures &amp; Royalty-Free Images -  iStock" id="303" name="Google Shape;30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7862" y="2910214"/>
            <a:ext cx="764705" cy="509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Commands - clone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Google Shape;309;p39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9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419100" y="1264934"/>
            <a:ext cx="5797633" cy="22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create local repository instantly, cloning existing target repository.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39"/>
          <p:cNvSpPr/>
          <p:nvPr/>
        </p:nvSpPr>
        <p:spPr>
          <a:xfrm>
            <a:off x="2422567" y="3491345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A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9"/>
          <p:cNvSpPr/>
          <p:nvPr/>
        </p:nvSpPr>
        <p:spPr>
          <a:xfrm>
            <a:off x="3743696" y="1772285"/>
            <a:ext cx="1656608" cy="7600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6,771 Cardboard Box Closed Stock Photos, Pictures &amp; Royalty-Free Images -  iStock" id="314" name="Google Shape;31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1963" y="1786522"/>
            <a:ext cx="764704" cy="509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,771 Cardboard Box Closed Stock Photos, Pictures &amp; Royalty-Free Images -  iStock" id="315" name="Google Shape;31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6267" y="1808080"/>
            <a:ext cx="764704" cy="50980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 txBox="1"/>
          <p:nvPr/>
        </p:nvSpPr>
        <p:spPr>
          <a:xfrm>
            <a:off x="6193029" y="1841126"/>
            <a:ext cx="4683125" cy="22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clone [https/ssh address]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Commands - clone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2" name="Google Shape;322;p40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0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419100" y="1264934"/>
            <a:ext cx="5797633" cy="22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create local repository instantly, cloning existing target repository.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40"/>
          <p:cNvSpPr/>
          <p:nvPr/>
        </p:nvSpPr>
        <p:spPr>
          <a:xfrm>
            <a:off x="2422567" y="3491345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A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0"/>
          <p:cNvSpPr/>
          <p:nvPr/>
        </p:nvSpPr>
        <p:spPr>
          <a:xfrm>
            <a:off x="3743696" y="1772285"/>
            <a:ext cx="1656608" cy="7600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6,771 Cardboard Box Closed Stock Photos, Pictures &amp; Royalty-Free Images -  iStock" id="327" name="Google Shape;32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1963" y="1786522"/>
            <a:ext cx="764704" cy="509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,771 Cardboard Box Closed Stock Photos, Pictures &amp; Royalty-Free Images -  iStock" id="328" name="Google Shape;32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6267" y="1808080"/>
            <a:ext cx="764704" cy="509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,771 Cardboard Box Closed Stock Photos, Pictures &amp; Royalty-Free Images -  iStock" id="329" name="Google Shape;32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1963" y="2938427"/>
            <a:ext cx="764704" cy="509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,771 Cardboard Box Closed Stock Photos, Pictures &amp; Royalty-Free Images -  iStock" id="330" name="Google Shape;33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6267" y="2959985"/>
            <a:ext cx="764704" cy="509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Portfolio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19100" y="1264934"/>
            <a:ext cx="7590807" cy="437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Front-End Developer portfolio serves to showcase your skills, past projects, and experience with front-end development.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19099" y="1975349"/>
            <a:ext cx="7590807" cy="1083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benefits of having a Front-End Developer portfolio include:</a:t>
            </a:r>
            <a:endParaRPr sz="700"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Increasing credibility and visibility in a highly competitive industry</a:t>
            </a:r>
            <a:endParaRPr sz="700"/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trust with potential employers by illustrating your experience</a:t>
            </a:r>
            <a:endParaRPr sz="700"/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Showcasing your variety of skills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Portfolio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19100" y="1215328"/>
            <a:ext cx="7590807" cy="1083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Linkedin profile</a:t>
            </a:r>
            <a:endParaRPr sz="700"/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Personal website</a:t>
            </a:r>
            <a:endParaRPr sz="700"/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Blog (web-related)</a:t>
            </a:r>
            <a:endParaRPr sz="700"/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Projects</a:t>
            </a:r>
            <a:endParaRPr sz="700"/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Contribute to open-source projects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Business Understanding</a:t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57200" y="1258013"/>
            <a:ext cx="645465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Software Development Methodology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56825" y="1717925"/>
            <a:ext cx="8230350" cy="7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Waterfall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Business Understanding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57200" y="1258013"/>
            <a:ext cx="645465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Waterfall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56825" y="1717925"/>
            <a:ext cx="8230350" cy="729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2286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Waterfall is a project management method that is relatively old. Waterfall emphasizes a sequential design process which in the process looks like a waterfall flow from the concept design process, project analysis, project initialization, design, system creation, testing, implementation and maintenance.</a:t>
            </a:r>
            <a:endParaRPr sz="700"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0256" y="2542725"/>
            <a:ext cx="4183487" cy="236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Business Understanding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457200" y="1258013"/>
            <a:ext cx="645465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Agile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56825" y="1717925"/>
            <a:ext cx="8230350" cy="517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2286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software development methods based on the Iterative and Incremental Model. Agile makes it possible to develop software that has rapidly changing requirements.</a:t>
            </a:r>
            <a:endParaRPr sz="700"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2855" y="2602438"/>
            <a:ext cx="4970363" cy="231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Business Understanding</a:t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57200" y="1258013"/>
            <a:ext cx="645465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Stack Developer &amp; Stakeholders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56825" y="1717925"/>
            <a:ext cx="8230350" cy="1578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Fullstack Developers works with other stakeholders: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Manager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&amp; User Experience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Developer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Developer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Assurance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Version Control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419100" y="1264934"/>
            <a:ext cx="4683125" cy="22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Version Control?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266700" y="1847850"/>
            <a:ext cx="8075716" cy="9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d" sz="1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system that records changes to a file or set of files over time so that you can recall specific versions later.</a:t>
            </a:r>
            <a:endParaRPr sz="700"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d" sz="1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allows you to revert selected files back to a previous state, revert the entire project back to a previous state, compare changes over time, see who last modified something that might be causing a problem, who introduced an issue and when.</a:t>
            </a:r>
            <a:endParaRPr sz="700"/>
          </a:p>
        </p:txBody>
      </p:sp>
      <p:sp>
        <p:nvSpPr>
          <p:cNvPr id="161" name="Google Shape;161;p25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