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34300" cy="10287000"/>
          </a:xfrm>
          <a:custGeom>
            <a:avLst/>
            <a:gdLst/>
            <a:ahLst/>
            <a:cxnLst/>
            <a:rect l="l" t="t" r="r" b="b"/>
            <a:pathLst>
              <a:path w="7734300" h="10287000">
                <a:moveTo>
                  <a:pt x="77342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734298" y="0"/>
                </a:lnTo>
                <a:lnTo>
                  <a:pt x="7734298" y="10286999"/>
                </a:lnTo>
                <a:close/>
              </a:path>
            </a:pathLst>
          </a:custGeom>
          <a:solidFill>
            <a:srgbClr val="F08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60199"/>
            <a:ext cx="7734300" cy="9918700"/>
          </a:xfrm>
          <a:custGeom>
            <a:avLst/>
            <a:gdLst/>
            <a:ahLst/>
            <a:cxnLst/>
            <a:rect l="l" t="t" r="r" b="b"/>
            <a:pathLst>
              <a:path w="7734300" h="9918700">
                <a:moveTo>
                  <a:pt x="7734298" y="0"/>
                </a:moveTo>
                <a:lnTo>
                  <a:pt x="7225973" y="0"/>
                </a:lnTo>
                <a:lnTo>
                  <a:pt x="7141859" y="12697"/>
                </a:lnTo>
                <a:lnTo>
                  <a:pt x="7057923" y="12697"/>
                </a:lnTo>
                <a:lnTo>
                  <a:pt x="6974168" y="25397"/>
                </a:lnTo>
                <a:lnTo>
                  <a:pt x="6890601" y="25397"/>
                </a:lnTo>
                <a:lnTo>
                  <a:pt x="6807220" y="38097"/>
                </a:lnTo>
                <a:lnTo>
                  <a:pt x="6724031" y="38097"/>
                </a:lnTo>
                <a:lnTo>
                  <a:pt x="6475631" y="76197"/>
                </a:lnTo>
                <a:lnTo>
                  <a:pt x="6393229" y="76197"/>
                </a:lnTo>
                <a:lnTo>
                  <a:pt x="5822272" y="165097"/>
                </a:lnTo>
                <a:lnTo>
                  <a:pt x="5741573" y="190497"/>
                </a:lnTo>
                <a:lnTo>
                  <a:pt x="5580856" y="215897"/>
                </a:lnTo>
                <a:lnTo>
                  <a:pt x="5500841" y="241297"/>
                </a:lnTo>
                <a:lnTo>
                  <a:pt x="5421058" y="253997"/>
                </a:lnTo>
                <a:lnTo>
                  <a:pt x="5341513" y="279397"/>
                </a:lnTo>
                <a:lnTo>
                  <a:pt x="5262204" y="292097"/>
                </a:lnTo>
                <a:lnTo>
                  <a:pt x="5183136" y="317497"/>
                </a:lnTo>
                <a:lnTo>
                  <a:pt x="5104313" y="330197"/>
                </a:lnTo>
                <a:lnTo>
                  <a:pt x="4947404" y="380997"/>
                </a:lnTo>
                <a:lnTo>
                  <a:pt x="4869327" y="393697"/>
                </a:lnTo>
                <a:lnTo>
                  <a:pt x="4102954" y="647697"/>
                </a:lnTo>
                <a:lnTo>
                  <a:pt x="4027816" y="685797"/>
                </a:lnTo>
                <a:lnTo>
                  <a:pt x="3878393" y="736597"/>
                </a:lnTo>
                <a:lnTo>
                  <a:pt x="3804112" y="774697"/>
                </a:lnTo>
                <a:lnTo>
                  <a:pt x="3730122" y="800097"/>
                </a:lnTo>
                <a:lnTo>
                  <a:pt x="3656425" y="838197"/>
                </a:lnTo>
                <a:lnTo>
                  <a:pt x="3583027" y="863597"/>
                </a:lnTo>
                <a:lnTo>
                  <a:pt x="3509925" y="901697"/>
                </a:lnTo>
                <a:lnTo>
                  <a:pt x="3437126" y="927097"/>
                </a:lnTo>
                <a:lnTo>
                  <a:pt x="3292444" y="1003297"/>
                </a:lnTo>
                <a:lnTo>
                  <a:pt x="3220566" y="1028697"/>
                </a:lnTo>
                <a:lnTo>
                  <a:pt x="2726313" y="1295397"/>
                </a:lnTo>
                <a:lnTo>
                  <a:pt x="2451102" y="1447797"/>
                </a:lnTo>
                <a:lnTo>
                  <a:pt x="2383146" y="1498597"/>
                </a:lnTo>
                <a:lnTo>
                  <a:pt x="2248268" y="1574797"/>
                </a:lnTo>
                <a:lnTo>
                  <a:pt x="2181352" y="1625597"/>
                </a:lnTo>
                <a:lnTo>
                  <a:pt x="2048578" y="1701797"/>
                </a:lnTo>
                <a:lnTo>
                  <a:pt x="1982726" y="1752597"/>
                </a:lnTo>
                <a:lnTo>
                  <a:pt x="1917235" y="1790697"/>
                </a:lnTo>
                <a:lnTo>
                  <a:pt x="1852104" y="1841497"/>
                </a:lnTo>
                <a:lnTo>
                  <a:pt x="1787341" y="1879597"/>
                </a:lnTo>
                <a:lnTo>
                  <a:pt x="1658918" y="1981197"/>
                </a:lnTo>
                <a:lnTo>
                  <a:pt x="1595265" y="2019297"/>
                </a:lnTo>
                <a:lnTo>
                  <a:pt x="1344437" y="2222497"/>
                </a:lnTo>
                <a:lnTo>
                  <a:pt x="1282691" y="2273297"/>
                </a:lnTo>
                <a:lnTo>
                  <a:pt x="1221332" y="2311397"/>
                </a:lnTo>
                <a:lnTo>
                  <a:pt x="1039618" y="2463797"/>
                </a:lnTo>
                <a:lnTo>
                  <a:pt x="979842" y="2527297"/>
                </a:lnTo>
                <a:lnTo>
                  <a:pt x="802939" y="2679697"/>
                </a:lnTo>
                <a:lnTo>
                  <a:pt x="687050" y="2781297"/>
                </a:lnTo>
                <a:lnTo>
                  <a:pt x="629727" y="2844797"/>
                </a:lnTo>
                <a:lnTo>
                  <a:pt x="516340" y="2946397"/>
                </a:lnTo>
                <a:lnTo>
                  <a:pt x="460280" y="3009897"/>
                </a:lnTo>
                <a:lnTo>
                  <a:pt x="404646" y="3060697"/>
                </a:lnTo>
                <a:lnTo>
                  <a:pt x="349441" y="3124197"/>
                </a:lnTo>
                <a:lnTo>
                  <a:pt x="294668" y="3174997"/>
                </a:lnTo>
                <a:lnTo>
                  <a:pt x="240328" y="3238497"/>
                </a:lnTo>
                <a:lnTo>
                  <a:pt x="186425" y="3289297"/>
                </a:lnTo>
                <a:lnTo>
                  <a:pt x="132961" y="3352797"/>
                </a:lnTo>
                <a:lnTo>
                  <a:pt x="79940" y="3403597"/>
                </a:lnTo>
                <a:lnTo>
                  <a:pt x="27362" y="3467097"/>
                </a:lnTo>
                <a:lnTo>
                  <a:pt x="0" y="3492497"/>
                </a:lnTo>
                <a:lnTo>
                  <a:pt x="0" y="9918698"/>
                </a:lnTo>
                <a:lnTo>
                  <a:pt x="2039333" y="9918698"/>
                </a:lnTo>
                <a:lnTo>
                  <a:pt x="2040863" y="9893298"/>
                </a:lnTo>
                <a:lnTo>
                  <a:pt x="2044234" y="9842498"/>
                </a:lnTo>
                <a:lnTo>
                  <a:pt x="2047992" y="9804398"/>
                </a:lnTo>
                <a:lnTo>
                  <a:pt x="2052137" y="9753598"/>
                </a:lnTo>
                <a:lnTo>
                  <a:pt x="2056667" y="9702798"/>
                </a:lnTo>
                <a:lnTo>
                  <a:pt x="2061583" y="9664698"/>
                </a:lnTo>
                <a:lnTo>
                  <a:pt x="2066880" y="9613898"/>
                </a:lnTo>
                <a:lnTo>
                  <a:pt x="2072560" y="9563098"/>
                </a:lnTo>
                <a:lnTo>
                  <a:pt x="2078618" y="9512298"/>
                </a:lnTo>
                <a:lnTo>
                  <a:pt x="2085053" y="9474198"/>
                </a:lnTo>
                <a:lnTo>
                  <a:pt x="2091865" y="9423398"/>
                </a:lnTo>
                <a:lnTo>
                  <a:pt x="2099052" y="9372598"/>
                </a:lnTo>
                <a:lnTo>
                  <a:pt x="2106611" y="9334498"/>
                </a:lnTo>
                <a:lnTo>
                  <a:pt x="2114542" y="9283698"/>
                </a:lnTo>
                <a:lnTo>
                  <a:pt x="2122843" y="9245598"/>
                </a:lnTo>
                <a:lnTo>
                  <a:pt x="2131512" y="9194798"/>
                </a:lnTo>
                <a:lnTo>
                  <a:pt x="2140548" y="9143998"/>
                </a:lnTo>
                <a:lnTo>
                  <a:pt x="2149948" y="9105898"/>
                </a:lnTo>
                <a:lnTo>
                  <a:pt x="2159712" y="9055098"/>
                </a:lnTo>
                <a:lnTo>
                  <a:pt x="2169839" y="9016998"/>
                </a:lnTo>
                <a:lnTo>
                  <a:pt x="2180326" y="8966198"/>
                </a:lnTo>
                <a:lnTo>
                  <a:pt x="2191170" y="8915398"/>
                </a:lnTo>
                <a:lnTo>
                  <a:pt x="2202374" y="8877298"/>
                </a:lnTo>
                <a:lnTo>
                  <a:pt x="2213931" y="8826498"/>
                </a:lnTo>
                <a:lnTo>
                  <a:pt x="2225844" y="8788398"/>
                </a:lnTo>
                <a:lnTo>
                  <a:pt x="2238108" y="8737598"/>
                </a:lnTo>
                <a:lnTo>
                  <a:pt x="2250723" y="8699498"/>
                </a:lnTo>
                <a:lnTo>
                  <a:pt x="2263688" y="8648698"/>
                </a:lnTo>
                <a:lnTo>
                  <a:pt x="2277001" y="8610598"/>
                </a:lnTo>
                <a:lnTo>
                  <a:pt x="2290658" y="8559798"/>
                </a:lnTo>
                <a:lnTo>
                  <a:pt x="2304661" y="8521698"/>
                </a:lnTo>
                <a:lnTo>
                  <a:pt x="2319007" y="8470898"/>
                </a:lnTo>
                <a:lnTo>
                  <a:pt x="2333695" y="8432798"/>
                </a:lnTo>
                <a:lnTo>
                  <a:pt x="2348721" y="8394698"/>
                </a:lnTo>
                <a:lnTo>
                  <a:pt x="2364087" y="8343898"/>
                </a:lnTo>
                <a:lnTo>
                  <a:pt x="2379788" y="8305798"/>
                </a:lnTo>
                <a:lnTo>
                  <a:pt x="2395824" y="8254998"/>
                </a:lnTo>
                <a:lnTo>
                  <a:pt x="2412195" y="8216898"/>
                </a:lnTo>
                <a:lnTo>
                  <a:pt x="2428896" y="8178798"/>
                </a:lnTo>
                <a:lnTo>
                  <a:pt x="2445928" y="8127998"/>
                </a:lnTo>
                <a:lnTo>
                  <a:pt x="2463288" y="8089898"/>
                </a:lnTo>
                <a:lnTo>
                  <a:pt x="2480976" y="8051798"/>
                </a:lnTo>
                <a:lnTo>
                  <a:pt x="2498990" y="8000998"/>
                </a:lnTo>
                <a:lnTo>
                  <a:pt x="2517326" y="7962898"/>
                </a:lnTo>
                <a:lnTo>
                  <a:pt x="2535987" y="7924798"/>
                </a:lnTo>
                <a:lnTo>
                  <a:pt x="2554967" y="7886698"/>
                </a:lnTo>
                <a:lnTo>
                  <a:pt x="2574266" y="7835898"/>
                </a:lnTo>
                <a:lnTo>
                  <a:pt x="2593882" y="7797798"/>
                </a:lnTo>
                <a:lnTo>
                  <a:pt x="2613816" y="7759698"/>
                </a:lnTo>
                <a:lnTo>
                  <a:pt x="2634062" y="7721598"/>
                </a:lnTo>
                <a:lnTo>
                  <a:pt x="2654622" y="7683498"/>
                </a:lnTo>
                <a:lnTo>
                  <a:pt x="2675493" y="7632698"/>
                </a:lnTo>
                <a:lnTo>
                  <a:pt x="2696675" y="7594598"/>
                </a:lnTo>
                <a:lnTo>
                  <a:pt x="2718164" y="7556498"/>
                </a:lnTo>
                <a:lnTo>
                  <a:pt x="2739960" y="7518398"/>
                </a:lnTo>
                <a:lnTo>
                  <a:pt x="2762059" y="7480298"/>
                </a:lnTo>
                <a:lnTo>
                  <a:pt x="2784462" y="7442198"/>
                </a:lnTo>
                <a:lnTo>
                  <a:pt x="2807168" y="7404098"/>
                </a:lnTo>
                <a:lnTo>
                  <a:pt x="2830173" y="7365998"/>
                </a:lnTo>
                <a:lnTo>
                  <a:pt x="2853478" y="7327898"/>
                </a:lnTo>
                <a:lnTo>
                  <a:pt x="2877078" y="7289798"/>
                </a:lnTo>
                <a:lnTo>
                  <a:pt x="2900974" y="7251698"/>
                </a:lnTo>
                <a:lnTo>
                  <a:pt x="2925164" y="7213598"/>
                </a:lnTo>
                <a:lnTo>
                  <a:pt x="2949647" y="7175498"/>
                </a:lnTo>
                <a:lnTo>
                  <a:pt x="2974420" y="7137398"/>
                </a:lnTo>
                <a:lnTo>
                  <a:pt x="2999482" y="7099298"/>
                </a:lnTo>
                <a:lnTo>
                  <a:pt x="3024831" y="7061198"/>
                </a:lnTo>
                <a:lnTo>
                  <a:pt x="3050466" y="7023098"/>
                </a:lnTo>
                <a:lnTo>
                  <a:pt x="3076387" y="6984998"/>
                </a:lnTo>
                <a:lnTo>
                  <a:pt x="3102588" y="6946898"/>
                </a:lnTo>
                <a:lnTo>
                  <a:pt x="3129071" y="6908798"/>
                </a:lnTo>
                <a:lnTo>
                  <a:pt x="3155834" y="6870698"/>
                </a:lnTo>
                <a:lnTo>
                  <a:pt x="3182875" y="6832598"/>
                </a:lnTo>
                <a:lnTo>
                  <a:pt x="3210193" y="6807198"/>
                </a:lnTo>
                <a:lnTo>
                  <a:pt x="3237785" y="6769098"/>
                </a:lnTo>
                <a:lnTo>
                  <a:pt x="3265650" y="6730998"/>
                </a:lnTo>
                <a:lnTo>
                  <a:pt x="3293787" y="6692898"/>
                </a:lnTo>
                <a:lnTo>
                  <a:pt x="3322194" y="6667498"/>
                </a:lnTo>
                <a:lnTo>
                  <a:pt x="3350868" y="6629398"/>
                </a:lnTo>
                <a:lnTo>
                  <a:pt x="3379810" y="6591298"/>
                </a:lnTo>
                <a:lnTo>
                  <a:pt x="3409019" y="6553198"/>
                </a:lnTo>
                <a:lnTo>
                  <a:pt x="3438489" y="6527798"/>
                </a:lnTo>
                <a:lnTo>
                  <a:pt x="3468222" y="6489698"/>
                </a:lnTo>
                <a:lnTo>
                  <a:pt x="3498216" y="6451598"/>
                </a:lnTo>
                <a:lnTo>
                  <a:pt x="3528469" y="6426198"/>
                </a:lnTo>
                <a:lnTo>
                  <a:pt x="3558978" y="6388098"/>
                </a:lnTo>
                <a:lnTo>
                  <a:pt x="3589745" y="6362698"/>
                </a:lnTo>
                <a:lnTo>
                  <a:pt x="3620765" y="6324598"/>
                </a:lnTo>
                <a:lnTo>
                  <a:pt x="3652037" y="6299198"/>
                </a:lnTo>
                <a:lnTo>
                  <a:pt x="3683561" y="6261098"/>
                </a:lnTo>
                <a:lnTo>
                  <a:pt x="3715333" y="6235698"/>
                </a:lnTo>
                <a:lnTo>
                  <a:pt x="3747353" y="6197598"/>
                </a:lnTo>
                <a:lnTo>
                  <a:pt x="3779621" y="6172197"/>
                </a:lnTo>
                <a:lnTo>
                  <a:pt x="3812133" y="6134097"/>
                </a:lnTo>
                <a:lnTo>
                  <a:pt x="3844888" y="6108697"/>
                </a:lnTo>
                <a:lnTo>
                  <a:pt x="3877884" y="6070597"/>
                </a:lnTo>
                <a:lnTo>
                  <a:pt x="3944594" y="6019797"/>
                </a:lnTo>
                <a:lnTo>
                  <a:pt x="3978305" y="5981697"/>
                </a:lnTo>
                <a:lnTo>
                  <a:pt x="4046432" y="5930897"/>
                </a:lnTo>
                <a:lnTo>
                  <a:pt x="4080844" y="5892797"/>
                </a:lnTo>
                <a:lnTo>
                  <a:pt x="4185456" y="5816597"/>
                </a:lnTo>
                <a:lnTo>
                  <a:pt x="4220781" y="5778497"/>
                </a:lnTo>
                <a:lnTo>
                  <a:pt x="4292099" y="5727697"/>
                </a:lnTo>
                <a:lnTo>
                  <a:pt x="4437376" y="5626097"/>
                </a:lnTo>
                <a:lnTo>
                  <a:pt x="4623787" y="5499097"/>
                </a:lnTo>
                <a:lnTo>
                  <a:pt x="4815363" y="5372097"/>
                </a:lnTo>
                <a:lnTo>
                  <a:pt x="4854281" y="5359397"/>
                </a:lnTo>
                <a:lnTo>
                  <a:pt x="4972211" y="5283197"/>
                </a:lnTo>
                <a:lnTo>
                  <a:pt x="5011909" y="5270497"/>
                </a:lnTo>
                <a:lnTo>
                  <a:pt x="5091873" y="5219697"/>
                </a:lnTo>
                <a:lnTo>
                  <a:pt x="5132137" y="5206997"/>
                </a:lnTo>
                <a:lnTo>
                  <a:pt x="5213224" y="5156197"/>
                </a:lnTo>
                <a:lnTo>
                  <a:pt x="5254042" y="5143497"/>
                </a:lnTo>
                <a:lnTo>
                  <a:pt x="5295041" y="5118097"/>
                </a:lnTo>
                <a:lnTo>
                  <a:pt x="5336220" y="5105397"/>
                </a:lnTo>
                <a:lnTo>
                  <a:pt x="5377577" y="5079997"/>
                </a:lnTo>
                <a:lnTo>
                  <a:pt x="5419110" y="5067297"/>
                </a:lnTo>
                <a:lnTo>
                  <a:pt x="5460819" y="5041897"/>
                </a:lnTo>
                <a:lnTo>
                  <a:pt x="5502701" y="5029197"/>
                </a:lnTo>
                <a:lnTo>
                  <a:pt x="5544755" y="5003797"/>
                </a:lnTo>
                <a:lnTo>
                  <a:pt x="5629371" y="4978397"/>
                </a:lnTo>
                <a:lnTo>
                  <a:pt x="5671930" y="4952997"/>
                </a:lnTo>
                <a:lnTo>
                  <a:pt x="5800596" y="4914897"/>
                </a:lnTo>
                <a:lnTo>
                  <a:pt x="5843807" y="4889497"/>
                </a:lnTo>
                <a:lnTo>
                  <a:pt x="6464759" y="4711697"/>
                </a:lnTo>
                <a:lnTo>
                  <a:pt x="6510192" y="4711697"/>
                </a:lnTo>
                <a:lnTo>
                  <a:pt x="6647294" y="4673597"/>
                </a:lnTo>
                <a:lnTo>
                  <a:pt x="6693258" y="4673597"/>
                </a:lnTo>
                <a:lnTo>
                  <a:pt x="6785572" y="4648197"/>
                </a:lnTo>
                <a:lnTo>
                  <a:pt x="6831918" y="4648197"/>
                </a:lnTo>
                <a:lnTo>
                  <a:pt x="6878390" y="4635497"/>
                </a:lnTo>
                <a:lnTo>
                  <a:pt x="6924982" y="4635497"/>
                </a:lnTo>
                <a:lnTo>
                  <a:pt x="6971695" y="4622797"/>
                </a:lnTo>
                <a:lnTo>
                  <a:pt x="7018529" y="4622797"/>
                </a:lnTo>
                <a:lnTo>
                  <a:pt x="7065481" y="4610097"/>
                </a:lnTo>
                <a:lnTo>
                  <a:pt x="7112550" y="4610097"/>
                </a:lnTo>
                <a:lnTo>
                  <a:pt x="7159733" y="4597397"/>
                </a:lnTo>
                <a:lnTo>
                  <a:pt x="7254435" y="4597397"/>
                </a:lnTo>
                <a:lnTo>
                  <a:pt x="7301954" y="4584697"/>
                </a:lnTo>
                <a:lnTo>
                  <a:pt x="7493091" y="4584697"/>
                </a:lnTo>
                <a:lnTo>
                  <a:pt x="7541134" y="4571997"/>
                </a:lnTo>
                <a:lnTo>
                  <a:pt x="7734298" y="4571997"/>
                </a:lnTo>
                <a:lnTo>
                  <a:pt x="7734298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099" y="3746481"/>
            <a:ext cx="6553200" cy="6540500"/>
          </a:xfrm>
          <a:custGeom>
            <a:avLst/>
            <a:gdLst/>
            <a:ahLst/>
            <a:cxnLst/>
            <a:rect l="l" t="t" r="r" b="b"/>
            <a:pathLst>
              <a:path w="6553200" h="6540500">
                <a:moveTo>
                  <a:pt x="6553198" y="0"/>
                </a:moveTo>
                <a:lnTo>
                  <a:pt x="6175791" y="0"/>
                </a:lnTo>
                <a:lnTo>
                  <a:pt x="6122322" y="12700"/>
                </a:lnTo>
                <a:lnTo>
                  <a:pt x="6015732" y="12700"/>
                </a:lnTo>
                <a:lnTo>
                  <a:pt x="5962614" y="25400"/>
                </a:lnTo>
                <a:lnTo>
                  <a:pt x="5856748" y="25400"/>
                </a:lnTo>
                <a:lnTo>
                  <a:pt x="5804001" y="38100"/>
                </a:lnTo>
                <a:lnTo>
                  <a:pt x="5751380" y="38100"/>
                </a:lnTo>
                <a:lnTo>
                  <a:pt x="5698887" y="50800"/>
                </a:lnTo>
                <a:lnTo>
                  <a:pt x="5646524" y="50800"/>
                </a:lnTo>
                <a:lnTo>
                  <a:pt x="5542193" y="76200"/>
                </a:lnTo>
                <a:lnTo>
                  <a:pt x="5490231" y="76200"/>
                </a:lnTo>
                <a:lnTo>
                  <a:pt x="5386715" y="101600"/>
                </a:lnTo>
                <a:lnTo>
                  <a:pt x="5335165" y="101600"/>
                </a:lnTo>
                <a:lnTo>
                  <a:pt x="5028905" y="177800"/>
                </a:lnTo>
                <a:lnTo>
                  <a:pt x="4978382" y="177800"/>
                </a:lnTo>
                <a:lnTo>
                  <a:pt x="4928014" y="190500"/>
                </a:lnTo>
                <a:lnTo>
                  <a:pt x="4877799" y="215900"/>
                </a:lnTo>
                <a:lnTo>
                  <a:pt x="4579866" y="292100"/>
                </a:lnTo>
                <a:lnTo>
                  <a:pt x="4530786" y="317500"/>
                </a:lnTo>
                <a:lnTo>
                  <a:pt x="4384560" y="355600"/>
                </a:lnTo>
                <a:lnTo>
                  <a:pt x="4336163" y="381000"/>
                </a:lnTo>
                <a:lnTo>
                  <a:pt x="4287941" y="393700"/>
                </a:lnTo>
                <a:lnTo>
                  <a:pt x="4239897" y="419100"/>
                </a:lnTo>
                <a:lnTo>
                  <a:pt x="4144346" y="444500"/>
                </a:lnTo>
                <a:lnTo>
                  <a:pt x="4096843" y="469900"/>
                </a:lnTo>
                <a:lnTo>
                  <a:pt x="4049524" y="482600"/>
                </a:lnTo>
                <a:lnTo>
                  <a:pt x="3955443" y="533400"/>
                </a:lnTo>
                <a:lnTo>
                  <a:pt x="3908684" y="546100"/>
                </a:lnTo>
                <a:lnTo>
                  <a:pt x="3815740" y="596900"/>
                </a:lnTo>
                <a:lnTo>
                  <a:pt x="3769559" y="609600"/>
                </a:lnTo>
                <a:lnTo>
                  <a:pt x="3677784" y="660400"/>
                </a:lnTo>
                <a:lnTo>
                  <a:pt x="3632193" y="673100"/>
                </a:lnTo>
                <a:lnTo>
                  <a:pt x="3496635" y="749300"/>
                </a:lnTo>
                <a:lnTo>
                  <a:pt x="3187606" y="927100"/>
                </a:lnTo>
                <a:lnTo>
                  <a:pt x="2931184" y="1079500"/>
                </a:lnTo>
                <a:lnTo>
                  <a:pt x="2889233" y="1117600"/>
                </a:lnTo>
                <a:lnTo>
                  <a:pt x="2764765" y="1193800"/>
                </a:lnTo>
                <a:lnTo>
                  <a:pt x="2723742" y="1231900"/>
                </a:lnTo>
                <a:lnTo>
                  <a:pt x="2642406" y="1282700"/>
                </a:lnTo>
                <a:lnTo>
                  <a:pt x="2602096" y="1320800"/>
                </a:lnTo>
                <a:lnTo>
                  <a:pt x="2562028" y="1346200"/>
                </a:lnTo>
                <a:lnTo>
                  <a:pt x="2522202" y="1384300"/>
                </a:lnTo>
                <a:lnTo>
                  <a:pt x="2482620" y="1409700"/>
                </a:lnTo>
                <a:lnTo>
                  <a:pt x="2443284" y="1447800"/>
                </a:lnTo>
                <a:lnTo>
                  <a:pt x="2404197" y="1473200"/>
                </a:lnTo>
                <a:lnTo>
                  <a:pt x="2365358" y="1511300"/>
                </a:lnTo>
                <a:lnTo>
                  <a:pt x="2326773" y="1536700"/>
                </a:lnTo>
                <a:lnTo>
                  <a:pt x="2288438" y="1574800"/>
                </a:lnTo>
                <a:lnTo>
                  <a:pt x="2250358" y="1600200"/>
                </a:lnTo>
                <a:lnTo>
                  <a:pt x="2174971" y="1676400"/>
                </a:lnTo>
                <a:lnTo>
                  <a:pt x="2137666" y="1701800"/>
                </a:lnTo>
                <a:lnTo>
                  <a:pt x="2063840" y="1778000"/>
                </a:lnTo>
                <a:lnTo>
                  <a:pt x="2027323" y="1803400"/>
                </a:lnTo>
                <a:lnTo>
                  <a:pt x="1991074" y="1841500"/>
                </a:lnTo>
                <a:lnTo>
                  <a:pt x="1919380" y="1917700"/>
                </a:lnTo>
                <a:lnTo>
                  <a:pt x="1883939" y="1943100"/>
                </a:lnTo>
                <a:lnTo>
                  <a:pt x="1848770" y="1981200"/>
                </a:lnTo>
                <a:lnTo>
                  <a:pt x="1779262" y="2057400"/>
                </a:lnTo>
                <a:lnTo>
                  <a:pt x="1710865" y="2133600"/>
                </a:lnTo>
                <a:lnTo>
                  <a:pt x="1643594" y="2209800"/>
                </a:lnTo>
                <a:lnTo>
                  <a:pt x="1577464" y="2286000"/>
                </a:lnTo>
                <a:lnTo>
                  <a:pt x="1544830" y="2324100"/>
                </a:lnTo>
                <a:lnTo>
                  <a:pt x="1512487" y="2362200"/>
                </a:lnTo>
                <a:lnTo>
                  <a:pt x="1480436" y="2400300"/>
                </a:lnTo>
                <a:lnTo>
                  <a:pt x="1448676" y="2438400"/>
                </a:lnTo>
                <a:lnTo>
                  <a:pt x="1417213" y="2476500"/>
                </a:lnTo>
                <a:lnTo>
                  <a:pt x="1386047" y="2514600"/>
                </a:lnTo>
                <a:lnTo>
                  <a:pt x="1355177" y="2552700"/>
                </a:lnTo>
                <a:lnTo>
                  <a:pt x="1324610" y="2590800"/>
                </a:lnTo>
                <a:lnTo>
                  <a:pt x="1294343" y="2641600"/>
                </a:lnTo>
                <a:lnTo>
                  <a:pt x="1264381" y="2679700"/>
                </a:lnTo>
                <a:lnTo>
                  <a:pt x="1234723" y="2717800"/>
                </a:lnTo>
                <a:lnTo>
                  <a:pt x="1205372" y="2755900"/>
                </a:lnTo>
                <a:lnTo>
                  <a:pt x="1176330" y="2794000"/>
                </a:lnTo>
                <a:lnTo>
                  <a:pt x="1147597" y="2844800"/>
                </a:lnTo>
                <a:lnTo>
                  <a:pt x="1119177" y="2882900"/>
                </a:lnTo>
                <a:lnTo>
                  <a:pt x="1091071" y="2921000"/>
                </a:lnTo>
                <a:lnTo>
                  <a:pt x="1063278" y="2971800"/>
                </a:lnTo>
                <a:lnTo>
                  <a:pt x="1035804" y="3009900"/>
                </a:lnTo>
                <a:lnTo>
                  <a:pt x="1008649" y="3048000"/>
                </a:lnTo>
                <a:lnTo>
                  <a:pt x="981814" y="3098800"/>
                </a:lnTo>
                <a:lnTo>
                  <a:pt x="955300" y="3136900"/>
                </a:lnTo>
                <a:lnTo>
                  <a:pt x="929110" y="3175000"/>
                </a:lnTo>
                <a:lnTo>
                  <a:pt x="903246" y="3225800"/>
                </a:lnTo>
                <a:lnTo>
                  <a:pt x="877709" y="3263900"/>
                </a:lnTo>
                <a:lnTo>
                  <a:pt x="852501" y="3314700"/>
                </a:lnTo>
                <a:lnTo>
                  <a:pt x="827623" y="3352800"/>
                </a:lnTo>
                <a:lnTo>
                  <a:pt x="803078" y="3403600"/>
                </a:lnTo>
                <a:lnTo>
                  <a:pt x="778866" y="3441700"/>
                </a:lnTo>
                <a:lnTo>
                  <a:pt x="754989" y="3492500"/>
                </a:lnTo>
                <a:lnTo>
                  <a:pt x="731451" y="3530600"/>
                </a:lnTo>
                <a:lnTo>
                  <a:pt x="708251" y="3581400"/>
                </a:lnTo>
                <a:lnTo>
                  <a:pt x="685392" y="3619500"/>
                </a:lnTo>
                <a:lnTo>
                  <a:pt x="662874" y="3670300"/>
                </a:lnTo>
                <a:lnTo>
                  <a:pt x="640701" y="3721100"/>
                </a:lnTo>
                <a:lnTo>
                  <a:pt x="618873" y="3759200"/>
                </a:lnTo>
                <a:lnTo>
                  <a:pt x="597392" y="3810000"/>
                </a:lnTo>
                <a:lnTo>
                  <a:pt x="576262" y="3860800"/>
                </a:lnTo>
                <a:lnTo>
                  <a:pt x="555481" y="3898900"/>
                </a:lnTo>
                <a:lnTo>
                  <a:pt x="535052" y="3949700"/>
                </a:lnTo>
                <a:lnTo>
                  <a:pt x="514978" y="4000500"/>
                </a:lnTo>
                <a:lnTo>
                  <a:pt x="495260" y="4038600"/>
                </a:lnTo>
                <a:lnTo>
                  <a:pt x="475899" y="4089400"/>
                </a:lnTo>
                <a:lnTo>
                  <a:pt x="456897" y="4140200"/>
                </a:lnTo>
                <a:lnTo>
                  <a:pt x="438256" y="4191000"/>
                </a:lnTo>
                <a:lnTo>
                  <a:pt x="419978" y="4229100"/>
                </a:lnTo>
                <a:lnTo>
                  <a:pt x="402064" y="4279900"/>
                </a:lnTo>
                <a:lnTo>
                  <a:pt x="384515" y="4330700"/>
                </a:lnTo>
                <a:lnTo>
                  <a:pt x="367334" y="4381500"/>
                </a:lnTo>
                <a:lnTo>
                  <a:pt x="350523" y="4432300"/>
                </a:lnTo>
                <a:lnTo>
                  <a:pt x="334082" y="4470400"/>
                </a:lnTo>
                <a:lnTo>
                  <a:pt x="318014" y="4521200"/>
                </a:lnTo>
                <a:lnTo>
                  <a:pt x="302322" y="4572000"/>
                </a:lnTo>
                <a:lnTo>
                  <a:pt x="287003" y="4622800"/>
                </a:lnTo>
                <a:lnTo>
                  <a:pt x="272064" y="4673600"/>
                </a:lnTo>
                <a:lnTo>
                  <a:pt x="257504" y="4724400"/>
                </a:lnTo>
                <a:lnTo>
                  <a:pt x="243324" y="4775200"/>
                </a:lnTo>
                <a:lnTo>
                  <a:pt x="229528" y="4826000"/>
                </a:lnTo>
                <a:lnTo>
                  <a:pt x="216114" y="4876800"/>
                </a:lnTo>
                <a:lnTo>
                  <a:pt x="203089" y="4927600"/>
                </a:lnTo>
                <a:lnTo>
                  <a:pt x="190450" y="4965700"/>
                </a:lnTo>
                <a:lnTo>
                  <a:pt x="178201" y="5016500"/>
                </a:lnTo>
                <a:lnTo>
                  <a:pt x="166343" y="5067300"/>
                </a:lnTo>
                <a:lnTo>
                  <a:pt x="154880" y="5118100"/>
                </a:lnTo>
                <a:lnTo>
                  <a:pt x="143808" y="5168900"/>
                </a:lnTo>
                <a:lnTo>
                  <a:pt x="133135" y="5232400"/>
                </a:lnTo>
                <a:lnTo>
                  <a:pt x="122858" y="5283200"/>
                </a:lnTo>
                <a:lnTo>
                  <a:pt x="112983" y="5334000"/>
                </a:lnTo>
                <a:lnTo>
                  <a:pt x="103507" y="5384800"/>
                </a:lnTo>
                <a:lnTo>
                  <a:pt x="94436" y="5435600"/>
                </a:lnTo>
                <a:lnTo>
                  <a:pt x="85768" y="5486400"/>
                </a:lnTo>
                <a:lnTo>
                  <a:pt x="77507" y="5537200"/>
                </a:lnTo>
                <a:lnTo>
                  <a:pt x="69654" y="5588000"/>
                </a:lnTo>
                <a:lnTo>
                  <a:pt x="62211" y="5638800"/>
                </a:lnTo>
                <a:lnTo>
                  <a:pt x="55179" y="5689600"/>
                </a:lnTo>
                <a:lnTo>
                  <a:pt x="48559" y="5740400"/>
                </a:lnTo>
                <a:lnTo>
                  <a:pt x="42356" y="5803900"/>
                </a:lnTo>
                <a:lnTo>
                  <a:pt x="36569" y="5854700"/>
                </a:lnTo>
                <a:lnTo>
                  <a:pt x="31199" y="5905500"/>
                </a:lnTo>
                <a:lnTo>
                  <a:pt x="26250" y="5956300"/>
                </a:lnTo>
                <a:lnTo>
                  <a:pt x="21722" y="6007100"/>
                </a:lnTo>
                <a:lnTo>
                  <a:pt x="17617" y="6057900"/>
                </a:lnTo>
                <a:lnTo>
                  <a:pt x="13937" y="6121400"/>
                </a:lnTo>
                <a:lnTo>
                  <a:pt x="10684" y="6172200"/>
                </a:lnTo>
                <a:lnTo>
                  <a:pt x="7859" y="6223000"/>
                </a:lnTo>
                <a:lnTo>
                  <a:pt x="5465" y="6273800"/>
                </a:lnTo>
                <a:lnTo>
                  <a:pt x="3501" y="6324600"/>
                </a:lnTo>
                <a:lnTo>
                  <a:pt x="1971" y="6388100"/>
                </a:lnTo>
                <a:lnTo>
                  <a:pt x="876" y="6438900"/>
                </a:lnTo>
                <a:lnTo>
                  <a:pt x="218" y="6489700"/>
                </a:lnTo>
                <a:lnTo>
                  <a:pt x="0" y="6540500"/>
                </a:lnTo>
                <a:lnTo>
                  <a:pt x="2918137" y="6540500"/>
                </a:lnTo>
                <a:lnTo>
                  <a:pt x="2918455" y="6502400"/>
                </a:lnTo>
                <a:lnTo>
                  <a:pt x="2919402" y="6451600"/>
                </a:lnTo>
                <a:lnTo>
                  <a:pt x="2920978" y="6400800"/>
                </a:lnTo>
                <a:lnTo>
                  <a:pt x="2923176" y="6350000"/>
                </a:lnTo>
                <a:lnTo>
                  <a:pt x="2925995" y="6311900"/>
                </a:lnTo>
                <a:lnTo>
                  <a:pt x="2929427" y="6261100"/>
                </a:lnTo>
                <a:lnTo>
                  <a:pt x="2933472" y="6210300"/>
                </a:lnTo>
                <a:lnTo>
                  <a:pt x="2938126" y="6159500"/>
                </a:lnTo>
                <a:lnTo>
                  <a:pt x="2943382" y="6121400"/>
                </a:lnTo>
                <a:lnTo>
                  <a:pt x="2949238" y="6070600"/>
                </a:lnTo>
                <a:lnTo>
                  <a:pt x="2955690" y="6019800"/>
                </a:lnTo>
                <a:lnTo>
                  <a:pt x="2962733" y="5981700"/>
                </a:lnTo>
                <a:lnTo>
                  <a:pt x="2970365" y="5930900"/>
                </a:lnTo>
                <a:lnTo>
                  <a:pt x="2978580" y="5880100"/>
                </a:lnTo>
                <a:lnTo>
                  <a:pt x="2987375" y="5842000"/>
                </a:lnTo>
                <a:lnTo>
                  <a:pt x="2996748" y="5791200"/>
                </a:lnTo>
                <a:lnTo>
                  <a:pt x="3006692" y="5740400"/>
                </a:lnTo>
                <a:lnTo>
                  <a:pt x="3017205" y="5702300"/>
                </a:lnTo>
                <a:lnTo>
                  <a:pt x="3028282" y="5651500"/>
                </a:lnTo>
                <a:lnTo>
                  <a:pt x="3039920" y="5613400"/>
                </a:lnTo>
                <a:lnTo>
                  <a:pt x="3052113" y="5562600"/>
                </a:lnTo>
                <a:lnTo>
                  <a:pt x="3064860" y="5524500"/>
                </a:lnTo>
                <a:lnTo>
                  <a:pt x="3078156" y="5473700"/>
                </a:lnTo>
                <a:lnTo>
                  <a:pt x="3091995" y="5435600"/>
                </a:lnTo>
                <a:lnTo>
                  <a:pt x="3106376" y="5384800"/>
                </a:lnTo>
                <a:lnTo>
                  <a:pt x="3121295" y="5346700"/>
                </a:lnTo>
                <a:lnTo>
                  <a:pt x="3136746" y="5308600"/>
                </a:lnTo>
                <a:lnTo>
                  <a:pt x="3152725" y="5257800"/>
                </a:lnTo>
                <a:lnTo>
                  <a:pt x="3169230" y="5219700"/>
                </a:lnTo>
                <a:lnTo>
                  <a:pt x="3186258" y="5168900"/>
                </a:lnTo>
                <a:lnTo>
                  <a:pt x="3203802" y="5130800"/>
                </a:lnTo>
                <a:lnTo>
                  <a:pt x="3221859" y="5092700"/>
                </a:lnTo>
                <a:lnTo>
                  <a:pt x="3240425" y="5054600"/>
                </a:lnTo>
                <a:lnTo>
                  <a:pt x="3259498" y="5003800"/>
                </a:lnTo>
                <a:lnTo>
                  <a:pt x="3279071" y="4965700"/>
                </a:lnTo>
                <a:lnTo>
                  <a:pt x="3299142" y="4927600"/>
                </a:lnTo>
                <a:lnTo>
                  <a:pt x="3319707" y="4889500"/>
                </a:lnTo>
                <a:lnTo>
                  <a:pt x="3340763" y="4838700"/>
                </a:lnTo>
                <a:lnTo>
                  <a:pt x="3362303" y="4800600"/>
                </a:lnTo>
                <a:lnTo>
                  <a:pt x="3384326" y="4762500"/>
                </a:lnTo>
                <a:lnTo>
                  <a:pt x="3406828" y="4724400"/>
                </a:lnTo>
                <a:lnTo>
                  <a:pt x="3429802" y="4686300"/>
                </a:lnTo>
                <a:lnTo>
                  <a:pt x="3453249" y="4648200"/>
                </a:lnTo>
                <a:lnTo>
                  <a:pt x="3477159" y="4610100"/>
                </a:lnTo>
                <a:lnTo>
                  <a:pt x="3501533" y="4572000"/>
                </a:lnTo>
                <a:lnTo>
                  <a:pt x="3526367" y="4533900"/>
                </a:lnTo>
                <a:lnTo>
                  <a:pt x="3551654" y="4495800"/>
                </a:lnTo>
                <a:lnTo>
                  <a:pt x="3577390" y="4457700"/>
                </a:lnTo>
                <a:lnTo>
                  <a:pt x="3603575" y="4419600"/>
                </a:lnTo>
                <a:lnTo>
                  <a:pt x="3630202" y="4381500"/>
                </a:lnTo>
                <a:lnTo>
                  <a:pt x="3657268" y="4343400"/>
                </a:lnTo>
                <a:lnTo>
                  <a:pt x="3684767" y="4318000"/>
                </a:lnTo>
                <a:lnTo>
                  <a:pt x="3712700" y="4279900"/>
                </a:lnTo>
                <a:lnTo>
                  <a:pt x="3741058" y="4241800"/>
                </a:lnTo>
                <a:lnTo>
                  <a:pt x="3769840" y="4203700"/>
                </a:lnTo>
                <a:lnTo>
                  <a:pt x="3799041" y="4178300"/>
                </a:lnTo>
                <a:lnTo>
                  <a:pt x="3828656" y="4140200"/>
                </a:lnTo>
                <a:lnTo>
                  <a:pt x="3858684" y="4102100"/>
                </a:lnTo>
                <a:lnTo>
                  <a:pt x="3889119" y="4076700"/>
                </a:lnTo>
                <a:lnTo>
                  <a:pt x="3919956" y="4038600"/>
                </a:lnTo>
                <a:lnTo>
                  <a:pt x="3951194" y="4013200"/>
                </a:lnTo>
                <a:lnTo>
                  <a:pt x="3982829" y="3975100"/>
                </a:lnTo>
                <a:lnTo>
                  <a:pt x="4014853" y="3949700"/>
                </a:lnTo>
                <a:lnTo>
                  <a:pt x="4047266" y="3911600"/>
                </a:lnTo>
                <a:lnTo>
                  <a:pt x="4080063" y="3886200"/>
                </a:lnTo>
                <a:lnTo>
                  <a:pt x="4113240" y="3848100"/>
                </a:lnTo>
                <a:lnTo>
                  <a:pt x="4180716" y="3797300"/>
                </a:lnTo>
                <a:lnTo>
                  <a:pt x="4215010" y="3759200"/>
                </a:lnTo>
                <a:lnTo>
                  <a:pt x="4284685" y="3708400"/>
                </a:lnTo>
                <a:lnTo>
                  <a:pt x="4320057" y="3683000"/>
                </a:lnTo>
                <a:lnTo>
                  <a:pt x="4355785" y="3644900"/>
                </a:lnTo>
                <a:lnTo>
                  <a:pt x="4465038" y="3568700"/>
                </a:lnTo>
                <a:lnTo>
                  <a:pt x="4577322" y="3492500"/>
                </a:lnTo>
                <a:lnTo>
                  <a:pt x="4653810" y="3441700"/>
                </a:lnTo>
                <a:lnTo>
                  <a:pt x="4692532" y="3429000"/>
                </a:lnTo>
                <a:lnTo>
                  <a:pt x="4810560" y="3352800"/>
                </a:lnTo>
                <a:lnTo>
                  <a:pt x="4850511" y="3340100"/>
                </a:lnTo>
                <a:lnTo>
                  <a:pt x="4931300" y="3289300"/>
                </a:lnTo>
                <a:lnTo>
                  <a:pt x="4972132" y="3276600"/>
                </a:lnTo>
                <a:lnTo>
                  <a:pt x="5013248" y="3251200"/>
                </a:lnTo>
                <a:lnTo>
                  <a:pt x="5054648" y="3238500"/>
                </a:lnTo>
                <a:lnTo>
                  <a:pt x="5096324" y="3213100"/>
                </a:lnTo>
                <a:lnTo>
                  <a:pt x="5138275" y="3200400"/>
                </a:lnTo>
                <a:lnTo>
                  <a:pt x="5180496" y="3175000"/>
                </a:lnTo>
                <a:lnTo>
                  <a:pt x="5265732" y="3149600"/>
                </a:lnTo>
                <a:lnTo>
                  <a:pt x="5308738" y="3124200"/>
                </a:lnTo>
                <a:lnTo>
                  <a:pt x="5797738" y="2984500"/>
                </a:lnTo>
                <a:lnTo>
                  <a:pt x="5843536" y="2984500"/>
                </a:lnTo>
                <a:lnTo>
                  <a:pt x="5935754" y="2959100"/>
                </a:lnTo>
                <a:lnTo>
                  <a:pt x="5982163" y="2959100"/>
                </a:lnTo>
                <a:lnTo>
                  <a:pt x="6028768" y="2946400"/>
                </a:lnTo>
                <a:lnTo>
                  <a:pt x="6075565" y="2946400"/>
                </a:lnTo>
                <a:lnTo>
                  <a:pt x="6122549" y="2933700"/>
                </a:lnTo>
                <a:lnTo>
                  <a:pt x="6169717" y="2933700"/>
                </a:lnTo>
                <a:lnTo>
                  <a:pt x="6217064" y="2921000"/>
                </a:lnTo>
                <a:lnTo>
                  <a:pt x="6360144" y="2921000"/>
                </a:lnTo>
                <a:lnTo>
                  <a:pt x="6408172" y="2908300"/>
                </a:lnTo>
                <a:lnTo>
                  <a:pt x="6553198" y="2908300"/>
                </a:lnTo>
                <a:lnTo>
                  <a:pt x="6553198" y="0"/>
                </a:lnTo>
                <a:close/>
              </a:path>
            </a:pathLst>
          </a:custGeom>
          <a:solidFill>
            <a:srgbClr val="FFD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6719" y="1208155"/>
            <a:ext cx="13874560" cy="272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05950" y="0"/>
            <a:ext cx="7582534" cy="10287000"/>
          </a:xfrm>
          <a:custGeom>
            <a:avLst/>
            <a:gdLst/>
            <a:ahLst/>
            <a:cxnLst/>
            <a:rect l="l" t="t" r="r" b="b"/>
            <a:pathLst>
              <a:path w="7582534" h="10287000">
                <a:moveTo>
                  <a:pt x="7582049" y="0"/>
                </a:moveTo>
                <a:lnTo>
                  <a:pt x="2108832" y="0"/>
                </a:lnTo>
                <a:lnTo>
                  <a:pt x="2087826" y="19712"/>
                </a:lnTo>
                <a:lnTo>
                  <a:pt x="2052203" y="53719"/>
                </a:lnTo>
                <a:lnTo>
                  <a:pt x="2016820" y="88066"/>
                </a:lnTo>
                <a:lnTo>
                  <a:pt x="1981688" y="122749"/>
                </a:lnTo>
                <a:lnTo>
                  <a:pt x="1946795" y="157763"/>
                </a:lnTo>
                <a:lnTo>
                  <a:pt x="1912148" y="193112"/>
                </a:lnTo>
                <a:lnTo>
                  <a:pt x="1877748" y="228794"/>
                </a:lnTo>
                <a:lnTo>
                  <a:pt x="1843592" y="264808"/>
                </a:lnTo>
                <a:lnTo>
                  <a:pt x="1809689" y="301151"/>
                </a:lnTo>
                <a:lnTo>
                  <a:pt x="1776044" y="337812"/>
                </a:lnTo>
                <a:lnTo>
                  <a:pt x="1742659" y="374793"/>
                </a:lnTo>
                <a:lnTo>
                  <a:pt x="1709533" y="412093"/>
                </a:lnTo>
                <a:lnTo>
                  <a:pt x="1676665" y="449713"/>
                </a:lnTo>
                <a:lnTo>
                  <a:pt x="1644055" y="487653"/>
                </a:lnTo>
                <a:lnTo>
                  <a:pt x="1611713" y="525903"/>
                </a:lnTo>
                <a:lnTo>
                  <a:pt x="1579642" y="564456"/>
                </a:lnTo>
                <a:lnTo>
                  <a:pt x="1547844" y="603314"/>
                </a:lnTo>
                <a:lnTo>
                  <a:pt x="1516317" y="642476"/>
                </a:lnTo>
                <a:lnTo>
                  <a:pt x="1485063" y="681943"/>
                </a:lnTo>
                <a:lnTo>
                  <a:pt x="1454082" y="721714"/>
                </a:lnTo>
                <a:lnTo>
                  <a:pt x="1423377" y="761779"/>
                </a:lnTo>
                <a:lnTo>
                  <a:pt x="1392960" y="802131"/>
                </a:lnTo>
                <a:lnTo>
                  <a:pt x="1362825" y="842773"/>
                </a:lnTo>
                <a:lnTo>
                  <a:pt x="1332975" y="883701"/>
                </a:lnTo>
                <a:lnTo>
                  <a:pt x="1303409" y="924919"/>
                </a:lnTo>
                <a:lnTo>
                  <a:pt x="1274128" y="966424"/>
                </a:lnTo>
                <a:lnTo>
                  <a:pt x="1245137" y="1008209"/>
                </a:lnTo>
                <a:lnTo>
                  <a:pt x="1216444" y="1050264"/>
                </a:lnTo>
                <a:lnTo>
                  <a:pt x="1188044" y="1092591"/>
                </a:lnTo>
                <a:lnTo>
                  <a:pt x="1159943" y="1135189"/>
                </a:lnTo>
                <a:lnTo>
                  <a:pt x="1132137" y="1178057"/>
                </a:lnTo>
                <a:lnTo>
                  <a:pt x="1104626" y="1221195"/>
                </a:lnTo>
                <a:lnTo>
                  <a:pt x="1077418" y="1264597"/>
                </a:lnTo>
                <a:lnTo>
                  <a:pt x="1050517" y="1308254"/>
                </a:lnTo>
                <a:lnTo>
                  <a:pt x="1023924" y="1352167"/>
                </a:lnTo>
                <a:lnTo>
                  <a:pt x="997638" y="1396333"/>
                </a:lnTo>
                <a:lnTo>
                  <a:pt x="971659" y="1440748"/>
                </a:lnTo>
                <a:lnTo>
                  <a:pt x="945987" y="1485412"/>
                </a:lnTo>
                <a:lnTo>
                  <a:pt x="920628" y="1530330"/>
                </a:lnTo>
                <a:lnTo>
                  <a:pt x="895584" y="1575484"/>
                </a:lnTo>
                <a:lnTo>
                  <a:pt x="870860" y="1620875"/>
                </a:lnTo>
                <a:lnTo>
                  <a:pt x="846453" y="1666500"/>
                </a:lnTo>
                <a:lnTo>
                  <a:pt x="822363" y="1712360"/>
                </a:lnTo>
                <a:lnTo>
                  <a:pt x="798589" y="1758452"/>
                </a:lnTo>
                <a:lnTo>
                  <a:pt x="775140" y="1804779"/>
                </a:lnTo>
                <a:lnTo>
                  <a:pt x="752017" y="1851320"/>
                </a:lnTo>
                <a:lnTo>
                  <a:pt x="729221" y="1898077"/>
                </a:lnTo>
                <a:lnTo>
                  <a:pt x="706752" y="1945049"/>
                </a:lnTo>
                <a:lnTo>
                  <a:pt x="684610" y="1992242"/>
                </a:lnTo>
                <a:lnTo>
                  <a:pt x="662795" y="2039656"/>
                </a:lnTo>
                <a:lnTo>
                  <a:pt x="641309" y="2087270"/>
                </a:lnTo>
                <a:lnTo>
                  <a:pt x="620161" y="2135084"/>
                </a:lnTo>
                <a:lnTo>
                  <a:pt x="599348" y="2183096"/>
                </a:lnTo>
                <a:lnTo>
                  <a:pt x="578871" y="2231307"/>
                </a:lnTo>
                <a:lnTo>
                  <a:pt x="558728" y="2279713"/>
                </a:lnTo>
                <a:lnTo>
                  <a:pt x="538923" y="2328315"/>
                </a:lnTo>
                <a:lnTo>
                  <a:pt x="519455" y="2377113"/>
                </a:lnTo>
                <a:lnTo>
                  <a:pt x="500333" y="2426089"/>
                </a:lnTo>
                <a:lnTo>
                  <a:pt x="481553" y="2475241"/>
                </a:lnTo>
                <a:lnTo>
                  <a:pt x="463116" y="2524572"/>
                </a:lnTo>
                <a:lnTo>
                  <a:pt x="445023" y="2574080"/>
                </a:lnTo>
                <a:lnTo>
                  <a:pt x="427274" y="2623769"/>
                </a:lnTo>
                <a:lnTo>
                  <a:pt x="409873" y="2673625"/>
                </a:lnTo>
                <a:lnTo>
                  <a:pt x="392821" y="2723640"/>
                </a:lnTo>
                <a:lnTo>
                  <a:pt x="376120" y="2773815"/>
                </a:lnTo>
                <a:lnTo>
                  <a:pt x="359770" y="2824152"/>
                </a:lnTo>
                <a:lnTo>
                  <a:pt x="343769" y="2874647"/>
                </a:lnTo>
                <a:lnTo>
                  <a:pt x="328121" y="2925306"/>
                </a:lnTo>
                <a:lnTo>
                  <a:pt x="312825" y="2976101"/>
                </a:lnTo>
                <a:lnTo>
                  <a:pt x="297887" y="3027037"/>
                </a:lnTo>
                <a:lnTo>
                  <a:pt x="283305" y="3078112"/>
                </a:lnTo>
                <a:lnTo>
                  <a:pt x="269079" y="3129325"/>
                </a:lnTo>
                <a:lnTo>
                  <a:pt x="255210" y="3180675"/>
                </a:lnTo>
                <a:lnTo>
                  <a:pt x="241698" y="3232163"/>
                </a:lnTo>
                <a:lnTo>
                  <a:pt x="228547" y="3283778"/>
                </a:lnTo>
                <a:lnTo>
                  <a:pt x="215757" y="3335511"/>
                </a:lnTo>
                <a:lnTo>
                  <a:pt x="203328" y="3387363"/>
                </a:lnTo>
                <a:lnTo>
                  <a:pt x="191263" y="3439333"/>
                </a:lnTo>
                <a:lnTo>
                  <a:pt x="179558" y="3491423"/>
                </a:lnTo>
                <a:lnTo>
                  <a:pt x="168219" y="3543630"/>
                </a:lnTo>
                <a:lnTo>
                  <a:pt x="157241" y="3595945"/>
                </a:lnTo>
                <a:lnTo>
                  <a:pt x="146630" y="3648355"/>
                </a:lnTo>
                <a:lnTo>
                  <a:pt x="136386" y="3700861"/>
                </a:lnTo>
                <a:lnTo>
                  <a:pt x="126509" y="3753460"/>
                </a:lnTo>
                <a:lnTo>
                  <a:pt x="116997" y="3806154"/>
                </a:lnTo>
                <a:lnTo>
                  <a:pt x="107853" y="3858941"/>
                </a:lnTo>
                <a:lnTo>
                  <a:pt x="99079" y="3911824"/>
                </a:lnTo>
                <a:lnTo>
                  <a:pt x="90672" y="3964782"/>
                </a:lnTo>
                <a:lnTo>
                  <a:pt x="82637" y="4017816"/>
                </a:lnTo>
                <a:lnTo>
                  <a:pt x="74971" y="4070922"/>
                </a:lnTo>
                <a:lnTo>
                  <a:pt x="67677" y="4124105"/>
                </a:lnTo>
                <a:lnTo>
                  <a:pt x="60752" y="4177360"/>
                </a:lnTo>
                <a:lnTo>
                  <a:pt x="54198" y="4230692"/>
                </a:lnTo>
                <a:lnTo>
                  <a:pt x="48019" y="4284074"/>
                </a:lnTo>
                <a:lnTo>
                  <a:pt x="42212" y="4337505"/>
                </a:lnTo>
                <a:lnTo>
                  <a:pt x="36777" y="4390990"/>
                </a:lnTo>
                <a:lnTo>
                  <a:pt x="31716" y="4444530"/>
                </a:lnTo>
                <a:lnTo>
                  <a:pt x="27026" y="4498125"/>
                </a:lnTo>
                <a:lnTo>
                  <a:pt x="22713" y="4551753"/>
                </a:lnTo>
                <a:lnTo>
                  <a:pt x="18771" y="4605421"/>
                </a:lnTo>
                <a:lnTo>
                  <a:pt x="15206" y="4659122"/>
                </a:lnTo>
                <a:lnTo>
                  <a:pt x="12016" y="4712856"/>
                </a:lnTo>
                <a:lnTo>
                  <a:pt x="9199" y="4766622"/>
                </a:lnTo>
                <a:lnTo>
                  <a:pt x="6758" y="4820415"/>
                </a:lnTo>
                <a:lnTo>
                  <a:pt x="4693" y="4874240"/>
                </a:lnTo>
                <a:lnTo>
                  <a:pt x="3003" y="4928074"/>
                </a:lnTo>
                <a:lnTo>
                  <a:pt x="1689" y="4981916"/>
                </a:lnTo>
                <a:lnTo>
                  <a:pt x="749" y="5035768"/>
                </a:lnTo>
                <a:lnTo>
                  <a:pt x="186" y="5089629"/>
                </a:lnTo>
                <a:lnTo>
                  <a:pt x="0" y="5143496"/>
                </a:lnTo>
                <a:lnTo>
                  <a:pt x="186" y="5197365"/>
                </a:lnTo>
                <a:lnTo>
                  <a:pt x="749" y="5251226"/>
                </a:lnTo>
                <a:lnTo>
                  <a:pt x="1689" y="5305078"/>
                </a:lnTo>
                <a:lnTo>
                  <a:pt x="3003" y="5358919"/>
                </a:lnTo>
                <a:lnTo>
                  <a:pt x="4693" y="5412753"/>
                </a:lnTo>
                <a:lnTo>
                  <a:pt x="6758" y="5466579"/>
                </a:lnTo>
                <a:lnTo>
                  <a:pt x="9199" y="5520372"/>
                </a:lnTo>
                <a:lnTo>
                  <a:pt x="12016" y="5574137"/>
                </a:lnTo>
                <a:lnTo>
                  <a:pt x="15206" y="5627871"/>
                </a:lnTo>
                <a:lnTo>
                  <a:pt x="18771" y="5681573"/>
                </a:lnTo>
                <a:lnTo>
                  <a:pt x="22713" y="5735241"/>
                </a:lnTo>
                <a:lnTo>
                  <a:pt x="27026" y="5788869"/>
                </a:lnTo>
                <a:lnTo>
                  <a:pt x="31716" y="5842464"/>
                </a:lnTo>
                <a:lnTo>
                  <a:pt x="36777" y="5896004"/>
                </a:lnTo>
                <a:lnTo>
                  <a:pt x="42212" y="5949488"/>
                </a:lnTo>
                <a:lnTo>
                  <a:pt x="48019" y="6002921"/>
                </a:lnTo>
                <a:lnTo>
                  <a:pt x="54198" y="6056302"/>
                </a:lnTo>
                <a:lnTo>
                  <a:pt x="60752" y="6109633"/>
                </a:lnTo>
                <a:lnTo>
                  <a:pt x="67677" y="6162889"/>
                </a:lnTo>
                <a:lnTo>
                  <a:pt x="74971" y="6216072"/>
                </a:lnTo>
                <a:lnTo>
                  <a:pt x="82637" y="6269178"/>
                </a:lnTo>
                <a:lnTo>
                  <a:pt x="90672" y="6322212"/>
                </a:lnTo>
                <a:lnTo>
                  <a:pt x="99079" y="6375170"/>
                </a:lnTo>
                <a:lnTo>
                  <a:pt x="107853" y="6428052"/>
                </a:lnTo>
                <a:lnTo>
                  <a:pt x="116997" y="6480840"/>
                </a:lnTo>
                <a:lnTo>
                  <a:pt x="126509" y="6533532"/>
                </a:lnTo>
                <a:lnTo>
                  <a:pt x="136386" y="6586134"/>
                </a:lnTo>
                <a:lnTo>
                  <a:pt x="146630" y="6638639"/>
                </a:lnTo>
                <a:lnTo>
                  <a:pt x="157241" y="6691049"/>
                </a:lnTo>
                <a:lnTo>
                  <a:pt x="168219" y="6743364"/>
                </a:lnTo>
                <a:lnTo>
                  <a:pt x="179558" y="6795571"/>
                </a:lnTo>
                <a:lnTo>
                  <a:pt x="191263" y="6847660"/>
                </a:lnTo>
                <a:lnTo>
                  <a:pt x="203328" y="6899630"/>
                </a:lnTo>
                <a:lnTo>
                  <a:pt x="215757" y="6951483"/>
                </a:lnTo>
                <a:lnTo>
                  <a:pt x="228547" y="7003216"/>
                </a:lnTo>
                <a:lnTo>
                  <a:pt x="241698" y="7054830"/>
                </a:lnTo>
                <a:lnTo>
                  <a:pt x="255210" y="7106319"/>
                </a:lnTo>
                <a:lnTo>
                  <a:pt x="269079" y="7157669"/>
                </a:lnTo>
                <a:lnTo>
                  <a:pt x="283305" y="7208881"/>
                </a:lnTo>
                <a:lnTo>
                  <a:pt x="297887" y="7259956"/>
                </a:lnTo>
                <a:lnTo>
                  <a:pt x="312825" y="7310893"/>
                </a:lnTo>
                <a:lnTo>
                  <a:pt x="328121" y="7361689"/>
                </a:lnTo>
                <a:lnTo>
                  <a:pt x="343769" y="7412346"/>
                </a:lnTo>
                <a:lnTo>
                  <a:pt x="359770" y="7462842"/>
                </a:lnTo>
                <a:lnTo>
                  <a:pt x="376120" y="7513177"/>
                </a:lnTo>
                <a:lnTo>
                  <a:pt x="392821" y="7563352"/>
                </a:lnTo>
                <a:lnTo>
                  <a:pt x="409873" y="7613369"/>
                </a:lnTo>
                <a:lnTo>
                  <a:pt x="427274" y="7663225"/>
                </a:lnTo>
                <a:lnTo>
                  <a:pt x="445023" y="7712914"/>
                </a:lnTo>
                <a:lnTo>
                  <a:pt x="463116" y="7762422"/>
                </a:lnTo>
                <a:lnTo>
                  <a:pt x="481553" y="7811753"/>
                </a:lnTo>
                <a:lnTo>
                  <a:pt x="500333" y="7860905"/>
                </a:lnTo>
                <a:lnTo>
                  <a:pt x="519455" y="7909880"/>
                </a:lnTo>
                <a:lnTo>
                  <a:pt x="538923" y="7958679"/>
                </a:lnTo>
                <a:lnTo>
                  <a:pt x="558728" y="8007280"/>
                </a:lnTo>
                <a:lnTo>
                  <a:pt x="578871" y="8055687"/>
                </a:lnTo>
                <a:lnTo>
                  <a:pt x="599348" y="8103896"/>
                </a:lnTo>
                <a:lnTo>
                  <a:pt x="620161" y="8151910"/>
                </a:lnTo>
                <a:lnTo>
                  <a:pt x="641309" y="8199724"/>
                </a:lnTo>
                <a:lnTo>
                  <a:pt x="662795" y="8247338"/>
                </a:lnTo>
                <a:lnTo>
                  <a:pt x="684610" y="8294743"/>
                </a:lnTo>
                <a:lnTo>
                  <a:pt x="706752" y="8341932"/>
                </a:lnTo>
                <a:lnTo>
                  <a:pt x="729221" y="8388907"/>
                </a:lnTo>
                <a:lnTo>
                  <a:pt x="752017" y="8435667"/>
                </a:lnTo>
                <a:lnTo>
                  <a:pt x="775140" y="8482213"/>
                </a:lnTo>
                <a:lnTo>
                  <a:pt x="798589" y="8528541"/>
                </a:lnTo>
                <a:lnTo>
                  <a:pt x="822363" y="8574634"/>
                </a:lnTo>
                <a:lnTo>
                  <a:pt x="846453" y="8620493"/>
                </a:lnTo>
                <a:lnTo>
                  <a:pt x="870860" y="8666119"/>
                </a:lnTo>
                <a:lnTo>
                  <a:pt x="895584" y="8711509"/>
                </a:lnTo>
                <a:lnTo>
                  <a:pt x="920628" y="8756663"/>
                </a:lnTo>
                <a:lnTo>
                  <a:pt x="945987" y="8801582"/>
                </a:lnTo>
                <a:lnTo>
                  <a:pt x="971659" y="8846245"/>
                </a:lnTo>
                <a:lnTo>
                  <a:pt x="997638" y="8890661"/>
                </a:lnTo>
                <a:lnTo>
                  <a:pt x="1023924" y="8934827"/>
                </a:lnTo>
                <a:lnTo>
                  <a:pt x="1050517" y="8978739"/>
                </a:lnTo>
                <a:lnTo>
                  <a:pt x="1077418" y="9022398"/>
                </a:lnTo>
                <a:lnTo>
                  <a:pt x="1104626" y="9065800"/>
                </a:lnTo>
                <a:lnTo>
                  <a:pt x="1132137" y="9108937"/>
                </a:lnTo>
                <a:lnTo>
                  <a:pt x="1159943" y="9151807"/>
                </a:lnTo>
                <a:lnTo>
                  <a:pt x="1188044" y="9194405"/>
                </a:lnTo>
                <a:lnTo>
                  <a:pt x="1216444" y="9236732"/>
                </a:lnTo>
                <a:lnTo>
                  <a:pt x="1245137" y="9278783"/>
                </a:lnTo>
                <a:lnTo>
                  <a:pt x="1274128" y="9320562"/>
                </a:lnTo>
                <a:lnTo>
                  <a:pt x="1303409" y="9362070"/>
                </a:lnTo>
                <a:lnTo>
                  <a:pt x="1332975" y="9403288"/>
                </a:lnTo>
                <a:lnTo>
                  <a:pt x="1362825" y="9444218"/>
                </a:lnTo>
                <a:lnTo>
                  <a:pt x="1392960" y="9484862"/>
                </a:lnTo>
                <a:lnTo>
                  <a:pt x="1423377" y="9525219"/>
                </a:lnTo>
                <a:lnTo>
                  <a:pt x="1454082" y="9565288"/>
                </a:lnTo>
                <a:lnTo>
                  <a:pt x="1485063" y="9605053"/>
                </a:lnTo>
                <a:lnTo>
                  <a:pt x="1516317" y="9644518"/>
                </a:lnTo>
                <a:lnTo>
                  <a:pt x="1547844" y="9683681"/>
                </a:lnTo>
                <a:lnTo>
                  <a:pt x="1579642" y="9722542"/>
                </a:lnTo>
                <a:lnTo>
                  <a:pt x="1611713" y="9761098"/>
                </a:lnTo>
                <a:lnTo>
                  <a:pt x="1644055" y="9799349"/>
                </a:lnTo>
                <a:lnTo>
                  <a:pt x="1676665" y="9837287"/>
                </a:lnTo>
                <a:lnTo>
                  <a:pt x="1709533" y="9874904"/>
                </a:lnTo>
                <a:lnTo>
                  <a:pt x="1742659" y="9912201"/>
                </a:lnTo>
                <a:lnTo>
                  <a:pt x="1776044" y="9949183"/>
                </a:lnTo>
                <a:lnTo>
                  <a:pt x="1809689" y="9985845"/>
                </a:lnTo>
                <a:lnTo>
                  <a:pt x="1843592" y="10022191"/>
                </a:lnTo>
                <a:lnTo>
                  <a:pt x="1877748" y="10058200"/>
                </a:lnTo>
                <a:lnTo>
                  <a:pt x="1912148" y="10093879"/>
                </a:lnTo>
                <a:lnTo>
                  <a:pt x="1946795" y="10129229"/>
                </a:lnTo>
                <a:lnTo>
                  <a:pt x="1981688" y="10164246"/>
                </a:lnTo>
                <a:lnTo>
                  <a:pt x="2016820" y="10198933"/>
                </a:lnTo>
                <a:lnTo>
                  <a:pt x="2052203" y="10233285"/>
                </a:lnTo>
                <a:lnTo>
                  <a:pt x="2087826" y="10267287"/>
                </a:lnTo>
                <a:lnTo>
                  <a:pt x="2108832" y="10286999"/>
                </a:lnTo>
                <a:lnTo>
                  <a:pt x="7582049" y="10286999"/>
                </a:lnTo>
                <a:lnTo>
                  <a:pt x="7582049" y="0"/>
                </a:lnTo>
                <a:close/>
              </a:path>
            </a:pathLst>
          </a:custGeom>
          <a:solidFill>
            <a:srgbClr val="48A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3142" y="1769256"/>
            <a:ext cx="972171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5175" y="4888859"/>
            <a:ext cx="15597649" cy="420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coolwe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1950" y="1208155"/>
            <a:ext cx="7339330" cy="27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830"/>
              </a:lnSpc>
            </a:pPr>
            <a:r>
              <a:rPr sz="8700" b="1" spc="-15" dirty="0">
                <a:solidFill>
                  <a:srgbClr val="262626"/>
                </a:solidFill>
                <a:latin typeface="Georgia"/>
                <a:cs typeface="Georgia"/>
              </a:rPr>
              <a:t>In</a:t>
            </a:r>
            <a:r>
              <a:rPr sz="8700" b="1" spc="-10" dirty="0">
                <a:solidFill>
                  <a:srgbClr val="262626"/>
                </a:solidFill>
                <a:latin typeface="Georgia"/>
                <a:cs typeface="Georgia"/>
              </a:rPr>
              <a:t>t</a:t>
            </a:r>
            <a:r>
              <a:rPr sz="8700" b="1" spc="-20" dirty="0">
                <a:solidFill>
                  <a:srgbClr val="262626"/>
                </a:solidFill>
                <a:latin typeface="Georgia"/>
                <a:cs typeface="Georgia"/>
              </a:rPr>
              <a:t>roduc</a:t>
            </a:r>
            <a:r>
              <a:rPr sz="8700" b="1" spc="-10" dirty="0">
                <a:solidFill>
                  <a:srgbClr val="262626"/>
                </a:solidFill>
                <a:latin typeface="Georgia"/>
                <a:cs typeface="Georgia"/>
              </a:rPr>
              <a:t>tion  </a:t>
            </a:r>
            <a:r>
              <a:rPr sz="8700" b="1" spc="-5" dirty="0">
                <a:solidFill>
                  <a:srgbClr val="262626"/>
                </a:solidFill>
                <a:latin typeface="Georgia"/>
                <a:cs typeface="Georgia"/>
              </a:rPr>
              <a:t>To</a:t>
            </a:r>
            <a:r>
              <a:rPr sz="8700" b="1" spc="-5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8700" b="1" spc="-10" dirty="0">
                <a:solidFill>
                  <a:srgbClr val="262626"/>
                </a:solidFill>
                <a:latin typeface="Georgia"/>
                <a:cs typeface="Georgia"/>
              </a:rPr>
              <a:t>React.js</a:t>
            </a:r>
            <a:endParaRPr sz="87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1950" y="4927901"/>
            <a:ext cx="11912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262626"/>
                </a:solidFill>
                <a:latin typeface="Trebuchet MS"/>
                <a:cs typeface="Trebuchet MS"/>
              </a:rPr>
              <a:t>React</a:t>
            </a:r>
            <a:r>
              <a:rPr sz="2900" b="1" spc="-1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900" b="1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8115" y="109131"/>
            <a:ext cx="1685922" cy="1638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>
                  <a:moveTo>
                    <a:pt x="804862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048623" y="0"/>
                  </a:lnTo>
                  <a:lnTo>
                    <a:pt x="8048623" y="1028699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0443"/>
              <a:ext cx="4599305" cy="9080500"/>
            </a:xfrm>
            <a:custGeom>
              <a:avLst/>
              <a:gdLst/>
              <a:ahLst/>
              <a:cxnLst/>
              <a:rect l="l" t="t" r="r" b="b"/>
              <a:pathLst>
                <a:path w="4599305" h="9080500">
                  <a:moveTo>
                    <a:pt x="526455" y="0"/>
                  </a:moveTo>
                  <a:lnTo>
                    <a:pt x="0" y="0"/>
                  </a:lnTo>
                  <a:lnTo>
                    <a:pt x="0" y="2489200"/>
                  </a:lnTo>
                  <a:lnTo>
                    <a:pt x="241272" y="2489200"/>
                  </a:lnTo>
                  <a:lnTo>
                    <a:pt x="288407" y="2501900"/>
                  </a:lnTo>
                  <a:lnTo>
                    <a:pt x="335215" y="2501900"/>
                  </a:lnTo>
                  <a:lnTo>
                    <a:pt x="381683" y="2514600"/>
                  </a:lnTo>
                  <a:lnTo>
                    <a:pt x="427802" y="2514600"/>
                  </a:lnTo>
                  <a:lnTo>
                    <a:pt x="739791" y="2603500"/>
                  </a:lnTo>
                  <a:lnTo>
                    <a:pt x="782664" y="2616200"/>
                  </a:lnTo>
                  <a:lnTo>
                    <a:pt x="825079" y="2641600"/>
                  </a:lnTo>
                  <a:lnTo>
                    <a:pt x="867021" y="2654300"/>
                  </a:lnTo>
                  <a:lnTo>
                    <a:pt x="908477" y="2679700"/>
                  </a:lnTo>
                  <a:lnTo>
                    <a:pt x="949437" y="2692400"/>
                  </a:lnTo>
                  <a:lnTo>
                    <a:pt x="989887" y="2717800"/>
                  </a:lnTo>
                  <a:lnTo>
                    <a:pt x="1029815" y="2730500"/>
                  </a:lnTo>
                  <a:lnTo>
                    <a:pt x="1108061" y="2781300"/>
                  </a:lnTo>
                  <a:lnTo>
                    <a:pt x="1146352" y="2806700"/>
                  </a:lnTo>
                  <a:lnTo>
                    <a:pt x="1184073" y="2832100"/>
                  </a:lnTo>
                  <a:lnTo>
                    <a:pt x="1221213" y="2857500"/>
                  </a:lnTo>
                  <a:lnTo>
                    <a:pt x="1257756" y="2882900"/>
                  </a:lnTo>
                  <a:lnTo>
                    <a:pt x="1293695" y="2908300"/>
                  </a:lnTo>
                  <a:lnTo>
                    <a:pt x="1329014" y="2933700"/>
                  </a:lnTo>
                  <a:lnTo>
                    <a:pt x="1363700" y="2959100"/>
                  </a:lnTo>
                  <a:lnTo>
                    <a:pt x="1397745" y="2997200"/>
                  </a:lnTo>
                  <a:lnTo>
                    <a:pt x="1431133" y="3022600"/>
                  </a:lnTo>
                  <a:lnTo>
                    <a:pt x="1463854" y="3060700"/>
                  </a:lnTo>
                  <a:lnTo>
                    <a:pt x="1495894" y="3086100"/>
                  </a:lnTo>
                  <a:lnTo>
                    <a:pt x="1527243" y="3124200"/>
                  </a:lnTo>
                  <a:lnTo>
                    <a:pt x="1557887" y="3149600"/>
                  </a:lnTo>
                  <a:lnTo>
                    <a:pt x="1587816" y="3187700"/>
                  </a:lnTo>
                  <a:lnTo>
                    <a:pt x="1617013" y="3213100"/>
                  </a:lnTo>
                  <a:lnTo>
                    <a:pt x="1645471" y="3251200"/>
                  </a:lnTo>
                  <a:lnTo>
                    <a:pt x="1673176" y="3289300"/>
                  </a:lnTo>
                  <a:lnTo>
                    <a:pt x="1700117" y="3327400"/>
                  </a:lnTo>
                  <a:lnTo>
                    <a:pt x="1726279" y="3365500"/>
                  </a:lnTo>
                  <a:lnTo>
                    <a:pt x="1751651" y="3403600"/>
                  </a:lnTo>
                  <a:lnTo>
                    <a:pt x="1776220" y="3441700"/>
                  </a:lnTo>
                  <a:lnTo>
                    <a:pt x="1799977" y="3479800"/>
                  </a:lnTo>
                  <a:lnTo>
                    <a:pt x="1822907" y="3517900"/>
                  </a:lnTo>
                  <a:lnTo>
                    <a:pt x="1844997" y="3556000"/>
                  </a:lnTo>
                  <a:lnTo>
                    <a:pt x="1866238" y="3594100"/>
                  </a:lnTo>
                  <a:lnTo>
                    <a:pt x="1886615" y="3632200"/>
                  </a:lnTo>
                  <a:lnTo>
                    <a:pt x="1906117" y="3670300"/>
                  </a:lnTo>
                  <a:lnTo>
                    <a:pt x="1924733" y="3721100"/>
                  </a:lnTo>
                  <a:lnTo>
                    <a:pt x="1942448" y="3759200"/>
                  </a:lnTo>
                  <a:lnTo>
                    <a:pt x="1959253" y="3797300"/>
                  </a:lnTo>
                  <a:lnTo>
                    <a:pt x="1975133" y="3848100"/>
                  </a:lnTo>
                  <a:lnTo>
                    <a:pt x="1990076" y="3886200"/>
                  </a:lnTo>
                  <a:lnTo>
                    <a:pt x="2004071" y="3924300"/>
                  </a:lnTo>
                  <a:lnTo>
                    <a:pt x="2017106" y="3975100"/>
                  </a:lnTo>
                  <a:lnTo>
                    <a:pt x="2029169" y="4013200"/>
                  </a:lnTo>
                  <a:lnTo>
                    <a:pt x="2040247" y="4064000"/>
                  </a:lnTo>
                  <a:lnTo>
                    <a:pt x="2050327" y="4102100"/>
                  </a:lnTo>
                  <a:lnTo>
                    <a:pt x="2059397" y="4152900"/>
                  </a:lnTo>
                  <a:lnTo>
                    <a:pt x="2067447" y="4203700"/>
                  </a:lnTo>
                  <a:lnTo>
                    <a:pt x="2074462" y="4241800"/>
                  </a:lnTo>
                  <a:lnTo>
                    <a:pt x="2080432" y="4292600"/>
                  </a:lnTo>
                  <a:lnTo>
                    <a:pt x="2085345" y="4343400"/>
                  </a:lnTo>
                  <a:lnTo>
                    <a:pt x="2089185" y="4381500"/>
                  </a:lnTo>
                  <a:lnTo>
                    <a:pt x="2091945" y="4432300"/>
                  </a:lnTo>
                  <a:lnTo>
                    <a:pt x="2093610" y="4483100"/>
                  </a:lnTo>
                  <a:lnTo>
                    <a:pt x="2094166" y="4533900"/>
                  </a:lnTo>
                  <a:lnTo>
                    <a:pt x="2093606" y="4572000"/>
                  </a:lnTo>
                  <a:lnTo>
                    <a:pt x="2091928" y="4622800"/>
                  </a:lnTo>
                  <a:lnTo>
                    <a:pt x="2089151" y="4673600"/>
                  </a:lnTo>
                  <a:lnTo>
                    <a:pt x="2085281" y="4724400"/>
                  </a:lnTo>
                  <a:lnTo>
                    <a:pt x="2080337" y="4762500"/>
                  </a:lnTo>
                  <a:lnTo>
                    <a:pt x="2074326" y="4813300"/>
                  </a:lnTo>
                  <a:lnTo>
                    <a:pt x="2067264" y="4864100"/>
                  </a:lnTo>
                  <a:lnTo>
                    <a:pt x="2059162" y="4902200"/>
                  </a:lnTo>
                  <a:lnTo>
                    <a:pt x="2050034" y="4953000"/>
                  </a:lnTo>
                  <a:lnTo>
                    <a:pt x="2039890" y="4991100"/>
                  </a:lnTo>
                  <a:lnTo>
                    <a:pt x="2028746" y="5041900"/>
                  </a:lnTo>
                  <a:lnTo>
                    <a:pt x="2016611" y="5092700"/>
                  </a:lnTo>
                  <a:lnTo>
                    <a:pt x="2003502" y="5130800"/>
                  </a:lnTo>
                  <a:lnTo>
                    <a:pt x="1989425" y="5168900"/>
                  </a:lnTo>
                  <a:lnTo>
                    <a:pt x="1974400" y="5219700"/>
                  </a:lnTo>
                  <a:lnTo>
                    <a:pt x="1958434" y="5257800"/>
                  </a:lnTo>
                  <a:lnTo>
                    <a:pt x="1941541" y="5308600"/>
                  </a:lnTo>
                  <a:lnTo>
                    <a:pt x="1923736" y="5346700"/>
                  </a:lnTo>
                  <a:lnTo>
                    <a:pt x="1905027" y="5384800"/>
                  </a:lnTo>
                  <a:lnTo>
                    <a:pt x="1885431" y="5422900"/>
                  </a:lnTo>
                  <a:lnTo>
                    <a:pt x="1864959" y="5473700"/>
                  </a:lnTo>
                  <a:lnTo>
                    <a:pt x="1843622" y="5511800"/>
                  </a:lnTo>
                  <a:lnTo>
                    <a:pt x="1821434" y="5549900"/>
                  </a:lnTo>
                  <a:lnTo>
                    <a:pt x="1798407" y="5588000"/>
                  </a:lnTo>
                  <a:lnTo>
                    <a:pt x="1774555" y="5626100"/>
                  </a:lnTo>
                  <a:lnTo>
                    <a:pt x="1749889" y="5664200"/>
                  </a:lnTo>
                  <a:lnTo>
                    <a:pt x="1724422" y="5702300"/>
                  </a:lnTo>
                  <a:lnTo>
                    <a:pt x="1698166" y="5740400"/>
                  </a:lnTo>
                  <a:lnTo>
                    <a:pt x="1671135" y="5765800"/>
                  </a:lnTo>
                  <a:lnTo>
                    <a:pt x="1643340" y="5803900"/>
                  </a:lnTo>
                  <a:lnTo>
                    <a:pt x="1614794" y="5842000"/>
                  </a:lnTo>
                  <a:lnTo>
                    <a:pt x="1585512" y="5880100"/>
                  </a:lnTo>
                  <a:lnTo>
                    <a:pt x="1555502" y="5905500"/>
                  </a:lnTo>
                  <a:lnTo>
                    <a:pt x="1524779" y="5943600"/>
                  </a:lnTo>
                  <a:lnTo>
                    <a:pt x="1493356" y="5969000"/>
                  </a:lnTo>
                  <a:lnTo>
                    <a:pt x="1461245" y="6007100"/>
                  </a:lnTo>
                  <a:lnTo>
                    <a:pt x="1428459" y="6032500"/>
                  </a:lnTo>
                  <a:lnTo>
                    <a:pt x="1395008" y="6070600"/>
                  </a:lnTo>
                  <a:lnTo>
                    <a:pt x="1360909" y="6096000"/>
                  </a:lnTo>
                  <a:lnTo>
                    <a:pt x="1326172" y="6121400"/>
                  </a:lnTo>
                  <a:lnTo>
                    <a:pt x="1290808" y="6146800"/>
                  </a:lnTo>
                  <a:lnTo>
                    <a:pt x="1254832" y="6184900"/>
                  </a:lnTo>
                  <a:lnTo>
                    <a:pt x="1218257" y="6210300"/>
                  </a:lnTo>
                  <a:lnTo>
                    <a:pt x="1181093" y="6235700"/>
                  </a:lnTo>
                  <a:lnTo>
                    <a:pt x="1143355" y="6261100"/>
                  </a:lnTo>
                  <a:lnTo>
                    <a:pt x="1105054" y="6273800"/>
                  </a:lnTo>
                  <a:lnTo>
                    <a:pt x="1026814" y="6324600"/>
                  </a:lnTo>
                  <a:lnTo>
                    <a:pt x="986901" y="6350000"/>
                  </a:lnTo>
                  <a:lnTo>
                    <a:pt x="946476" y="6362700"/>
                  </a:lnTo>
                  <a:lnTo>
                    <a:pt x="905551" y="6388100"/>
                  </a:lnTo>
                  <a:lnTo>
                    <a:pt x="864139" y="6400800"/>
                  </a:lnTo>
                  <a:lnTo>
                    <a:pt x="822252" y="6426200"/>
                  </a:lnTo>
                  <a:lnTo>
                    <a:pt x="693868" y="6464300"/>
                  </a:lnTo>
                  <a:lnTo>
                    <a:pt x="650209" y="6489700"/>
                  </a:lnTo>
                  <a:lnTo>
                    <a:pt x="561666" y="6515100"/>
                  </a:lnTo>
                  <a:lnTo>
                    <a:pt x="516807" y="6515100"/>
                  </a:lnTo>
                  <a:lnTo>
                    <a:pt x="380039" y="6553200"/>
                  </a:lnTo>
                  <a:lnTo>
                    <a:pt x="333758" y="6553200"/>
                  </a:lnTo>
                  <a:lnTo>
                    <a:pt x="287156" y="6565900"/>
                  </a:lnTo>
                  <a:lnTo>
                    <a:pt x="193026" y="6565900"/>
                  </a:lnTo>
                  <a:lnTo>
                    <a:pt x="145527" y="6578600"/>
                  </a:lnTo>
                  <a:lnTo>
                    <a:pt x="0" y="6578600"/>
                  </a:lnTo>
                  <a:lnTo>
                    <a:pt x="0" y="9080500"/>
                  </a:lnTo>
                  <a:lnTo>
                    <a:pt x="337350" y="9080500"/>
                  </a:lnTo>
                  <a:lnTo>
                    <a:pt x="384848" y="9067800"/>
                  </a:lnTo>
                  <a:lnTo>
                    <a:pt x="479443" y="9067800"/>
                  </a:lnTo>
                  <a:lnTo>
                    <a:pt x="526535" y="9055100"/>
                  </a:lnTo>
                  <a:lnTo>
                    <a:pt x="620295" y="9055100"/>
                  </a:lnTo>
                  <a:lnTo>
                    <a:pt x="666959" y="9042400"/>
                  </a:lnTo>
                  <a:lnTo>
                    <a:pt x="713476" y="9042400"/>
                  </a:lnTo>
                  <a:lnTo>
                    <a:pt x="759841" y="9029700"/>
                  </a:lnTo>
                  <a:lnTo>
                    <a:pt x="806055" y="9029700"/>
                  </a:lnTo>
                  <a:lnTo>
                    <a:pt x="898013" y="9004300"/>
                  </a:lnTo>
                  <a:lnTo>
                    <a:pt x="943754" y="9004300"/>
                  </a:lnTo>
                  <a:lnTo>
                    <a:pt x="1169963" y="8940800"/>
                  </a:lnTo>
                  <a:lnTo>
                    <a:pt x="1214688" y="8940800"/>
                  </a:lnTo>
                  <a:lnTo>
                    <a:pt x="1391790" y="8890000"/>
                  </a:lnTo>
                  <a:lnTo>
                    <a:pt x="1435604" y="8864600"/>
                  </a:lnTo>
                  <a:lnTo>
                    <a:pt x="1651760" y="8813800"/>
                  </a:lnTo>
                  <a:lnTo>
                    <a:pt x="1694394" y="8788400"/>
                  </a:lnTo>
                  <a:lnTo>
                    <a:pt x="1779041" y="8763000"/>
                  </a:lnTo>
                  <a:lnTo>
                    <a:pt x="1821051" y="8737600"/>
                  </a:lnTo>
                  <a:lnTo>
                    <a:pt x="1862848" y="8724900"/>
                  </a:lnTo>
                  <a:lnTo>
                    <a:pt x="1904431" y="8699500"/>
                  </a:lnTo>
                  <a:lnTo>
                    <a:pt x="1945794" y="8686800"/>
                  </a:lnTo>
                  <a:lnTo>
                    <a:pt x="1986937" y="8661400"/>
                  </a:lnTo>
                  <a:lnTo>
                    <a:pt x="2027858" y="8648700"/>
                  </a:lnTo>
                  <a:lnTo>
                    <a:pt x="2068554" y="8623300"/>
                  </a:lnTo>
                  <a:lnTo>
                    <a:pt x="2109021" y="8610600"/>
                  </a:lnTo>
                  <a:lnTo>
                    <a:pt x="2189264" y="8559800"/>
                  </a:lnTo>
                  <a:lnTo>
                    <a:pt x="2229032" y="8547100"/>
                  </a:lnTo>
                  <a:lnTo>
                    <a:pt x="2346902" y="8470900"/>
                  </a:lnTo>
                  <a:lnTo>
                    <a:pt x="2385705" y="8458200"/>
                  </a:lnTo>
                  <a:lnTo>
                    <a:pt x="2424259" y="8432800"/>
                  </a:lnTo>
                  <a:lnTo>
                    <a:pt x="2575951" y="8331200"/>
                  </a:lnTo>
                  <a:lnTo>
                    <a:pt x="2723475" y="8216900"/>
                  </a:lnTo>
                  <a:lnTo>
                    <a:pt x="2831288" y="8140700"/>
                  </a:lnTo>
                  <a:lnTo>
                    <a:pt x="2866674" y="8102600"/>
                  </a:lnTo>
                  <a:lnTo>
                    <a:pt x="2971138" y="8026400"/>
                  </a:lnTo>
                  <a:lnTo>
                    <a:pt x="3005386" y="7988300"/>
                  </a:lnTo>
                  <a:lnTo>
                    <a:pt x="3073010" y="7937500"/>
                  </a:lnTo>
                  <a:lnTo>
                    <a:pt x="3106379" y="7899400"/>
                  </a:lnTo>
                  <a:lnTo>
                    <a:pt x="3172222" y="7848600"/>
                  </a:lnTo>
                  <a:lnTo>
                    <a:pt x="3204691" y="7810500"/>
                  </a:lnTo>
                  <a:lnTo>
                    <a:pt x="3236855" y="7785100"/>
                  </a:lnTo>
                  <a:lnTo>
                    <a:pt x="3268710" y="7747000"/>
                  </a:lnTo>
                  <a:lnTo>
                    <a:pt x="3300255" y="7721600"/>
                  </a:lnTo>
                  <a:lnTo>
                    <a:pt x="3331486" y="7683500"/>
                  </a:lnTo>
                  <a:lnTo>
                    <a:pt x="3362402" y="7658100"/>
                  </a:lnTo>
                  <a:lnTo>
                    <a:pt x="3393001" y="7620000"/>
                  </a:lnTo>
                  <a:lnTo>
                    <a:pt x="3423278" y="7581900"/>
                  </a:lnTo>
                  <a:lnTo>
                    <a:pt x="3453234" y="7556500"/>
                  </a:lnTo>
                  <a:lnTo>
                    <a:pt x="3482864" y="7518400"/>
                  </a:lnTo>
                  <a:lnTo>
                    <a:pt x="3512165" y="7480300"/>
                  </a:lnTo>
                  <a:lnTo>
                    <a:pt x="3541137" y="7454900"/>
                  </a:lnTo>
                  <a:lnTo>
                    <a:pt x="3569775" y="7416800"/>
                  </a:lnTo>
                  <a:lnTo>
                    <a:pt x="3598076" y="7378700"/>
                  </a:lnTo>
                  <a:lnTo>
                    <a:pt x="3626041" y="7353300"/>
                  </a:lnTo>
                  <a:lnTo>
                    <a:pt x="3653665" y="7315200"/>
                  </a:lnTo>
                  <a:lnTo>
                    <a:pt x="3680946" y="7277100"/>
                  </a:lnTo>
                  <a:lnTo>
                    <a:pt x="3707883" y="7239000"/>
                  </a:lnTo>
                  <a:lnTo>
                    <a:pt x="3734470" y="7200900"/>
                  </a:lnTo>
                  <a:lnTo>
                    <a:pt x="3760707" y="7162800"/>
                  </a:lnTo>
                  <a:lnTo>
                    <a:pt x="3786592" y="7137400"/>
                  </a:lnTo>
                  <a:lnTo>
                    <a:pt x="3812120" y="7099300"/>
                  </a:lnTo>
                  <a:lnTo>
                    <a:pt x="3837291" y="7061200"/>
                  </a:lnTo>
                  <a:lnTo>
                    <a:pt x="3862101" y="7023100"/>
                  </a:lnTo>
                  <a:lnTo>
                    <a:pt x="3886549" y="6985000"/>
                  </a:lnTo>
                  <a:lnTo>
                    <a:pt x="3910629" y="6946900"/>
                  </a:lnTo>
                  <a:lnTo>
                    <a:pt x="3934344" y="6908800"/>
                  </a:lnTo>
                  <a:lnTo>
                    <a:pt x="3957687" y="6870700"/>
                  </a:lnTo>
                  <a:lnTo>
                    <a:pt x="3980657" y="6832600"/>
                  </a:lnTo>
                  <a:lnTo>
                    <a:pt x="4003250" y="6794500"/>
                  </a:lnTo>
                  <a:lnTo>
                    <a:pt x="4025468" y="6743700"/>
                  </a:lnTo>
                  <a:lnTo>
                    <a:pt x="4047304" y="6705600"/>
                  </a:lnTo>
                  <a:lnTo>
                    <a:pt x="4068756" y="6667500"/>
                  </a:lnTo>
                  <a:lnTo>
                    <a:pt x="4089824" y="6629400"/>
                  </a:lnTo>
                  <a:lnTo>
                    <a:pt x="4110502" y="6591300"/>
                  </a:lnTo>
                  <a:lnTo>
                    <a:pt x="4130790" y="6553200"/>
                  </a:lnTo>
                  <a:lnTo>
                    <a:pt x="4150686" y="6502400"/>
                  </a:lnTo>
                  <a:lnTo>
                    <a:pt x="4170187" y="6464300"/>
                  </a:lnTo>
                  <a:lnTo>
                    <a:pt x="4189289" y="6426200"/>
                  </a:lnTo>
                  <a:lnTo>
                    <a:pt x="4207990" y="6388100"/>
                  </a:lnTo>
                  <a:lnTo>
                    <a:pt x="4226289" y="6337300"/>
                  </a:lnTo>
                  <a:lnTo>
                    <a:pt x="4244181" y="6299200"/>
                  </a:lnTo>
                  <a:lnTo>
                    <a:pt x="4261666" y="6261100"/>
                  </a:lnTo>
                  <a:lnTo>
                    <a:pt x="4278740" y="6223000"/>
                  </a:lnTo>
                  <a:lnTo>
                    <a:pt x="4295400" y="6172200"/>
                  </a:lnTo>
                  <a:lnTo>
                    <a:pt x="4311646" y="6134100"/>
                  </a:lnTo>
                  <a:lnTo>
                    <a:pt x="4327474" y="6083300"/>
                  </a:lnTo>
                  <a:lnTo>
                    <a:pt x="4342879" y="6045200"/>
                  </a:lnTo>
                  <a:lnTo>
                    <a:pt x="4357864" y="6007100"/>
                  </a:lnTo>
                  <a:lnTo>
                    <a:pt x="4372422" y="5956300"/>
                  </a:lnTo>
                  <a:lnTo>
                    <a:pt x="4386552" y="5918200"/>
                  </a:lnTo>
                  <a:lnTo>
                    <a:pt x="4400251" y="5867400"/>
                  </a:lnTo>
                  <a:lnTo>
                    <a:pt x="4413516" y="5829300"/>
                  </a:lnTo>
                  <a:lnTo>
                    <a:pt x="4426346" y="5778500"/>
                  </a:lnTo>
                  <a:lnTo>
                    <a:pt x="4438740" y="5740400"/>
                  </a:lnTo>
                  <a:lnTo>
                    <a:pt x="4450690" y="5689600"/>
                  </a:lnTo>
                  <a:lnTo>
                    <a:pt x="4462199" y="5651500"/>
                  </a:lnTo>
                  <a:lnTo>
                    <a:pt x="4473262" y="5600700"/>
                  </a:lnTo>
                  <a:lnTo>
                    <a:pt x="4483878" y="5562600"/>
                  </a:lnTo>
                  <a:lnTo>
                    <a:pt x="4494042" y="5511800"/>
                  </a:lnTo>
                  <a:lnTo>
                    <a:pt x="4503752" y="5473700"/>
                  </a:lnTo>
                  <a:lnTo>
                    <a:pt x="4513008" y="5422900"/>
                  </a:lnTo>
                  <a:lnTo>
                    <a:pt x="4521804" y="5384800"/>
                  </a:lnTo>
                  <a:lnTo>
                    <a:pt x="4530142" y="5334000"/>
                  </a:lnTo>
                  <a:lnTo>
                    <a:pt x="4538014" y="5283200"/>
                  </a:lnTo>
                  <a:lnTo>
                    <a:pt x="4545422" y="5245100"/>
                  </a:lnTo>
                  <a:lnTo>
                    <a:pt x="4552363" y="5194300"/>
                  </a:lnTo>
                  <a:lnTo>
                    <a:pt x="4558831" y="5143500"/>
                  </a:lnTo>
                  <a:lnTo>
                    <a:pt x="4564827" y="5105400"/>
                  </a:lnTo>
                  <a:lnTo>
                    <a:pt x="4570346" y="5054600"/>
                  </a:lnTo>
                  <a:lnTo>
                    <a:pt x="4575388" y="5003800"/>
                  </a:lnTo>
                  <a:lnTo>
                    <a:pt x="4579950" y="4965700"/>
                  </a:lnTo>
                  <a:lnTo>
                    <a:pt x="4584028" y="4914900"/>
                  </a:lnTo>
                  <a:lnTo>
                    <a:pt x="4587619" y="4864100"/>
                  </a:lnTo>
                  <a:lnTo>
                    <a:pt x="4590723" y="4813300"/>
                  </a:lnTo>
                  <a:lnTo>
                    <a:pt x="4593338" y="4775200"/>
                  </a:lnTo>
                  <a:lnTo>
                    <a:pt x="4595458" y="4724400"/>
                  </a:lnTo>
                  <a:lnTo>
                    <a:pt x="4597082" y="4673600"/>
                  </a:lnTo>
                  <a:lnTo>
                    <a:pt x="4598207" y="4622800"/>
                  </a:lnTo>
                  <a:lnTo>
                    <a:pt x="4598833" y="4584700"/>
                  </a:lnTo>
                  <a:lnTo>
                    <a:pt x="4598955" y="4533900"/>
                  </a:lnTo>
                  <a:lnTo>
                    <a:pt x="4598704" y="4483100"/>
                  </a:lnTo>
                  <a:lnTo>
                    <a:pt x="4597955" y="4432300"/>
                  </a:lnTo>
                  <a:lnTo>
                    <a:pt x="4596706" y="4381500"/>
                  </a:lnTo>
                  <a:lnTo>
                    <a:pt x="4594962" y="4343400"/>
                  </a:lnTo>
                  <a:lnTo>
                    <a:pt x="4592727" y="4292600"/>
                  </a:lnTo>
                  <a:lnTo>
                    <a:pt x="4590002" y="4241800"/>
                  </a:lnTo>
                  <a:lnTo>
                    <a:pt x="4586789" y="4191000"/>
                  </a:lnTo>
                  <a:lnTo>
                    <a:pt x="4583090" y="4152900"/>
                  </a:lnTo>
                  <a:lnTo>
                    <a:pt x="4578910" y="4102100"/>
                  </a:lnTo>
                  <a:lnTo>
                    <a:pt x="4574249" y="4051300"/>
                  </a:lnTo>
                  <a:lnTo>
                    <a:pt x="4569110" y="4013200"/>
                  </a:lnTo>
                  <a:lnTo>
                    <a:pt x="4563496" y="3962400"/>
                  </a:lnTo>
                  <a:lnTo>
                    <a:pt x="4557409" y="3911600"/>
                  </a:lnTo>
                  <a:lnTo>
                    <a:pt x="4550851" y="3873500"/>
                  </a:lnTo>
                  <a:lnTo>
                    <a:pt x="4543827" y="3822700"/>
                  </a:lnTo>
                  <a:lnTo>
                    <a:pt x="4536338" y="3771900"/>
                  </a:lnTo>
                  <a:lnTo>
                    <a:pt x="4528385" y="3733800"/>
                  </a:lnTo>
                  <a:lnTo>
                    <a:pt x="4519971" y="3683000"/>
                  </a:lnTo>
                  <a:lnTo>
                    <a:pt x="4511100" y="3632200"/>
                  </a:lnTo>
                  <a:lnTo>
                    <a:pt x="4501774" y="3594100"/>
                  </a:lnTo>
                  <a:lnTo>
                    <a:pt x="4491995" y="3543300"/>
                  </a:lnTo>
                  <a:lnTo>
                    <a:pt x="4481765" y="3505200"/>
                  </a:lnTo>
                  <a:lnTo>
                    <a:pt x="4471087" y="3454400"/>
                  </a:lnTo>
                  <a:lnTo>
                    <a:pt x="4459963" y="3416300"/>
                  </a:lnTo>
                  <a:lnTo>
                    <a:pt x="4448396" y="3365500"/>
                  </a:lnTo>
                  <a:lnTo>
                    <a:pt x="4436389" y="3327400"/>
                  </a:lnTo>
                  <a:lnTo>
                    <a:pt x="4423943" y="3276600"/>
                  </a:lnTo>
                  <a:lnTo>
                    <a:pt x="4411063" y="3238500"/>
                  </a:lnTo>
                  <a:lnTo>
                    <a:pt x="4397748" y="3187700"/>
                  </a:lnTo>
                  <a:lnTo>
                    <a:pt x="4384004" y="3149600"/>
                  </a:lnTo>
                  <a:lnTo>
                    <a:pt x="4369831" y="3098800"/>
                  </a:lnTo>
                  <a:lnTo>
                    <a:pt x="4355232" y="3060700"/>
                  </a:lnTo>
                  <a:lnTo>
                    <a:pt x="4340209" y="3022600"/>
                  </a:lnTo>
                  <a:lnTo>
                    <a:pt x="4324766" y="2971800"/>
                  </a:lnTo>
                  <a:lnTo>
                    <a:pt x="4308905" y="2933700"/>
                  </a:lnTo>
                  <a:lnTo>
                    <a:pt x="4292627" y="2882900"/>
                  </a:lnTo>
                  <a:lnTo>
                    <a:pt x="4275937" y="2844800"/>
                  </a:lnTo>
                  <a:lnTo>
                    <a:pt x="4258835" y="2806700"/>
                  </a:lnTo>
                  <a:lnTo>
                    <a:pt x="4241325" y="2768600"/>
                  </a:lnTo>
                  <a:lnTo>
                    <a:pt x="4223409" y="2717800"/>
                  </a:lnTo>
                  <a:lnTo>
                    <a:pt x="4205090" y="2679700"/>
                  </a:lnTo>
                  <a:lnTo>
                    <a:pt x="4186368" y="2641600"/>
                  </a:lnTo>
                  <a:lnTo>
                    <a:pt x="4167249" y="2590800"/>
                  </a:lnTo>
                  <a:lnTo>
                    <a:pt x="4147733" y="2552700"/>
                  </a:lnTo>
                  <a:lnTo>
                    <a:pt x="4127825" y="2514600"/>
                  </a:lnTo>
                  <a:lnTo>
                    <a:pt x="4107525" y="2476500"/>
                  </a:lnTo>
                  <a:lnTo>
                    <a:pt x="4086835" y="2438400"/>
                  </a:lnTo>
                  <a:lnTo>
                    <a:pt x="4065761" y="2400300"/>
                  </a:lnTo>
                  <a:lnTo>
                    <a:pt x="4044302" y="2349500"/>
                  </a:lnTo>
                  <a:lnTo>
                    <a:pt x="4022462" y="2311400"/>
                  </a:lnTo>
                  <a:lnTo>
                    <a:pt x="4000243" y="2273300"/>
                  </a:lnTo>
                  <a:lnTo>
                    <a:pt x="3977647" y="2235200"/>
                  </a:lnTo>
                  <a:lnTo>
                    <a:pt x="3954679" y="2197100"/>
                  </a:lnTo>
                  <a:lnTo>
                    <a:pt x="3931338" y="2159000"/>
                  </a:lnTo>
                  <a:lnTo>
                    <a:pt x="3907628" y="2120900"/>
                  </a:lnTo>
                  <a:lnTo>
                    <a:pt x="3883553" y="2082800"/>
                  </a:lnTo>
                  <a:lnTo>
                    <a:pt x="3859113" y="2044700"/>
                  </a:lnTo>
                  <a:lnTo>
                    <a:pt x="3834311" y="2006600"/>
                  </a:lnTo>
                  <a:lnTo>
                    <a:pt x="3809151" y="1968500"/>
                  </a:lnTo>
                  <a:lnTo>
                    <a:pt x="3783633" y="1930400"/>
                  </a:lnTo>
                  <a:lnTo>
                    <a:pt x="3757762" y="1892300"/>
                  </a:lnTo>
                  <a:lnTo>
                    <a:pt x="3731539" y="1866900"/>
                  </a:lnTo>
                  <a:lnTo>
                    <a:pt x="3704968" y="1828800"/>
                  </a:lnTo>
                  <a:lnTo>
                    <a:pt x="3678049" y="1790700"/>
                  </a:lnTo>
                  <a:lnTo>
                    <a:pt x="3650787" y="1752600"/>
                  </a:lnTo>
                  <a:lnTo>
                    <a:pt x="3623181" y="1714500"/>
                  </a:lnTo>
                  <a:lnTo>
                    <a:pt x="3595237" y="1689100"/>
                  </a:lnTo>
                  <a:lnTo>
                    <a:pt x="3566958" y="1651000"/>
                  </a:lnTo>
                  <a:lnTo>
                    <a:pt x="3538343" y="1612900"/>
                  </a:lnTo>
                  <a:lnTo>
                    <a:pt x="3509396" y="1574800"/>
                  </a:lnTo>
                  <a:lnTo>
                    <a:pt x="3480120" y="1549400"/>
                  </a:lnTo>
                  <a:lnTo>
                    <a:pt x="3450516" y="1511300"/>
                  </a:lnTo>
                  <a:lnTo>
                    <a:pt x="3420588" y="1473200"/>
                  </a:lnTo>
                  <a:lnTo>
                    <a:pt x="3390339" y="1447800"/>
                  </a:lnTo>
                  <a:lnTo>
                    <a:pt x="3359771" y="1409700"/>
                  </a:lnTo>
                  <a:lnTo>
                    <a:pt x="3328884" y="1384300"/>
                  </a:lnTo>
                  <a:lnTo>
                    <a:pt x="3297684" y="1346200"/>
                  </a:lnTo>
                  <a:lnTo>
                    <a:pt x="3266170" y="1320800"/>
                  </a:lnTo>
                  <a:lnTo>
                    <a:pt x="3234349" y="1282700"/>
                  </a:lnTo>
                  <a:lnTo>
                    <a:pt x="3202219" y="1257300"/>
                  </a:lnTo>
                  <a:lnTo>
                    <a:pt x="3169785" y="1219200"/>
                  </a:lnTo>
                  <a:lnTo>
                    <a:pt x="3137048" y="1193800"/>
                  </a:lnTo>
                  <a:lnTo>
                    <a:pt x="3104013" y="1155700"/>
                  </a:lnTo>
                  <a:lnTo>
                    <a:pt x="3037052" y="1104900"/>
                  </a:lnTo>
                  <a:lnTo>
                    <a:pt x="3003132" y="1066800"/>
                  </a:lnTo>
                  <a:lnTo>
                    <a:pt x="2899642" y="990600"/>
                  </a:lnTo>
                  <a:lnTo>
                    <a:pt x="2864576" y="952500"/>
                  </a:lnTo>
                  <a:lnTo>
                    <a:pt x="2793610" y="901700"/>
                  </a:lnTo>
                  <a:lnTo>
                    <a:pt x="2685102" y="825500"/>
                  </a:lnTo>
                  <a:lnTo>
                    <a:pt x="2536691" y="723900"/>
                  </a:lnTo>
                  <a:lnTo>
                    <a:pt x="2384158" y="622300"/>
                  </a:lnTo>
                  <a:lnTo>
                    <a:pt x="2345397" y="609600"/>
                  </a:lnTo>
                  <a:lnTo>
                    <a:pt x="2227657" y="533400"/>
                  </a:lnTo>
                  <a:lnTo>
                    <a:pt x="2187931" y="520700"/>
                  </a:lnTo>
                  <a:lnTo>
                    <a:pt x="2107777" y="469900"/>
                  </a:lnTo>
                  <a:lnTo>
                    <a:pt x="2067351" y="457200"/>
                  </a:lnTo>
                  <a:lnTo>
                    <a:pt x="2026699" y="431800"/>
                  </a:lnTo>
                  <a:lnTo>
                    <a:pt x="1985821" y="419100"/>
                  </a:lnTo>
                  <a:lnTo>
                    <a:pt x="1944719" y="393700"/>
                  </a:lnTo>
                  <a:lnTo>
                    <a:pt x="1903397" y="381000"/>
                  </a:lnTo>
                  <a:lnTo>
                    <a:pt x="1861855" y="355600"/>
                  </a:lnTo>
                  <a:lnTo>
                    <a:pt x="1820100" y="342900"/>
                  </a:lnTo>
                  <a:lnTo>
                    <a:pt x="1778130" y="317500"/>
                  </a:lnTo>
                  <a:lnTo>
                    <a:pt x="1693562" y="292100"/>
                  </a:lnTo>
                  <a:lnTo>
                    <a:pt x="1650968" y="266700"/>
                  </a:lnTo>
                  <a:lnTo>
                    <a:pt x="1478583" y="215900"/>
                  </a:lnTo>
                  <a:lnTo>
                    <a:pt x="1434997" y="190500"/>
                  </a:lnTo>
                  <a:lnTo>
                    <a:pt x="1169555" y="114300"/>
                  </a:lnTo>
                  <a:lnTo>
                    <a:pt x="1124684" y="114300"/>
                  </a:lnTo>
                  <a:lnTo>
                    <a:pt x="943489" y="63500"/>
                  </a:lnTo>
                  <a:lnTo>
                    <a:pt x="897773" y="63500"/>
                  </a:lnTo>
                  <a:lnTo>
                    <a:pt x="805863" y="38100"/>
                  </a:lnTo>
                  <a:lnTo>
                    <a:pt x="759672" y="38100"/>
                  </a:lnTo>
                  <a:lnTo>
                    <a:pt x="713327" y="25400"/>
                  </a:lnTo>
                  <a:lnTo>
                    <a:pt x="666830" y="25400"/>
                  </a:lnTo>
                  <a:lnTo>
                    <a:pt x="620184" y="12700"/>
                  </a:lnTo>
                  <a:lnTo>
                    <a:pt x="573392" y="12700"/>
                  </a:lnTo>
                  <a:lnTo>
                    <a:pt x="52645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6087" y="7438459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909919" y="0"/>
                  </a:moveTo>
                  <a:lnTo>
                    <a:pt x="831851" y="3354"/>
                  </a:lnTo>
                  <a:lnTo>
                    <a:pt x="787462" y="8276"/>
                  </a:lnTo>
                  <a:lnTo>
                    <a:pt x="743367" y="15370"/>
                  </a:lnTo>
                  <a:lnTo>
                    <a:pt x="699676" y="24621"/>
                  </a:lnTo>
                  <a:lnTo>
                    <a:pt x="656489" y="36003"/>
                  </a:lnTo>
                  <a:lnTo>
                    <a:pt x="613914" y="49490"/>
                  </a:lnTo>
                  <a:lnTo>
                    <a:pt x="572049" y="65051"/>
                  </a:lnTo>
                  <a:lnTo>
                    <a:pt x="531002" y="82647"/>
                  </a:lnTo>
                  <a:lnTo>
                    <a:pt x="490866" y="102237"/>
                  </a:lnTo>
                  <a:lnTo>
                    <a:pt x="451738" y="123772"/>
                  </a:lnTo>
                  <a:lnTo>
                    <a:pt x="413716" y="147200"/>
                  </a:lnTo>
                  <a:lnTo>
                    <a:pt x="376889" y="172467"/>
                  </a:lnTo>
                  <a:lnTo>
                    <a:pt x="341346" y="199509"/>
                  </a:lnTo>
                  <a:lnTo>
                    <a:pt x="307173" y="228264"/>
                  </a:lnTo>
                  <a:lnTo>
                    <a:pt x="274452" y="258659"/>
                  </a:lnTo>
                  <a:lnTo>
                    <a:pt x="243263" y="290625"/>
                  </a:lnTo>
                  <a:lnTo>
                    <a:pt x="213678" y="324082"/>
                  </a:lnTo>
                  <a:lnTo>
                    <a:pt x="185770" y="358952"/>
                  </a:lnTo>
                  <a:lnTo>
                    <a:pt x="159608" y="395147"/>
                  </a:lnTo>
                  <a:lnTo>
                    <a:pt x="135253" y="432583"/>
                  </a:lnTo>
                  <a:lnTo>
                    <a:pt x="112764" y="471169"/>
                  </a:lnTo>
                  <a:lnTo>
                    <a:pt x="92196" y="510813"/>
                  </a:lnTo>
                  <a:lnTo>
                    <a:pt x="73599" y="551416"/>
                  </a:lnTo>
                  <a:lnTo>
                    <a:pt x="57015" y="592884"/>
                  </a:lnTo>
                  <a:lnTo>
                    <a:pt x="42486" y="635116"/>
                  </a:lnTo>
                  <a:lnTo>
                    <a:pt x="30046" y="678011"/>
                  </a:lnTo>
                  <a:lnTo>
                    <a:pt x="19728" y="721462"/>
                  </a:lnTo>
                  <a:lnTo>
                    <a:pt x="11553" y="765369"/>
                  </a:lnTo>
                  <a:lnTo>
                    <a:pt x="5543" y="809624"/>
                  </a:lnTo>
                  <a:lnTo>
                    <a:pt x="1710" y="854120"/>
                  </a:lnTo>
                  <a:lnTo>
                    <a:pt x="67" y="898752"/>
                  </a:lnTo>
                  <a:lnTo>
                    <a:pt x="0" y="909919"/>
                  </a:lnTo>
                  <a:lnTo>
                    <a:pt x="1094" y="954566"/>
                  </a:lnTo>
                  <a:lnTo>
                    <a:pt x="4380" y="999106"/>
                  </a:lnTo>
                  <a:lnTo>
                    <a:pt x="9847" y="1043433"/>
                  </a:lnTo>
                  <a:lnTo>
                    <a:pt x="17481" y="1087437"/>
                  </a:lnTo>
                  <a:lnTo>
                    <a:pt x="27268" y="1131011"/>
                  </a:lnTo>
                  <a:lnTo>
                    <a:pt x="39179" y="1174055"/>
                  </a:lnTo>
                  <a:lnTo>
                    <a:pt x="53188" y="1216460"/>
                  </a:lnTo>
                  <a:lnTo>
                    <a:pt x="69261" y="1258130"/>
                  </a:lnTo>
                  <a:lnTo>
                    <a:pt x="87360" y="1298961"/>
                  </a:lnTo>
                  <a:lnTo>
                    <a:pt x="107440" y="1338851"/>
                  </a:lnTo>
                  <a:lnTo>
                    <a:pt x="129453" y="1377712"/>
                  </a:lnTo>
                  <a:lnTo>
                    <a:pt x="153348" y="1415445"/>
                  </a:lnTo>
                  <a:lnTo>
                    <a:pt x="179063" y="1451959"/>
                  </a:lnTo>
                  <a:lnTo>
                    <a:pt x="206541" y="1487164"/>
                  </a:lnTo>
                  <a:lnTo>
                    <a:pt x="235713" y="1520985"/>
                  </a:lnTo>
                  <a:lnTo>
                    <a:pt x="266508" y="1553330"/>
                  </a:lnTo>
                  <a:lnTo>
                    <a:pt x="298853" y="1584127"/>
                  </a:lnTo>
                  <a:lnTo>
                    <a:pt x="332671" y="1613299"/>
                  </a:lnTo>
                  <a:lnTo>
                    <a:pt x="367879" y="1640774"/>
                  </a:lnTo>
                  <a:lnTo>
                    <a:pt x="404393" y="1666489"/>
                  </a:lnTo>
                  <a:lnTo>
                    <a:pt x="442125" y="1690383"/>
                  </a:lnTo>
                  <a:lnTo>
                    <a:pt x="480985" y="1712396"/>
                  </a:lnTo>
                  <a:lnTo>
                    <a:pt x="520877" y="1732476"/>
                  </a:lnTo>
                  <a:lnTo>
                    <a:pt x="561707" y="1750576"/>
                  </a:lnTo>
                  <a:lnTo>
                    <a:pt x="603378" y="1766649"/>
                  </a:lnTo>
                  <a:lnTo>
                    <a:pt x="645784" y="1780658"/>
                  </a:lnTo>
                  <a:lnTo>
                    <a:pt x="688827" y="1792571"/>
                  </a:lnTo>
                  <a:lnTo>
                    <a:pt x="732401" y="1802354"/>
                  </a:lnTo>
                  <a:lnTo>
                    <a:pt x="776405" y="1809990"/>
                  </a:lnTo>
                  <a:lnTo>
                    <a:pt x="820732" y="1815457"/>
                  </a:lnTo>
                  <a:lnTo>
                    <a:pt x="865271" y="1818744"/>
                  </a:lnTo>
                  <a:lnTo>
                    <a:pt x="909919" y="1819839"/>
                  </a:lnTo>
                  <a:lnTo>
                    <a:pt x="943409" y="1819224"/>
                  </a:lnTo>
                  <a:lnTo>
                    <a:pt x="987987" y="1816484"/>
                  </a:lnTo>
                  <a:lnTo>
                    <a:pt x="1032376" y="1811561"/>
                  </a:lnTo>
                  <a:lnTo>
                    <a:pt x="1076471" y="1804466"/>
                  </a:lnTo>
                  <a:lnTo>
                    <a:pt x="1120162" y="1795217"/>
                  </a:lnTo>
                  <a:lnTo>
                    <a:pt x="1163349" y="1783835"/>
                  </a:lnTo>
                  <a:lnTo>
                    <a:pt x="1205923" y="1770346"/>
                  </a:lnTo>
                  <a:lnTo>
                    <a:pt x="1247787" y="1754785"/>
                  </a:lnTo>
                  <a:lnTo>
                    <a:pt x="1288836" y="1737190"/>
                  </a:lnTo>
                  <a:lnTo>
                    <a:pt x="1328971" y="1717600"/>
                  </a:lnTo>
                  <a:lnTo>
                    <a:pt x="1368097" y="1696065"/>
                  </a:lnTo>
                  <a:lnTo>
                    <a:pt x="1406122" y="1672636"/>
                  </a:lnTo>
                  <a:lnTo>
                    <a:pt x="1442948" y="1647370"/>
                  </a:lnTo>
                  <a:lnTo>
                    <a:pt x="1478490" y="1620329"/>
                  </a:lnTo>
                  <a:lnTo>
                    <a:pt x="1512663" y="1591574"/>
                  </a:lnTo>
                  <a:lnTo>
                    <a:pt x="1545385" y="1561179"/>
                  </a:lnTo>
                  <a:lnTo>
                    <a:pt x="1576575" y="1529213"/>
                  </a:lnTo>
                  <a:lnTo>
                    <a:pt x="1606160" y="1495755"/>
                  </a:lnTo>
                  <a:lnTo>
                    <a:pt x="1634068" y="1460887"/>
                  </a:lnTo>
                  <a:lnTo>
                    <a:pt x="1660227" y="1424691"/>
                  </a:lnTo>
                  <a:lnTo>
                    <a:pt x="1684583" y="1387255"/>
                  </a:lnTo>
                  <a:lnTo>
                    <a:pt x="1707071" y="1348667"/>
                  </a:lnTo>
                  <a:lnTo>
                    <a:pt x="1727640" y="1309025"/>
                  </a:lnTo>
                  <a:lnTo>
                    <a:pt x="1746238" y="1268421"/>
                  </a:lnTo>
                  <a:lnTo>
                    <a:pt x="1762823" y="1226953"/>
                  </a:lnTo>
                  <a:lnTo>
                    <a:pt x="1777349" y="1184720"/>
                  </a:lnTo>
                  <a:lnTo>
                    <a:pt x="1789790" y="1141827"/>
                  </a:lnTo>
                  <a:lnTo>
                    <a:pt x="1800109" y="1098373"/>
                  </a:lnTo>
                  <a:lnTo>
                    <a:pt x="1808284" y="1054469"/>
                  </a:lnTo>
                  <a:lnTo>
                    <a:pt x="1814294" y="1010212"/>
                  </a:lnTo>
                  <a:lnTo>
                    <a:pt x="1818126" y="965716"/>
                  </a:lnTo>
                  <a:lnTo>
                    <a:pt x="1819771" y="921084"/>
                  </a:lnTo>
                  <a:lnTo>
                    <a:pt x="1819838" y="909919"/>
                  </a:lnTo>
                  <a:lnTo>
                    <a:pt x="1819224" y="876429"/>
                  </a:lnTo>
                  <a:lnTo>
                    <a:pt x="1816483" y="831851"/>
                  </a:lnTo>
                  <a:lnTo>
                    <a:pt x="1811562" y="787462"/>
                  </a:lnTo>
                  <a:lnTo>
                    <a:pt x="1804465" y="743366"/>
                  </a:lnTo>
                  <a:lnTo>
                    <a:pt x="1795217" y="699676"/>
                  </a:lnTo>
                  <a:lnTo>
                    <a:pt x="1783835" y="656488"/>
                  </a:lnTo>
                  <a:lnTo>
                    <a:pt x="1770345" y="613915"/>
                  </a:lnTo>
                  <a:lnTo>
                    <a:pt x="1754785" y="572049"/>
                  </a:lnTo>
                  <a:lnTo>
                    <a:pt x="1737189" y="531002"/>
                  </a:lnTo>
                  <a:lnTo>
                    <a:pt x="1717600" y="490866"/>
                  </a:lnTo>
                  <a:lnTo>
                    <a:pt x="1696064" y="451740"/>
                  </a:lnTo>
                  <a:lnTo>
                    <a:pt x="1672635" y="413716"/>
                  </a:lnTo>
                  <a:lnTo>
                    <a:pt x="1647370" y="376889"/>
                  </a:lnTo>
                  <a:lnTo>
                    <a:pt x="1620329" y="341348"/>
                  </a:lnTo>
                  <a:lnTo>
                    <a:pt x="1591574" y="307173"/>
                  </a:lnTo>
                  <a:lnTo>
                    <a:pt x="1561179" y="274452"/>
                  </a:lnTo>
                  <a:lnTo>
                    <a:pt x="1529213" y="243263"/>
                  </a:lnTo>
                  <a:lnTo>
                    <a:pt x="1495755" y="213678"/>
                  </a:lnTo>
                  <a:lnTo>
                    <a:pt x="1460887" y="185771"/>
                  </a:lnTo>
                  <a:lnTo>
                    <a:pt x="1424691" y="159609"/>
                  </a:lnTo>
                  <a:lnTo>
                    <a:pt x="1387255" y="135253"/>
                  </a:lnTo>
                  <a:lnTo>
                    <a:pt x="1348667" y="112765"/>
                  </a:lnTo>
                  <a:lnTo>
                    <a:pt x="1309025" y="92198"/>
                  </a:lnTo>
                  <a:lnTo>
                    <a:pt x="1268421" y="73599"/>
                  </a:lnTo>
                  <a:lnTo>
                    <a:pt x="1226952" y="57016"/>
                  </a:lnTo>
                  <a:lnTo>
                    <a:pt x="1184720" y="42486"/>
                  </a:lnTo>
                  <a:lnTo>
                    <a:pt x="1141827" y="30046"/>
                  </a:lnTo>
                  <a:lnTo>
                    <a:pt x="1098374" y="19728"/>
                  </a:lnTo>
                  <a:lnTo>
                    <a:pt x="1054469" y="11553"/>
                  </a:lnTo>
                  <a:lnTo>
                    <a:pt x="1010212" y="5543"/>
                  </a:lnTo>
                  <a:lnTo>
                    <a:pt x="965716" y="1710"/>
                  </a:lnTo>
                  <a:lnTo>
                    <a:pt x="921085" y="67"/>
                  </a:lnTo>
                  <a:lnTo>
                    <a:pt x="909919" y="0"/>
                  </a:lnTo>
                  <a:close/>
                </a:path>
              </a:pathLst>
            </a:custGeom>
            <a:solidFill>
              <a:srgbClr val="F08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67147" y="3180231"/>
            <a:ext cx="53003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Instalasi</a:t>
            </a:r>
            <a:r>
              <a:rPr spc="-275" dirty="0"/>
              <a:t> </a:t>
            </a:r>
            <a:r>
              <a:rPr spc="-85" dirty="0"/>
              <a:t>React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2" cy="11613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40175" y="4864755"/>
            <a:ext cx="5893435" cy="21983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300"/>
              </a:spcBef>
            </a:pP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Untuk</a:t>
            </a:r>
            <a:r>
              <a:rPr sz="3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membuat</a:t>
            </a:r>
            <a:r>
              <a:rPr sz="30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projek</a:t>
            </a:r>
            <a:r>
              <a:rPr sz="3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pada</a:t>
            </a:r>
            <a:r>
              <a:rPr sz="3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React </a:t>
            </a:r>
            <a:r>
              <a:rPr sz="3000" spc="-7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pastikan</a:t>
            </a:r>
            <a:r>
              <a:rPr sz="3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sudah</a:t>
            </a:r>
            <a:r>
              <a:rPr sz="3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menginstall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ts val="3400"/>
              </a:lnSpc>
            </a:pP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Node</a:t>
            </a:r>
            <a:r>
              <a:rPr sz="3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&gt;=</a:t>
            </a:r>
            <a:r>
              <a:rPr sz="3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292929"/>
                </a:solidFill>
                <a:latin typeface="Georgia"/>
                <a:cs typeface="Georgia"/>
              </a:rPr>
              <a:t>10.16</a:t>
            </a:r>
            <a:r>
              <a:rPr sz="3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dan</a:t>
            </a:r>
            <a:r>
              <a:rPr sz="3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npm</a:t>
            </a:r>
            <a:r>
              <a:rPr sz="30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&gt;=</a:t>
            </a:r>
            <a:r>
              <a:rPr sz="3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292929"/>
                </a:solidFill>
                <a:latin typeface="Georgia"/>
                <a:cs typeface="Georgia"/>
              </a:rPr>
              <a:t>5.6</a:t>
            </a:r>
            <a:r>
              <a:rPr sz="3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000" dirty="0">
                <a:solidFill>
                  <a:srgbClr val="292929"/>
                </a:solidFill>
                <a:latin typeface="Georgia"/>
                <a:cs typeface="Georgia"/>
              </a:rPr>
              <a:t>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292929"/>
                </a:solidFill>
                <a:latin typeface="Georgia"/>
                <a:cs typeface="Georgia"/>
              </a:rPr>
              <a:t>*disarankan</a:t>
            </a:r>
            <a:r>
              <a:rPr sz="2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292929"/>
                </a:solidFill>
                <a:latin typeface="Georgia"/>
                <a:cs typeface="Georgia"/>
              </a:rPr>
              <a:t>menginstal</a:t>
            </a:r>
            <a:r>
              <a:rPr sz="2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292929"/>
                </a:solidFill>
                <a:latin typeface="Georgia"/>
                <a:cs typeface="Georgia"/>
              </a:rPr>
              <a:t>versi</a:t>
            </a:r>
            <a:r>
              <a:rPr sz="2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292929"/>
                </a:solidFill>
                <a:latin typeface="Georgia"/>
                <a:cs typeface="Georgia"/>
              </a:rPr>
              <a:t>node</a:t>
            </a:r>
            <a:r>
              <a:rPr sz="2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292929"/>
                </a:solidFill>
                <a:latin typeface="Georgia"/>
                <a:cs typeface="Georgia"/>
              </a:rPr>
              <a:t>LTS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48918"/>
            <a:ext cx="4646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0" dirty="0">
                <a:latin typeface="Georgia"/>
                <a:cs typeface="Georgia"/>
              </a:rPr>
              <a:t>Langka</a:t>
            </a:r>
            <a:r>
              <a:rPr sz="4200" dirty="0">
                <a:latin typeface="Georgia"/>
                <a:cs typeface="Georgia"/>
              </a:rPr>
              <a:t>h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inst</a:t>
            </a:r>
            <a:r>
              <a:rPr sz="4200" spc="-105" dirty="0">
                <a:latin typeface="Georgia"/>
                <a:cs typeface="Georgia"/>
              </a:rPr>
              <a:t>a</a:t>
            </a:r>
            <a:r>
              <a:rPr sz="4200" spc="-100" dirty="0">
                <a:latin typeface="Georgia"/>
                <a:cs typeface="Georgia"/>
              </a:rPr>
              <a:t>l</a:t>
            </a:r>
            <a:r>
              <a:rPr sz="4200" spc="-105" dirty="0">
                <a:latin typeface="Georgia"/>
                <a:cs typeface="Georgia"/>
              </a:rPr>
              <a:t>asi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1549" y="2006071"/>
            <a:ext cx="962406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latin typeface="Calibri"/>
                <a:cs typeface="Calibri"/>
              </a:rPr>
              <a:t>Pada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terminal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pilih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directori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path project,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contohnya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seperti ini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</a:pP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D:\Development\FE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50" y="3749696"/>
            <a:ext cx="18218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Lalu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ketikan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761" y="4815980"/>
            <a:ext cx="6657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npx</a:t>
            </a:r>
            <a:r>
              <a:rPr sz="3000" b="1" spc="-7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create-react-app</a:t>
            </a:r>
            <a:r>
              <a:rPr sz="3000" b="1" spc="-6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1155CC"/>
                </a:solidFill>
                <a:latin typeface="Arial"/>
                <a:cs typeface="Arial"/>
              </a:rPr>
              <a:t>&lt;project</a:t>
            </a:r>
            <a:r>
              <a:rPr sz="3000" b="1" spc="-7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name&gt;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2696" y="4815980"/>
            <a:ext cx="62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155CC"/>
                </a:solidFill>
                <a:latin typeface="Arial"/>
                <a:cs typeface="Arial"/>
              </a:rPr>
              <a:t>---&gt;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9021" y="4815980"/>
            <a:ext cx="5882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npx</a:t>
            </a:r>
            <a:r>
              <a:rPr sz="3000" b="1" spc="-10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create-react-app</a:t>
            </a:r>
            <a:r>
              <a:rPr sz="3000" b="1" spc="-9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my_project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47424" y="3995678"/>
            <a:ext cx="1500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xam</a:t>
            </a:r>
            <a:r>
              <a:rPr sz="3000" spc="-5" dirty="0">
                <a:latin typeface="Georgia"/>
                <a:cs typeface="Georgia"/>
              </a:rPr>
              <a:t>ple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625" y="5846931"/>
            <a:ext cx="3465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</a:tabLst>
            </a:pP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cd	</a:t>
            </a:r>
            <a:r>
              <a:rPr sz="3000" b="1" spc="-10" dirty="0">
                <a:solidFill>
                  <a:srgbClr val="1155CC"/>
                </a:solidFill>
                <a:latin typeface="Arial"/>
                <a:cs typeface="Arial"/>
              </a:rPr>
              <a:t>&lt;project</a:t>
            </a:r>
            <a:r>
              <a:rPr sz="3000" b="1" spc="-18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name&gt;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6291" y="5846931"/>
            <a:ext cx="62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155CC"/>
                </a:solidFill>
                <a:latin typeface="Arial"/>
                <a:cs typeface="Arial"/>
              </a:rPr>
              <a:t>---&gt;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8153" y="5846931"/>
            <a:ext cx="2590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cd</a:t>
            </a:r>
            <a:r>
              <a:rPr sz="3000" b="1" spc="-18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my_project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1550" y="6950098"/>
            <a:ext cx="288607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Running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React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libri"/>
              <a:cs typeface="Calibri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npm</a:t>
            </a:r>
            <a:r>
              <a:rPr sz="3000" b="1" spc="-11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1155CC"/>
                </a:solidFill>
                <a:latin typeface="Arial"/>
                <a:cs typeface="Arial"/>
              </a:rPr>
              <a:t>start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50" y="2162131"/>
            <a:ext cx="9582148" cy="2343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100" y="6378398"/>
            <a:ext cx="7266873" cy="3060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825" y="981445"/>
            <a:ext cx="3096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000" spc="-1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000" spc="-105" dirty="0">
                <a:solidFill>
                  <a:srgbClr val="000000"/>
                </a:solidFill>
                <a:latin typeface="Calibri"/>
                <a:cs typeface="Calibri"/>
              </a:rPr>
              <a:t>ac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000" spc="-20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0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000" spc="-10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3000" spc="-13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3000" spc="-10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000" spc="-10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000" spc="-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05" dirty="0">
                <a:solidFill>
                  <a:srgbClr val="000000"/>
                </a:solidFill>
                <a:latin typeface="Calibri"/>
                <a:cs typeface="Calibri"/>
              </a:rPr>
              <a:t>runnin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825" y="5171122"/>
            <a:ext cx="6046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latin typeface="Calibri"/>
                <a:cs typeface="Calibri"/>
              </a:rPr>
              <a:t>React</a:t>
            </a:r>
            <a:r>
              <a:rPr sz="3000" b="1" spc="-5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view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pada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http://localhost:3000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5348" y="345000"/>
            <a:ext cx="4338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>
                <a:solidFill>
                  <a:srgbClr val="1F497D"/>
                </a:solidFill>
              </a:rPr>
              <a:t>CR</a:t>
            </a:r>
            <a:r>
              <a:rPr sz="5400" dirty="0">
                <a:solidFill>
                  <a:srgbClr val="1F497D"/>
                </a:solidFill>
              </a:rPr>
              <a:t>A</a:t>
            </a:r>
            <a:r>
              <a:rPr sz="5400" spc="-495" dirty="0">
                <a:solidFill>
                  <a:srgbClr val="1F497D"/>
                </a:solidFill>
              </a:rPr>
              <a:t> </a:t>
            </a:r>
            <a:r>
              <a:rPr sz="5400" spc="-105" dirty="0">
                <a:solidFill>
                  <a:srgbClr val="1F497D"/>
                </a:solidFill>
              </a:rPr>
              <a:t>S</a:t>
            </a:r>
            <a:r>
              <a:rPr sz="5400" spc="-100" dirty="0">
                <a:solidFill>
                  <a:srgbClr val="1F497D"/>
                </a:solidFill>
              </a:rPr>
              <a:t>t</a:t>
            </a:r>
            <a:r>
              <a:rPr sz="5400" spc="-105" dirty="0">
                <a:solidFill>
                  <a:srgbClr val="1F497D"/>
                </a:solidFill>
              </a:rPr>
              <a:t>ruc</a:t>
            </a:r>
            <a:r>
              <a:rPr sz="5400" spc="-100" dirty="0">
                <a:solidFill>
                  <a:srgbClr val="1F497D"/>
                </a:solidFill>
              </a:rPr>
              <a:t>ture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059797" y="1995823"/>
            <a:ext cx="10760710" cy="73183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15" baseline="1111" dirty="0">
                <a:solidFill>
                  <a:srgbClr val="003B64"/>
                </a:solidFill>
                <a:latin typeface="Georgia"/>
                <a:cs typeface="Georgia"/>
              </a:rPr>
              <a:t>react-bootcamp</a:t>
            </a:r>
            <a:r>
              <a:rPr sz="3750" b="1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b="1" baseline="1111" dirty="0">
                <a:solidFill>
                  <a:srgbClr val="003B64"/>
                </a:solidFill>
                <a:latin typeface="Georgia"/>
                <a:cs typeface="Georgia"/>
              </a:rPr>
              <a:t>:</a:t>
            </a:r>
            <a:r>
              <a:rPr sz="3750" b="1" spc="-15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nama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project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react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yang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baru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dibuat</a:t>
            </a:r>
            <a:endParaRPr sz="3750" baseline="1111">
              <a:latin typeface="Georgia"/>
              <a:cs typeface="Georgia"/>
            </a:endParaRPr>
          </a:p>
          <a:p>
            <a:pPr marL="433070" indent="-420370">
              <a:lnSpc>
                <a:spcPct val="100000"/>
              </a:lnSpc>
              <a:spcBef>
                <a:spcPts val="2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15" baseline="1111" dirty="0">
                <a:solidFill>
                  <a:srgbClr val="003B64"/>
                </a:solidFill>
                <a:latin typeface="Georgia"/>
                <a:cs typeface="Georgia"/>
              </a:rPr>
              <a:t>node_modules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: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berisi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package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library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yang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digunakan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pada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project</a:t>
            </a:r>
            <a:endParaRPr sz="3750" baseline="1111">
              <a:latin typeface="Georgia"/>
              <a:cs typeface="Georgia"/>
            </a:endParaRPr>
          </a:p>
          <a:p>
            <a:pPr marL="433070" indent="-420370">
              <a:lnSpc>
                <a:spcPct val="100000"/>
              </a:lnSpc>
              <a:spcBef>
                <a:spcPts val="2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7" baseline="1111" dirty="0">
                <a:solidFill>
                  <a:srgbClr val="003B64"/>
                </a:solidFill>
                <a:latin typeface="Georgia"/>
                <a:cs typeface="Georgia"/>
              </a:rPr>
              <a:t>public:</a:t>
            </a:r>
            <a:r>
              <a:rPr sz="3750" b="1" spc="-15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Folder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yang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berisi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index.html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etc.</a:t>
            </a:r>
            <a:endParaRPr sz="3750" baseline="1111">
              <a:latin typeface="Georgia"/>
              <a:cs typeface="Georgia"/>
            </a:endParaRPr>
          </a:p>
          <a:p>
            <a:pPr marL="433070" indent="-420370">
              <a:lnSpc>
                <a:spcPct val="100000"/>
              </a:lnSpc>
              <a:spcBef>
                <a:spcPts val="2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7" baseline="1111" dirty="0">
                <a:solidFill>
                  <a:srgbClr val="003B64"/>
                </a:solidFill>
                <a:latin typeface="Georgia"/>
                <a:cs typeface="Georgia"/>
              </a:rPr>
              <a:t>src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: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Folder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berisi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file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component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kita.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App.css: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file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css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untuk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styling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app.js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App.js: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Component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utama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aplikasi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kita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App.test.js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index.css: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file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css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untuk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index.scss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(css</a:t>
            </a:r>
            <a:r>
              <a:rPr sz="3750" spc="-3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global)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index.js: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root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awal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project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kita,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didalamnya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ada</a:t>
            </a:r>
            <a:r>
              <a:rPr sz="3750" spc="-3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App.js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logo.svg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reportWebVitals.js</a:t>
            </a:r>
            <a:endParaRPr sz="3750" baseline="1111">
              <a:latin typeface="Georgia"/>
              <a:cs typeface="Georgia"/>
            </a:endParaRPr>
          </a:p>
          <a:p>
            <a:pPr marL="890269" lvl="1" indent="-420370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889635" algn="l"/>
                <a:tab pos="890269" algn="l"/>
              </a:tabLst>
            </a:pP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setupTests.js</a:t>
            </a:r>
            <a:endParaRPr sz="3750" baseline="1111">
              <a:latin typeface="Georgia"/>
              <a:cs typeface="Georgia"/>
            </a:endParaRPr>
          </a:p>
          <a:p>
            <a:pPr marL="433070" indent="-420370">
              <a:lnSpc>
                <a:spcPct val="100000"/>
              </a:lnSpc>
              <a:spcBef>
                <a:spcPts val="2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15" baseline="1111" dirty="0">
                <a:solidFill>
                  <a:srgbClr val="003B64"/>
                </a:solidFill>
                <a:latin typeface="Georgia"/>
                <a:cs typeface="Georgia"/>
              </a:rPr>
              <a:t>.gitignore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: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file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untuk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me-list daftar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file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 yang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tidak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akan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dideteksi</a:t>
            </a:r>
            <a:r>
              <a:rPr sz="3750" spc="-2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oleh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git</a:t>
            </a:r>
            <a:endParaRPr sz="3750" baseline="1111">
              <a:latin typeface="Georgia"/>
              <a:cs typeface="Georgia"/>
            </a:endParaRPr>
          </a:p>
          <a:p>
            <a:pPr marL="433070" indent="-420370">
              <a:lnSpc>
                <a:spcPct val="100000"/>
              </a:lnSpc>
              <a:spcBef>
                <a:spcPts val="2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7" baseline="1111" dirty="0">
                <a:solidFill>
                  <a:srgbClr val="003B64"/>
                </a:solidFill>
                <a:latin typeface="Georgia"/>
                <a:cs typeface="Georgia"/>
              </a:rPr>
              <a:t>package.json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: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berisi</a:t>
            </a:r>
            <a:r>
              <a:rPr sz="3750" spc="-52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informasi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tentang</a:t>
            </a:r>
            <a:r>
              <a:rPr sz="3750" spc="-44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project</a:t>
            </a:r>
            <a:endParaRPr sz="3750" baseline="1111">
              <a:latin typeface="Georgia"/>
              <a:cs typeface="Georgia"/>
            </a:endParaRPr>
          </a:p>
          <a:p>
            <a:pPr marL="433070" indent="-420370">
              <a:lnSpc>
                <a:spcPct val="100000"/>
              </a:lnSpc>
              <a:spcBef>
                <a:spcPts val="200"/>
              </a:spcBef>
              <a:buFont typeface="Arial MT"/>
              <a:buChar char="●"/>
              <a:tabLst>
                <a:tab pos="432434" algn="l"/>
                <a:tab pos="433070" algn="l"/>
              </a:tabLst>
            </a:pPr>
            <a:r>
              <a:rPr sz="3750" b="1" spc="-7" baseline="1111" dirty="0">
                <a:solidFill>
                  <a:srgbClr val="003B64"/>
                </a:solidFill>
                <a:latin typeface="Georgia"/>
                <a:cs typeface="Georgia"/>
              </a:rPr>
              <a:t>README.md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: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berisi</a:t>
            </a:r>
            <a:r>
              <a:rPr sz="3750" spc="-60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informasi</a:t>
            </a:r>
            <a:r>
              <a:rPr sz="3750" spc="-6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7" baseline="1111" dirty="0">
                <a:solidFill>
                  <a:srgbClr val="003B64"/>
                </a:solidFill>
                <a:latin typeface="Georgia"/>
                <a:cs typeface="Georgia"/>
              </a:rPr>
              <a:t>mengenai</a:t>
            </a:r>
            <a:r>
              <a:rPr sz="3750" spc="-67" baseline="1111" dirty="0">
                <a:solidFill>
                  <a:srgbClr val="003B64"/>
                </a:solidFill>
                <a:latin typeface="Georgia"/>
                <a:cs typeface="Georgia"/>
              </a:rPr>
              <a:t> </a:t>
            </a:r>
            <a:r>
              <a:rPr sz="3750" spc="-15" baseline="1111" dirty="0">
                <a:solidFill>
                  <a:srgbClr val="003B64"/>
                </a:solidFill>
                <a:latin typeface="Georgia"/>
                <a:cs typeface="Georgia"/>
              </a:rPr>
              <a:t>project</a:t>
            </a:r>
            <a:endParaRPr sz="3750" baseline="1111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Georgia"/>
              <a:cs typeface="Georgia"/>
            </a:endParaRPr>
          </a:p>
          <a:p>
            <a:pPr marL="166370" marR="10160">
              <a:lnSpc>
                <a:spcPct val="111400"/>
              </a:lnSpc>
            </a:pPr>
            <a:r>
              <a:rPr sz="2400" b="1" spc="-10" dirty="0">
                <a:latin typeface="Arial"/>
                <a:cs typeface="Arial"/>
              </a:rPr>
              <a:t>*notes: </a:t>
            </a:r>
            <a:r>
              <a:rPr sz="2400" b="1" spc="-5" dirty="0">
                <a:latin typeface="Arial"/>
                <a:cs typeface="Arial"/>
              </a:rPr>
              <a:t>untuk </a:t>
            </a:r>
            <a:r>
              <a:rPr sz="2400" b="1" spc="-10" dirty="0">
                <a:latin typeface="Arial"/>
                <a:cs typeface="Arial"/>
              </a:rPr>
              <a:t>App.test.js, </a:t>
            </a:r>
            <a:r>
              <a:rPr sz="2400" b="1" spc="-5" dirty="0">
                <a:latin typeface="Arial"/>
                <a:cs typeface="Arial"/>
              </a:rPr>
              <a:t>logo.svg, </a:t>
            </a:r>
            <a:r>
              <a:rPr sz="2400" b="1" spc="-15" dirty="0">
                <a:latin typeface="Arial"/>
                <a:cs typeface="Arial"/>
              </a:rPr>
              <a:t>reportWebVitals.js </a:t>
            </a:r>
            <a:r>
              <a:rPr sz="2400" b="1" dirty="0">
                <a:latin typeface="Arial"/>
                <a:cs typeface="Arial"/>
              </a:rPr>
              <a:t>, </a:t>
            </a:r>
            <a:r>
              <a:rPr sz="2400" b="1" spc="-40" dirty="0">
                <a:latin typeface="Arial"/>
                <a:cs typeface="Arial"/>
              </a:rPr>
              <a:t>SetupTest.js </a:t>
            </a:r>
            <a:r>
              <a:rPr sz="2400" b="1" spc="-10" dirty="0">
                <a:latin typeface="Arial"/>
                <a:cs typeface="Arial"/>
              </a:rPr>
              <a:t>akan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dihapus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(tidak </a:t>
            </a:r>
            <a:r>
              <a:rPr sz="2400" b="1" spc="-10" dirty="0">
                <a:latin typeface="Arial"/>
                <a:cs typeface="Arial"/>
              </a:rPr>
              <a:t>akan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digunakan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dalam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kelas </a:t>
            </a:r>
            <a:r>
              <a:rPr sz="2400" b="1" spc="-5" dirty="0">
                <a:latin typeface="Arial"/>
                <a:cs typeface="Arial"/>
              </a:rPr>
              <a:t>react)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73209" cy="102869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53275" cy="10287000"/>
            <a:chOff x="0" y="0"/>
            <a:chExt cx="71532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>
                  <a:moveTo>
                    <a:pt x="715327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153273" y="0"/>
                  </a:lnTo>
                  <a:lnTo>
                    <a:pt x="7153273" y="10286999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698760"/>
              <a:ext cx="2552700" cy="2588260"/>
            </a:xfrm>
            <a:custGeom>
              <a:avLst/>
              <a:gdLst/>
              <a:ahLst/>
              <a:cxnLst/>
              <a:rect l="l" t="t" r="r" b="b"/>
              <a:pathLst>
                <a:path w="2552700" h="2588259">
                  <a:moveTo>
                    <a:pt x="2552698" y="2588239"/>
                  </a:moveTo>
                  <a:lnTo>
                    <a:pt x="0" y="2588239"/>
                  </a:lnTo>
                  <a:lnTo>
                    <a:pt x="0" y="0"/>
                  </a:lnTo>
                  <a:lnTo>
                    <a:pt x="2552698" y="0"/>
                  </a:lnTo>
                  <a:lnTo>
                    <a:pt x="2552698" y="2588239"/>
                  </a:lnTo>
                  <a:close/>
                </a:path>
              </a:pathLst>
            </a:custGeom>
            <a:solidFill>
              <a:srgbClr val="48A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9251" y="1415371"/>
              <a:ext cx="2463165" cy="2463165"/>
            </a:xfrm>
            <a:custGeom>
              <a:avLst/>
              <a:gdLst/>
              <a:ahLst/>
              <a:cxnLst/>
              <a:rect l="l" t="t" r="r" b="b"/>
              <a:pathLst>
                <a:path w="2463165" h="2463165">
                  <a:moveTo>
                    <a:pt x="1231313" y="0"/>
                  </a:moveTo>
                  <a:lnTo>
                    <a:pt x="1170895" y="1482"/>
                  </a:lnTo>
                  <a:lnTo>
                    <a:pt x="1125672" y="4538"/>
                  </a:lnTo>
                  <a:lnTo>
                    <a:pt x="1080588" y="9259"/>
                  </a:lnTo>
                  <a:lnTo>
                    <a:pt x="1035706" y="15634"/>
                  </a:lnTo>
                  <a:lnTo>
                    <a:pt x="991094" y="23657"/>
                  </a:lnTo>
                  <a:lnTo>
                    <a:pt x="946810" y="33318"/>
                  </a:lnTo>
                  <a:lnTo>
                    <a:pt x="902905" y="44602"/>
                  </a:lnTo>
                  <a:lnTo>
                    <a:pt x="859450" y="57494"/>
                  </a:lnTo>
                  <a:lnTo>
                    <a:pt x="816498" y="71975"/>
                  </a:lnTo>
                  <a:lnTo>
                    <a:pt x="774105" y="88030"/>
                  </a:lnTo>
                  <a:lnTo>
                    <a:pt x="732334" y="105633"/>
                  </a:lnTo>
                  <a:lnTo>
                    <a:pt x="691238" y="124763"/>
                  </a:lnTo>
                  <a:lnTo>
                    <a:pt x="650876" y="145390"/>
                  </a:lnTo>
                  <a:lnTo>
                    <a:pt x="611300" y="167490"/>
                  </a:lnTo>
                  <a:lnTo>
                    <a:pt x="572561" y="191033"/>
                  </a:lnTo>
                  <a:lnTo>
                    <a:pt x="534718" y="215985"/>
                  </a:lnTo>
                  <a:lnTo>
                    <a:pt x="497818" y="242312"/>
                  </a:lnTo>
                  <a:lnTo>
                    <a:pt x="461915" y="269980"/>
                  </a:lnTo>
                  <a:lnTo>
                    <a:pt x="427051" y="298951"/>
                  </a:lnTo>
                  <a:lnTo>
                    <a:pt x="393278" y="329186"/>
                  </a:lnTo>
                  <a:lnTo>
                    <a:pt x="360643" y="360643"/>
                  </a:lnTo>
                  <a:lnTo>
                    <a:pt x="329185" y="393279"/>
                  </a:lnTo>
                  <a:lnTo>
                    <a:pt x="298950" y="427052"/>
                  </a:lnTo>
                  <a:lnTo>
                    <a:pt x="269980" y="461915"/>
                  </a:lnTo>
                  <a:lnTo>
                    <a:pt x="242312" y="497819"/>
                  </a:lnTo>
                  <a:lnTo>
                    <a:pt x="215985" y="534719"/>
                  </a:lnTo>
                  <a:lnTo>
                    <a:pt x="191033" y="572561"/>
                  </a:lnTo>
                  <a:lnTo>
                    <a:pt x="167490" y="611300"/>
                  </a:lnTo>
                  <a:lnTo>
                    <a:pt x="145390" y="650877"/>
                  </a:lnTo>
                  <a:lnTo>
                    <a:pt x="124762" y="691238"/>
                  </a:lnTo>
                  <a:lnTo>
                    <a:pt x="105632" y="732334"/>
                  </a:lnTo>
                  <a:lnTo>
                    <a:pt x="88030" y="774105"/>
                  </a:lnTo>
                  <a:lnTo>
                    <a:pt x="71975" y="816499"/>
                  </a:lnTo>
                  <a:lnTo>
                    <a:pt x="57494" y="859449"/>
                  </a:lnTo>
                  <a:lnTo>
                    <a:pt x="44602" y="902906"/>
                  </a:lnTo>
                  <a:lnTo>
                    <a:pt x="33317" y="946811"/>
                  </a:lnTo>
                  <a:lnTo>
                    <a:pt x="23657" y="991094"/>
                  </a:lnTo>
                  <a:lnTo>
                    <a:pt x="15634" y="1035706"/>
                  </a:lnTo>
                  <a:lnTo>
                    <a:pt x="9258" y="1080589"/>
                  </a:lnTo>
                  <a:lnTo>
                    <a:pt x="4538" y="1125672"/>
                  </a:lnTo>
                  <a:lnTo>
                    <a:pt x="1482" y="1170895"/>
                  </a:lnTo>
                  <a:lnTo>
                    <a:pt x="90" y="1216204"/>
                  </a:lnTo>
                  <a:lnTo>
                    <a:pt x="0" y="1231314"/>
                  </a:lnTo>
                  <a:lnTo>
                    <a:pt x="368" y="1261531"/>
                  </a:lnTo>
                  <a:lnTo>
                    <a:pt x="2315" y="1306819"/>
                  </a:lnTo>
                  <a:lnTo>
                    <a:pt x="5928" y="1352002"/>
                  </a:lnTo>
                  <a:lnTo>
                    <a:pt x="11201" y="1397024"/>
                  </a:lnTo>
                  <a:lnTo>
                    <a:pt x="18125" y="1441824"/>
                  </a:lnTo>
                  <a:lnTo>
                    <a:pt x="26696" y="1486335"/>
                  </a:lnTo>
                  <a:lnTo>
                    <a:pt x="36901" y="1530498"/>
                  </a:lnTo>
                  <a:lnTo>
                    <a:pt x="48721" y="1574258"/>
                  </a:lnTo>
                  <a:lnTo>
                    <a:pt x="62144" y="1617554"/>
                  </a:lnTo>
                  <a:lnTo>
                    <a:pt x="77153" y="1660329"/>
                  </a:lnTo>
                  <a:lnTo>
                    <a:pt x="93727" y="1702518"/>
                  </a:lnTo>
                  <a:lnTo>
                    <a:pt x="111841" y="1744070"/>
                  </a:lnTo>
                  <a:lnTo>
                    <a:pt x="131472" y="1784927"/>
                  </a:lnTo>
                  <a:lnTo>
                    <a:pt x="152595" y="1825034"/>
                  </a:lnTo>
                  <a:lnTo>
                    <a:pt x="175178" y="1864339"/>
                  </a:lnTo>
                  <a:lnTo>
                    <a:pt x="199194" y="1902782"/>
                  </a:lnTo>
                  <a:lnTo>
                    <a:pt x="224608" y="1940316"/>
                  </a:lnTo>
                  <a:lnTo>
                    <a:pt x="251387" y="1976890"/>
                  </a:lnTo>
                  <a:lnTo>
                    <a:pt x="279493" y="2012450"/>
                  </a:lnTo>
                  <a:lnTo>
                    <a:pt x="308889" y="2046956"/>
                  </a:lnTo>
                  <a:lnTo>
                    <a:pt x="339537" y="2080357"/>
                  </a:lnTo>
                  <a:lnTo>
                    <a:pt x="371392" y="2112606"/>
                  </a:lnTo>
                  <a:lnTo>
                    <a:pt x="404412" y="2143659"/>
                  </a:lnTo>
                  <a:lnTo>
                    <a:pt x="438552" y="2173476"/>
                  </a:lnTo>
                  <a:lnTo>
                    <a:pt x="473769" y="2202018"/>
                  </a:lnTo>
                  <a:lnTo>
                    <a:pt x="510011" y="2229243"/>
                  </a:lnTo>
                  <a:lnTo>
                    <a:pt x="547230" y="2255113"/>
                  </a:lnTo>
                  <a:lnTo>
                    <a:pt x="585377" y="2279600"/>
                  </a:lnTo>
                  <a:lnTo>
                    <a:pt x="624400" y="2302666"/>
                  </a:lnTo>
                  <a:lnTo>
                    <a:pt x="664246" y="2324279"/>
                  </a:lnTo>
                  <a:lnTo>
                    <a:pt x="704857" y="2344408"/>
                  </a:lnTo>
                  <a:lnTo>
                    <a:pt x="746183" y="2363034"/>
                  </a:lnTo>
                  <a:lnTo>
                    <a:pt x="788168" y="2380124"/>
                  </a:lnTo>
                  <a:lnTo>
                    <a:pt x="830756" y="2395655"/>
                  </a:lnTo>
                  <a:lnTo>
                    <a:pt x="873883" y="2409610"/>
                  </a:lnTo>
                  <a:lnTo>
                    <a:pt x="917492" y="2421968"/>
                  </a:lnTo>
                  <a:lnTo>
                    <a:pt x="961532" y="2432711"/>
                  </a:lnTo>
                  <a:lnTo>
                    <a:pt x="1005933" y="2441826"/>
                  </a:lnTo>
                  <a:lnTo>
                    <a:pt x="1050640" y="2449301"/>
                  </a:lnTo>
                  <a:lnTo>
                    <a:pt x="1095595" y="2455127"/>
                  </a:lnTo>
                  <a:lnTo>
                    <a:pt x="1140733" y="2459292"/>
                  </a:lnTo>
                  <a:lnTo>
                    <a:pt x="1185994" y="2461797"/>
                  </a:lnTo>
                  <a:lnTo>
                    <a:pt x="1231313" y="2462630"/>
                  </a:lnTo>
                  <a:lnTo>
                    <a:pt x="1246423" y="2462537"/>
                  </a:lnTo>
                  <a:lnTo>
                    <a:pt x="1291732" y="2461148"/>
                  </a:lnTo>
                  <a:lnTo>
                    <a:pt x="1336956" y="2458088"/>
                  </a:lnTo>
                  <a:lnTo>
                    <a:pt x="1382039" y="2453369"/>
                  </a:lnTo>
                  <a:lnTo>
                    <a:pt x="1426921" y="2446994"/>
                  </a:lnTo>
                  <a:lnTo>
                    <a:pt x="1471533" y="2438968"/>
                  </a:lnTo>
                  <a:lnTo>
                    <a:pt x="1515817" y="2429310"/>
                  </a:lnTo>
                  <a:lnTo>
                    <a:pt x="1559721" y="2418027"/>
                  </a:lnTo>
                  <a:lnTo>
                    <a:pt x="1603179" y="2405133"/>
                  </a:lnTo>
                  <a:lnTo>
                    <a:pt x="1646129" y="2390651"/>
                  </a:lnTo>
                  <a:lnTo>
                    <a:pt x="1688523" y="2374597"/>
                  </a:lnTo>
                  <a:lnTo>
                    <a:pt x="1730294" y="2356996"/>
                  </a:lnTo>
                  <a:lnTo>
                    <a:pt x="1771389" y="2337865"/>
                  </a:lnTo>
                  <a:lnTo>
                    <a:pt x="1811751" y="2317235"/>
                  </a:lnTo>
                  <a:lnTo>
                    <a:pt x="1851327" y="2295137"/>
                  </a:lnTo>
                  <a:lnTo>
                    <a:pt x="1890066" y="2271595"/>
                  </a:lnTo>
                  <a:lnTo>
                    <a:pt x="1927909" y="2246641"/>
                  </a:lnTo>
                  <a:lnTo>
                    <a:pt x="1964809" y="2220316"/>
                  </a:lnTo>
                  <a:lnTo>
                    <a:pt x="2000712" y="2192649"/>
                  </a:lnTo>
                  <a:lnTo>
                    <a:pt x="2035576" y="2163677"/>
                  </a:lnTo>
                  <a:lnTo>
                    <a:pt x="2069350" y="2133442"/>
                  </a:lnTo>
                  <a:lnTo>
                    <a:pt x="2101987" y="2101988"/>
                  </a:lnTo>
                  <a:lnTo>
                    <a:pt x="2133442" y="2069350"/>
                  </a:lnTo>
                  <a:lnTo>
                    <a:pt x="2163677" y="2035576"/>
                  </a:lnTo>
                  <a:lnTo>
                    <a:pt x="2192651" y="2000713"/>
                  </a:lnTo>
                  <a:lnTo>
                    <a:pt x="2220316" y="1964809"/>
                  </a:lnTo>
                  <a:lnTo>
                    <a:pt x="2246641" y="1927909"/>
                  </a:lnTo>
                  <a:lnTo>
                    <a:pt x="2271594" y="1890066"/>
                  </a:lnTo>
                  <a:lnTo>
                    <a:pt x="2295136" y="1851328"/>
                  </a:lnTo>
                  <a:lnTo>
                    <a:pt x="2317235" y="1811751"/>
                  </a:lnTo>
                  <a:lnTo>
                    <a:pt x="2337864" y="1771389"/>
                  </a:lnTo>
                  <a:lnTo>
                    <a:pt x="2356995" y="1730294"/>
                  </a:lnTo>
                  <a:lnTo>
                    <a:pt x="2374600" y="1688523"/>
                  </a:lnTo>
                  <a:lnTo>
                    <a:pt x="2390651" y="1646129"/>
                  </a:lnTo>
                  <a:lnTo>
                    <a:pt x="2405133" y="1603179"/>
                  </a:lnTo>
                  <a:lnTo>
                    <a:pt x="2418027" y="1559722"/>
                  </a:lnTo>
                  <a:lnTo>
                    <a:pt x="2429310" y="1515818"/>
                  </a:lnTo>
                  <a:lnTo>
                    <a:pt x="2438968" y="1471533"/>
                  </a:lnTo>
                  <a:lnTo>
                    <a:pt x="2446994" y="1426921"/>
                  </a:lnTo>
                  <a:lnTo>
                    <a:pt x="2453368" y="1382040"/>
                  </a:lnTo>
                  <a:lnTo>
                    <a:pt x="2458088" y="1336956"/>
                  </a:lnTo>
                  <a:lnTo>
                    <a:pt x="2461148" y="1291733"/>
                  </a:lnTo>
                  <a:lnTo>
                    <a:pt x="2462537" y="1246423"/>
                  </a:lnTo>
                  <a:lnTo>
                    <a:pt x="2462537" y="1216204"/>
                  </a:lnTo>
                  <a:lnTo>
                    <a:pt x="2461148" y="1170895"/>
                  </a:lnTo>
                  <a:lnTo>
                    <a:pt x="2458088" y="1125672"/>
                  </a:lnTo>
                  <a:lnTo>
                    <a:pt x="2453368" y="1080589"/>
                  </a:lnTo>
                  <a:lnTo>
                    <a:pt x="2446994" y="1035706"/>
                  </a:lnTo>
                  <a:lnTo>
                    <a:pt x="2438968" y="991094"/>
                  </a:lnTo>
                  <a:lnTo>
                    <a:pt x="2429310" y="946811"/>
                  </a:lnTo>
                  <a:lnTo>
                    <a:pt x="2418027" y="902906"/>
                  </a:lnTo>
                  <a:lnTo>
                    <a:pt x="2405133" y="859449"/>
                  </a:lnTo>
                  <a:lnTo>
                    <a:pt x="2390651" y="816499"/>
                  </a:lnTo>
                  <a:lnTo>
                    <a:pt x="2374597" y="774105"/>
                  </a:lnTo>
                  <a:lnTo>
                    <a:pt x="2356995" y="732334"/>
                  </a:lnTo>
                  <a:lnTo>
                    <a:pt x="2337864" y="691238"/>
                  </a:lnTo>
                  <a:lnTo>
                    <a:pt x="2317235" y="650877"/>
                  </a:lnTo>
                  <a:lnTo>
                    <a:pt x="2295136" y="611300"/>
                  </a:lnTo>
                  <a:lnTo>
                    <a:pt x="2271594" y="572561"/>
                  </a:lnTo>
                  <a:lnTo>
                    <a:pt x="2246641" y="534719"/>
                  </a:lnTo>
                  <a:lnTo>
                    <a:pt x="2220316" y="497819"/>
                  </a:lnTo>
                  <a:lnTo>
                    <a:pt x="2192651" y="461915"/>
                  </a:lnTo>
                  <a:lnTo>
                    <a:pt x="2163677" y="427052"/>
                  </a:lnTo>
                  <a:lnTo>
                    <a:pt x="2133442" y="393279"/>
                  </a:lnTo>
                  <a:lnTo>
                    <a:pt x="2101987" y="360643"/>
                  </a:lnTo>
                  <a:lnTo>
                    <a:pt x="2069350" y="329186"/>
                  </a:lnTo>
                  <a:lnTo>
                    <a:pt x="2035576" y="298951"/>
                  </a:lnTo>
                  <a:lnTo>
                    <a:pt x="2000712" y="269980"/>
                  </a:lnTo>
                  <a:lnTo>
                    <a:pt x="1964809" y="242312"/>
                  </a:lnTo>
                  <a:lnTo>
                    <a:pt x="1927909" y="215985"/>
                  </a:lnTo>
                  <a:lnTo>
                    <a:pt x="1890066" y="191033"/>
                  </a:lnTo>
                  <a:lnTo>
                    <a:pt x="1851327" y="167490"/>
                  </a:lnTo>
                  <a:lnTo>
                    <a:pt x="1811751" y="145390"/>
                  </a:lnTo>
                  <a:lnTo>
                    <a:pt x="1771389" y="124763"/>
                  </a:lnTo>
                  <a:lnTo>
                    <a:pt x="1730294" y="105633"/>
                  </a:lnTo>
                  <a:lnTo>
                    <a:pt x="1688523" y="88030"/>
                  </a:lnTo>
                  <a:lnTo>
                    <a:pt x="1646129" y="71975"/>
                  </a:lnTo>
                  <a:lnTo>
                    <a:pt x="1603179" y="57494"/>
                  </a:lnTo>
                  <a:lnTo>
                    <a:pt x="1559721" y="44602"/>
                  </a:lnTo>
                  <a:lnTo>
                    <a:pt x="1515817" y="33318"/>
                  </a:lnTo>
                  <a:lnTo>
                    <a:pt x="1471533" y="23657"/>
                  </a:lnTo>
                  <a:lnTo>
                    <a:pt x="1426921" y="15634"/>
                  </a:lnTo>
                  <a:lnTo>
                    <a:pt x="1382039" y="9259"/>
                  </a:lnTo>
                  <a:lnTo>
                    <a:pt x="1336956" y="4538"/>
                  </a:lnTo>
                  <a:lnTo>
                    <a:pt x="1291732" y="1482"/>
                  </a:lnTo>
                  <a:lnTo>
                    <a:pt x="1246423" y="91"/>
                  </a:lnTo>
                  <a:lnTo>
                    <a:pt x="1231313" y="0"/>
                  </a:lnTo>
                  <a:close/>
                </a:path>
              </a:pathLst>
            </a:custGeom>
            <a:solidFill>
              <a:srgbClr val="003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67150" y="2498748"/>
            <a:ext cx="5582285" cy="227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pc="-90" dirty="0"/>
              <a:t>Merender</a:t>
            </a:r>
            <a:r>
              <a:rPr spc="-280" dirty="0"/>
              <a:t> </a:t>
            </a:r>
            <a:r>
              <a:rPr spc="-80" dirty="0"/>
              <a:t>pada </a:t>
            </a:r>
            <a:r>
              <a:rPr spc="-1914" dirty="0"/>
              <a:t> </a:t>
            </a:r>
            <a:r>
              <a:rPr spc="-105" dirty="0"/>
              <a:t>React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22731" y="5498078"/>
            <a:ext cx="6045835" cy="14224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87045" indent="-474345">
              <a:lnSpc>
                <a:spcPct val="100000"/>
              </a:lnSpc>
              <a:spcBef>
                <a:spcPts val="176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Text</a:t>
            </a:r>
            <a:r>
              <a:rPr sz="32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dan</a:t>
            </a:r>
            <a:r>
              <a:rPr sz="32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Georgia"/>
                <a:cs typeface="Georgia"/>
              </a:rPr>
              <a:t>Variabel</a:t>
            </a:r>
            <a:endParaRPr sz="3200">
              <a:latin typeface="Georgia"/>
              <a:cs typeface="Georgia"/>
            </a:endParaRPr>
          </a:p>
          <a:p>
            <a:pPr marL="487045" indent="-474345">
              <a:lnSpc>
                <a:spcPct val="100000"/>
              </a:lnSpc>
              <a:spcBef>
                <a:spcPts val="1660"/>
              </a:spcBef>
              <a:buFont typeface="Arial MT"/>
              <a:buChar char="●"/>
              <a:tabLst>
                <a:tab pos="486409" algn="l"/>
                <a:tab pos="487045" algn="l"/>
                <a:tab pos="3327400" algn="l"/>
              </a:tabLst>
            </a:pP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List</a:t>
            </a:r>
            <a:r>
              <a:rPr sz="32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(array</a:t>
            </a:r>
            <a:r>
              <a:rPr sz="32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dan	</a:t>
            </a:r>
            <a:r>
              <a:rPr sz="3200" spc="-10" dirty="0">
                <a:solidFill>
                  <a:srgbClr val="292929"/>
                </a:solidFill>
                <a:latin typeface="Georgia"/>
                <a:cs typeface="Georgia"/>
              </a:rPr>
              <a:t>array</a:t>
            </a:r>
            <a:r>
              <a:rPr sz="3200" spc="-10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3200" spc="-9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Georgia"/>
                <a:cs typeface="Georgia"/>
              </a:rPr>
              <a:t>object)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974" y="2171700"/>
            <a:ext cx="4667248" cy="59435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825" y="2742707"/>
            <a:ext cx="5943598" cy="5162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18474" y="4669386"/>
            <a:ext cx="561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Georgia"/>
                <a:cs typeface="Georgia"/>
              </a:rPr>
              <a:t>~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5099" y="408709"/>
            <a:ext cx="4928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000000"/>
                </a:solidFill>
                <a:latin typeface="Georgia"/>
                <a:cs typeface="Georgia"/>
              </a:rPr>
              <a:t>JSX</a:t>
            </a:r>
            <a:r>
              <a:rPr sz="6000" spc="-2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6000" spc="-105" dirty="0">
                <a:solidFill>
                  <a:srgbClr val="000000"/>
                </a:solidFill>
                <a:latin typeface="Georgia"/>
                <a:cs typeface="Georgia"/>
              </a:rPr>
              <a:t>Element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175" y="8255682"/>
            <a:ext cx="3629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Georgia"/>
                <a:cs typeface="Georgia"/>
              </a:rPr>
              <a:t>Functional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component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dengan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Arrow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function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3526" y="8085582"/>
            <a:ext cx="3545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Georgia"/>
                <a:cs typeface="Georgia"/>
              </a:rPr>
              <a:t>Functional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component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dengan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function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biasa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2586" y="1681349"/>
            <a:ext cx="6932930" cy="7574915"/>
            <a:chOff x="1292586" y="1681349"/>
            <a:chExt cx="6932930" cy="7574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586" y="1681349"/>
              <a:ext cx="5831923" cy="7574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73948" y="4889198"/>
              <a:ext cx="4084954" cy="2510155"/>
            </a:xfrm>
            <a:custGeom>
              <a:avLst/>
              <a:gdLst/>
              <a:ahLst/>
              <a:cxnLst/>
              <a:rect l="l" t="t" r="r" b="b"/>
              <a:pathLst>
                <a:path w="4084954" h="2510154">
                  <a:moveTo>
                    <a:pt x="0" y="0"/>
                  </a:moveTo>
                  <a:lnTo>
                    <a:pt x="4084800" y="0"/>
                  </a:lnTo>
                  <a:lnTo>
                    <a:pt x="4084800" y="2510100"/>
                  </a:lnTo>
                  <a:lnTo>
                    <a:pt x="0" y="2510100"/>
                  </a:lnTo>
                  <a:lnTo>
                    <a:pt x="0" y="0"/>
                  </a:lnTo>
                  <a:close/>
                </a:path>
              </a:pathLst>
            </a:custGeom>
            <a:ln w="2857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325" y="2833625"/>
              <a:ext cx="2018664" cy="508634"/>
            </a:xfrm>
            <a:custGeom>
              <a:avLst/>
              <a:gdLst/>
              <a:ahLst/>
              <a:cxnLst/>
              <a:rect l="l" t="t" r="r" b="b"/>
              <a:pathLst>
                <a:path w="2018664" h="508635">
                  <a:moveTo>
                    <a:pt x="0" y="0"/>
                  </a:moveTo>
                  <a:lnTo>
                    <a:pt x="2018098" y="0"/>
                  </a:lnTo>
                  <a:lnTo>
                    <a:pt x="2018098" y="508499"/>
                  </a:lnTo>
                  <a:lnTo>
                    <a:pt x="0" y="508499"/>
                  </a:lnTo>
                  <a:lnTo>
                    <a:pt x="0" y="0"/>
                  </a:lnTo>
                  <a:close/>
                </a:path>
              </a:pathLst>
            </a:custGeom>
            <a:ln w="2857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4179" y="3070771"/>
              <a:ext cx="4644390" cy="43180"/>
            </a:xfrm>
            <a:custGeom>
              <a:avLst/>
              <a:gdLst/>
              <a:ahLst/>
              <a:cxnLst/>
              <a:rect l="l" t="t" r="r" b="b"/>
              <a:pathLst>
                <a:path w="4644390" h="43180">
                  <a:moveTo>
                    <a:pt x="4644239" y="28573"/>
                  </a:moveTo>
                  <a:lnTo>
                    <a:pt x="88" y="43037"/>
                  </a:lnTo>
                  <a:lnTo>
                    <a:pt x="0" y="14464"/>
                  </a:lnTo>
                  <a:lnTo>
                    <a:pt x="4644150" y="0"/>
                  </a:lnTo>
                  <a:lnTo>
                    <a:pt x="4644239" y="285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941" y="3023573"/>
              <a:ext cx="158397" cy="1229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58691" y="6122552"/>
              <a:ext cx="1847214" cy="36195"/>
            </a:xfrm>
            <a:custGeom>
              <a:avLst/>
              <a:gdLst/>
              <a:ahLst/>
              <a:cxnLst/>
              <a:rect l="l" t="t" r="r" b="b"/>
              <a:pathLst>
                <a:path w="1847215" h="36195">
                  <a:moveTo>
                    <a:pt x="1846764" y="28573"/>
                  </a:moveTo>
                  <a:lnTo>
                    <a:pt x="114" y="35984"/>
                  </a:lnTo>
                  <a:lnTo>
                    <a:pt x="0" y="7411"/>
                  </a:lnTo>
                  <a:lnTo>
                    <a:pt x="1846650" y="0"/>
                  </a:lnTo>
                  <a:lnTo>
                    <a:pt x="1846764" y="285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924" y="6075352"/>
              <a:ext cx="158438" cy="1229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84531" y="4095512"/>
              <a:ext cx="2597150" cy="36830"/>
            </a:xfrm>
            <a:custGeom>
              <a:avLst/>
              <a:gdLst/>
              <a:ahLst/>
              <a:cxnLst/>
              <a:rect l="l" t="t" r="r" b="b"/>
              <a:pathLst>
                <a:path w="2597150" h="36829">
                  <a:moveTo>
                    <a:pt x="2596650" y="36453"/>
                  </a:moveTo>
                  <a:lnTo>
                    <a:pt x="0" y="28573"/>
                  </a:lnTo>
                  <a:lnTo>
                    <a:pt x="86" y="0"/>
                  </a:lnTo>
                  <a:lnTo>
                    <a:pt x="2596737" y="7879"/>
                  </a:lnTo>
                  <a:lnTo>
                    <a:pt x="2596650" y="364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6795" y="4056193"/>
              <a:ext cx="158393" cy="12296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05099" y="408709"/>
            <a:ext cx="4928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000000"/>
                </a:solidFill>
                <a:latin typeface="Georgia"/>
                <a:cs typeface="Georgia"/>
              </a:rPr>
              <a:t>JSX</a:t>
            </a:r>
            <a:r>
              <a:rPr sz="6000" spc="-2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6000" spc="-105" dirty="0">
                <a:solidFill>
                  <a:srgbClr val="000000"/>
                </a:solidFill>
                <a:latin typeface="Georgia"/>
                <a:cs typeface="Georgia"/>
              </a:rPr>
              <a:t>Element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6861" y="9436956"/>
            <a:ext cx="3629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Georgia"/>
                <a:cs typeface="Georgia"/>
              </a:rPr>
              <a:t>Functional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component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dengan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Arrow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function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8099" y="1570643"/>
            <a:ext cx="6427470" cy="28879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1068070">
              <a:lnSpc>
                <a:spcPts val="2500"/>
              </a:lnSpc>
              <a:spcBef>
                <a:spcPts val="300"/>
              </a:spcBef>
            </a:pPr>
            <a:r>
              <a:rPr sz="2200" spc="-5" dirty="0">
                <a:latin typeface="Georgia"/>
                <a:cs typeface="Georgia"/>
              </a:rPr>
              <a:t>import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react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untuk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menandakan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filenya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file </a:t>
            </a:r>
            <a:r>
              <a:rPr sz="2200" spc="-5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React</a:t>
            </a:r>
            <a:r>
              <a:rPr sz="1400" spc="-10" dirty="0">
                <a:latin typeface="Georgia"/>
                <a:cs typeface="Georgia"/>
              </a:rPr>
              <a:t>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Georgia"/>
              <a:cs typeface="Georgia"/>
            </a:endParaRPr>
          </a:p>
          <a:p>
            <a:pPr marL="12700" marR="657860">
              <a:lnSpc>
                <a:spcPts val="2500"/>
              </a:lnSpc>
            </a:pPr>
            <a:r>
              <a:rPr sz="2200" spc="-5" dirty="0">
                <a:latin typeface="Georgia"/>
                <a:cs typeface="Georgia"/>
              </a:rPr>
              <a:t>Penulisan nama </a:t>
            </a:r>
            <a:r>
              <a:rPr sz="2200" spc="-10" dirty="0">
                <a:latin typeface="Georgia"/>
                <a:cs typeface="Georgia"/>
              </a:rPr>
              <a:t>component harus huruf besar,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contoh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: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App,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MyComponent,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LoginPage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etc</a:t>
            </a:r>
            <a:r>
              <a:rPr sz="1400" spc="5" dirty="0">
                <a:latin typeface="Georgia"/>
                <a:cs typeface="Georgia"/>
              </a:rPr>
              <a:t>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Georgia"/>
              <a:cs typeface="Georgia"/>
            </a:endParaRPr>
          </a:p>
          <a:p>
            <a:pPr marL="12700" marR="5080">
              <a:lnSpc>
                <a:spcPts val="2500"/>
              </a:lnSpc>
            </a:pPr>
            <a:r>
              <a:rPr sz="2200" spc="-10" dirty="0">
                <a:latin typeface="Georgia"/>
                <a:cs typeface="Georgia"/>
              </a:rPr>
              <a:t>Lokasi </a:t>
            </a:r>
            <a:r>
              <a:rPr sz="2200" spc="-5" dirty="0">
                <a:latin typeface="Georgia"/>
                <a:cs typeface="Georgia"/>
              </a:rPr>
              <a:t>untuk </a:t>
            </a:r>
            <a:r>
              <a:rPr sz="2200" spc="-10" dirty="0">
                <a:latin typeface="Georgia"/>
                <a:cs typeface="Georgia"/>
              </a:rPr>
              <a:t>menulis </a:t>
            </a:r>
            <a:r>
              <a:rPr sz="2200" spc="-5" dirty="0">
                <a:latin typeface="Georgia"/>
                <a:cs typeface="Georgia"/>
              </a:rPr>
              <a:t>js cose, seperti function untuk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action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button,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variable,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state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management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3925" y="5942568"/>
            <a:ext cx="5543550" cy="678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spc="-10" dirty="0">
                <a:latin typeface="Georgia"/>
                <a:cs typeface="Georgia"/>
              </a:rPr>
              <a:t>Functional component selalu </a:t>
            </a:r>
            <a:r>
              <a:rPr sz="2200" spc="-5" dirty="0">
                <a:latin typeface="Georgia"/>
                <a:cs typeface="Georgia"/>
              </a:rPr>
              <a:t>mereturn html, </a:t>
            </a:r>
            <a:r>
              <a:rPr sz="2200" spc="-5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html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ini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disebut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jsx</a:t>
            </a:r>
            <a:r>
              <a:rPr sz="2200" b="1" spc="-1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element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899" y="496392"/>
            <a:ext cx="74237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>
                <a:latin typeface="Georgia"/>
                <a:cs typeface="Georgia"/>
              </a:rPr>
              <a:t>Me</a:t>
            </a:r>
            <a:r>
              <a:rPr sz="4200" spc="-100" dirty="0">
                <a:latin typeface="Georgia"/>
                <a:cs typeface="Georgia"/>
              </a:rPr>
              <a:t>r</a:t>
            </a:r>
            <a:r>
              <a:rPr sz="4200" spc="-105" dirty="0">
                <a:latin typeface="Georgia"/>
                <a:cs typeface="Georgia"/>
              </a:rPr>
              <a:t>en</a:t>
            </a:r>
            <a:r>
              <a:rPr sz="4200" spc="-100" dirty="0">
                <a:latin typeface="Georgia"/>
                <a:cs typeface="Georgia"/>
              </a:rPr>
              <a:t>d</a:t>
            </a:r>
            <a:r>
              <a:rPr sz="4200" spc="-105" dirty="0">
                <a:latin typeface="Georgia"/>
                <a:cs typeface="Georgia"/>
              </a:rPr>
              <a:t>e</a:t>
            </a:r>
            <a:r>
              <a:rPr sz="4200" dirty="0">
                <a:latin typeface="Georgia"/>
                <a:cs typeface="Georgia"/>
              </a:rPr>
              <a:t>r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T</a:t>
            </a:r>
            <a:r>
              <a:rPr sz="4200" spc="-105" dirty="0">
                <a:latin typeface="Georgia"/>
                <a:cs typeface="Georgia"/>
              </a:rPr>
              <a:t>ex</a:t>
            </a:r>
            <a:r>
              <a:rPr sz="4200" dirty="0">
                <a:latin typeface="Georgia"/>
                <a:cs typeface="Georgia"/>
              </a:rPr>
              <a:t>t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d</a:t>
            </a:r>
            <a:r>
              <a:rPr sz="4200" spc="-105" dirty="0">
                <a:latin typeface="Georgia"/>
                <a:cs typeface="Georgia"/>
              </a:rPr>
              <a:t>a</a:t>
            </a:r>
            <a:r>
              <a:rPr sz="4200" dirty="0">
                <a:latin typeface="Georgia"/>
                <a:cs typeface="Georgia"/>
              </a:rPr>
              <a:t>n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V</a:t>
            </a:r>
            <a:r>
              <a:rPr sz="4200" spc="-105" dirty="0">
                <a:latin typeface="Georgia"/>
                <a:cs typeface="Georgia"/>
              </a:rPr>
              <a:t>a</a:t>
            </a:r>
            <a:r>
              <a:rPr sz="4200" spc="-100" dirty="0">
                <a:latin typeface="Georgia"/>
                <a:cs typeface="Georgia"/>
              </a:rPr>
              <a:t>r</a:t>
            </a:r>
            <a:r>
              <a:rPr sz="4200" spc="-105" dirty="0">
                <a:latin typeface="Georgia"/>
                <a:cs typeface="Georgia"/>
              </a:rPr>
              <a:t>iabe</a:t>
            </a:r>
            <a:r>
              <a:rPr sz="4200" dirty="0">
                <a:latin typeface="Georgia"/>
                <a:cs typeface="Georgia"/>
              </a:rPr>
              <a:t>l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62749" y="3835606"/>
            <a:ext cx="3493135" cy="1803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400"/>
              </a:spcBef>
            </a:pPr>
            <a:r>
              <a:rPr sz="4000" spc="-15" dirty="0">
                <a:latin typeface="Georgia"/>
                <a:cs typeface="Georgia"/>
              </a:rPr>
              <a:t>Hello </a:t>
            </a:r>
            <a:r>
              <a:rPr sz="4000" spc="-10" dirty="0">
                <a:latin typeface="Georgia"/>
                <a:cs typeface="Georgia"/>
              </a:rPr>
              <a:t>Word </a:t>
            </a:r>
            <a:r>
              <a:rPr sz="4000" spc="-5" dirty="0">
                <a:latin typeface="Georgia"/>
                <a:cs typeface="Georgia"/>
              </a:rPr>
              <a:t> </a:t>
            </a:r>
            <a:r>
              <a:rPr sz="4000" spc="-15" dirty="0">
                <a:latin typeface="Georgia"/>
                <a:cs typeface="Georgia"/>
              </a:rPr>
              <a:t>Hello</a:t>
            </a:r>
            <a:r>
              <a:rPr sz="4000" spc="-80" dirty="0">
                <a:latin typeface="Georgia"/>
                <a:cs typeface="Georgia"/>
              </a:rPr>
              <a:t> </a:t>
            </a:r>
            <a:r>
              <a:rPr sz="4000" spc="-5" dirty="0">
                <a:latin typeface="Georgia"/>
                <a:cs typeface="Georgia"/>
              </a:rPr>
              <a:t>this</a:t>
            </a:r>
            <a:r>
              <a:rPr sz="4000" spc="-70" dirty="0">
                <a:latin typeface="Georgia"/>
                <a:cs typeface="Georgia"/>
              </a:rPr>
              <a:t> </a:t>
            </a:r>
            <a:r>
              <a:rPr sz="4000" spc="-5" dirty="0">
                <a:latin typeface="Georgia"/>
                <a:cs typeface="Georgia"/>
              </a:rPr>
              <a:t>is</a:t>
            </a:r>
            <a:r>
              <a:rPr sz="4000" spc="-65" dirty="0">
                <a:latin typeface="Georgia"/>
                <a:cs typeface="Georgia"/>
              </a:rPr>
              <a:t> </a:t>
            </a:r>
            <a:r>
              <a:rPr sz="4000" spc="-5" dirty="0">
                <a:latin typeface="Georgia"/>
                <a:cs typeface="Georgia"/>
              </a:rPr>
              <a:t>me </a:t>
            </a:r>
            <a:r>
              <a:rPr sz="4000" spc="-950" dirty="0">
                <a:latin typeface="Georgia"/>
                <a:cs typeface="Georgia"/>
              </a:rPr>
              <a:t> </a:t>
            </a:r>
            <a:r>
              <a:rPr sz="4000" spc="-10" dirty="0">
                <a:latin typeface="Georgia"/>
                <a:cs typeface="Georgia"/>
              </a:rPr>
              <a:t>12345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12448" y="4772538"/>
            <a:ext cx="1946275" cy="123189"/>
            <a:chOff x="8712448" y="4772538"/>
            <a:chExt cx="1946275" cy="123189"/>
          </a:xfrm>
        </p:grpSpPr>
        <p:sp>
          <p:nvSpPr>
            <p:cNvPr id="5" name="object 5"/>
            <p:cNvSpPr/>
            <p:nvPr/>
          </p:nvSpPr>
          <p:spPr>
            <a:xfrm>
              <a:off x="8712448" y="4834023"/>
              <a:ext cx="1802130" cy="0"/>
            </a:xfrm>
            <a:custGeom>
              <a:avLst/>
              <a:gdLst/>
              <a:ahLst/>
              <a:cxnLst/>
              <a:rect l="l" t="t" r="r" b="b"/>
              <a:pathLst>
                <a:path w="1802129">
                  <a:moveTo>
                    <a:pt x="0" y="0"/>
                  </a:moveTo>
                  <a:lnTo>
                    <a:pt x="1801949" y="0"/>
                  </a:lnTo>
                </a:path>
              </a:pathLst>
            </a:custGeom>
            <a:ln w="28573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0112" y="4772538"/>
              <a:ext cx="158250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95848" y="1988173"/>
            <a:ext cx="6697980" cy="6696075"/>
          </a:xfrm>
          <a:prstGeom prst="rect">
            <a:avLst/>
          </a:prstGeom>
          <a:ln w="285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3000"/>
              </a:lnSpc>
            </a:pPr>
            <a:r>
              <a:rPr sz="2600" b="1" spc="-10" dirty="0">
                <a:solidFill>
                  <a:srgbClr val="063763"/>
                </a:solidFill>
                <a:latin typeface="Georgia"/>
                <a:cs typeface="Georgia"/>
              </a:rPr>
              <a:t>const</a:t>
            </a:r>
            <a:r>
              <a:rPr sz="2600" b="1" spc="-35" dirty="0">
                <a:solidFill>
                  <a:srgbClr val="063763"/>
                </a:solidFill>
                <a:latin typeface="Georgia"/>
                <a:cs typeface="Georgia"/>
              </a:rPr>
              <a:t> </a:t>
            </a:r>
            <a:r>
              <a:rPr sz="2600" b="1" spc="-5" dirty="0">
                <a:solidFill>
                  <a:srgbClr val="F1C131"/>
                </a:solidFill>
                <a:latin typeface="Georgia"/>
                <a:cs typeface="Georgia"/>
              </a:rPr>
              <a:t>App</a:t>
            </a:r>
            <a:r>
              <a:rPr sz="2600" b="1" spc="-35" dirty="0">
                <a:solidFill>
                  <a:srgbClr val="F1C131"/>
                </a:solidFill>
                <a:latin typeface="Georgia"/>
                <a:cs typeface="Georgia"/>
              </a:rPr>
              <a:t> </a:t>
            </a:r>
            <a:r>
              <a:rPr sz="2600" b="1" dirty="0">
                <a:latin typeface="Georgia"/>
                <a:cs typeface="Georgia"/>
              </a:rPr>
              <a:t>=</a:t>
            </a:r>
            <a:r>
              <a:rPr sz="2600" b="1" spc="-30" dirty="0">
                <a:latin typeface="Georgia"/>
                <a:cs typeface="Georgia"/>
              </a:rPr>
              <a:t> </a:t>
            </a:r>
            <a:r>
              <a:rPr sz="2600" b="1" spc="-5" dirty="0">
                <a:latin typeface="Georgia"/>
                <a:cs typeface="Georgia"/>
              </a:rPr>
              <a:t>()</a:t>
            </a:r>
            <a:r>
              <a:rPr sz="2600" b="1" spc="-35" dirty="0">
                <a:latin typeface="Georgia"/>
                <a:cs typeface="Georgia"/>
              </a:rPr>
              <a:t> </a:t>
            </a:r>
            <a:r>
              <a:rPr sz="2600" b="1" spc="-5" dirty="0">
                <a:solidFill>
                  <a:srgbClr val="3D85C6"/>
                </a:solidFill>
                <a:latin typeface="Georgia"/>
                <a:cs typeface="Georgia"/>
              </a:rPr>
              <a:t>=&gt;</a:t>
            </a:r>
            <a:r>
              <a:rPr sz="2600" b="1" spc="-25" dirty="0">
                <a:solidFill>
                  <a:srgbClr val="3D85C6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262626"/>
                </a:solidFill>
                <a:latin typeface="Georgia"/>
                <a:cs typeface="Georgia"/>
              </a:rPr>
              <a:t>{</a:t>
            </a:r>
            <a:endParaRPr sz="2600">
              <a:latin typeface="Georgia"/>
              <a:cs typeface="Georgia"/>
            </a:endParaRPr>
          </a:p>
          <a:p>
            <a:pPr marL="182880">
              <a:lnSpc>
                <a:spcPts val="3060"/>
              </a:lnSpc>
            </a:pPr>
            <a:r>
              <a:rPr sz="2600" b="1" spc="-10" dirty="0">
                <a:solidFill>
                  <a:srgbClr val="559BD6"/>
                </a:solidFill>
                <a:latin typeface="Georgia"/>
                <a:cs typeface="Georgia"/>
              </a:rPr>
              <a:t>const</a:t>
            </a:r>
            <a:r>
              <a:rPr sz="2600" b="1" spc="-20" dirty="0">
                <a:solidFill>
                  <a:srgbClr val="559BD6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4FC1FF"/>
                </a:solidFill>
                <a:latin typeface="Georgia"/>
                <a:cs typeface="Georgia"/>
              </a:rPr>
              <a:t>text</a:t>
            </a:r>
            <a:r>
              <a:rPr sz="2600" b="1" spc="-20" dirty="0">
                <a:solidFill>
                  <a:srgbClr val="4FC1FF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262626"/>
                </a:solidFill>
                <a:latin typeface="Georgia"/>
                <a:cs typeface="Georgia"/>
              </a:rPr>
              <a:t>=</a:t>
            </a:r>
            <a:r>
              <a:rPr sz="2600" b="1" spc="-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CE9178"/>
                </a:solidFill>
                <a:latin typeface="Georgia"/>
                <a:cs typeface="Georgia"/>
              </a:rPr>
              <a:t>'</a:t>
            </a:r>
            <a:r>
              <a:rPr sz="2600" b="1" spc="-10" dirty="0">
                <a:solidFill>
                  <a:srgbClr val="E69137"/>
                </a:solidFill>
                <a:latin typeface="Georgia"/>
                <a:cs typeface="Georgia"/>
              </a:rPr>
              <a:t>Hello</a:t>
            </a:r>
            <a:r>
              <a:rPr sz="2600" b="1" spc="-20" dirty="0">
                <a:solidFill>
                  <a:srgbClr val="E69137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E69137"/>
                </a:solidFill>
                <a:latin typeface="Georgia"/>
                <a:cs typeface="Georgia"/>
              </a:rPr>
              <a:t>this</a:t>
            </a:r>
            <a:r>
              <a:rPr sz="2600" b="1" spc="-15" dirty="0">
                <a:solidFill>
                  <a:srgbClr val="E69137"/>
                </a:solidFill>
                <a:latin typeface="Georgia"/>
                <a:cs typeface="Georgia"/>
              </a:rPr>
              <a:t> </a:t>
            </a:r>
            <a:r>
              <a:rPr sz="2600" b="1" spc="-5" dirty="0">
                <a:solidFill>
                  <a:srgbClr val="E69137"/>
                </a:solidFill>
                <a:latin typeface="Georgia"/>
                <a:cs typeface="Georgia"/>
              </a:rPr>
              <a:t>is</a:t>
            </a:r>
            <a:endParaRPr sz="2600">
              <a:latin typeface="Georgia"/>
              <a:cs typeface="Georgia"/>
            </a:endParaRPr>
          </a:p>
          <a:p>
            <a:pPr marL="182880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E69137"/>
                </a:solidFill>
                <a:latin typeface="Georgia"/>
                <a:cs typeface="Georgia"/>
              </a:rPr>
              <a:t>me</a:t>
            </a:r>
            <a:r>
              <a:rPr sz="2600" b="1" spc="-5" dirty="0">
                <a:solidFill>
                  <a:srgbClr val="CE9178"/>
                </a:solidFill>
                <a:latin typeface="Georgia"/>
                <a:cs typeface="Georgia"/>
              </a:rPr>
              <a:t>' </a:t>
            </a:r>
            <a:r>
              <a:rPr sz="2600" b="1" spc="-10" dirty="0">
                <a:solidFill>
                  <a:srgbClr val="559BD6"/>
                </a:solidFill>
                <a:latin typeface="Georgia"/>
                <a:cs typeface="Georgia"/>
              </a:rPr>
              <a:t>const</a:t>
            </a:r>
            <a:r>
              <a:rPr sz="2600" b="1" spc="-20" dirty="0">
                <a:solidFill>
                  <a:srgbClr val="559BD6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4FC1FF"/>
                </a:solidFill>
                <a:latin typeface="Georgia"/>
                <a:cs typeface="Georgia"/>
              </a:rPr>
              <a:t>text</a:t>
            </a:r>
            <a:r>
              <a:rPr sz="2600" b="1" spc="-25" dirty="0">
                <a:solidFill>
                  <a:srgbClr val="4FC1FF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262626"/>
                </a:solidFill>
                <a:latin typeface="Georgia"/>
                <a:cs typeface="Georgia"/>
              </a:rPr>
              <a:t>=</a:t>
            </a:r>
            <a:r>
              <a:rPr sz="2600" b="1" spc="-2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2600" b="1" spc="-5" dirty="0">
                <a:solidFill>
                  <a:srgbClr val="CE9178"/>
                </a:solidFill>
                <a:latin typeface="Georgia"/>
                <a:cs typeface="Georgia"/>
              </a:rPr>
              <a:t>12345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Georgia"/>
              <a:cs typeface="Georgia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FF00FF"/>
                </a:solidFill>
                <a:latin typeface="Georgia"/>
                <a:cs typeface="Georgia"/>
              </a:rPr>
              <a:t>return</a:t>
            </a:r>
            <a:r>
              <a:rPr sz="2600" b="1" spc="-95" dirty="0">
                <a:solidFill>
                  <a:srgbClr val="FF00FF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262626"/>
                </a:solidFill>
                <a:latin typeface="Georgia"/>
                <a:cs typeface="Georgia"/>
              </a:rPr>
              <a:t>(</a:t>
            </a:r>
            <a:endParaRPr sz="2600">
              <a:latin typeface="Georgia"/>
              <a:cs typeface="Georgia"/>
            </a:endParaRPr>
          </a:p>
          <a:p>
            <a:pPr marL="350520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808080"/>
                </a:solidFill>
                <a:latin typeface="Georgia"/>
                <a:cs typeface="Georgia"/>
              </a:rPr>
              <a:t>&lt;&gt;</a:t>
            </a:r>
            <a:endParaRPr sz="2600">
              <a:latin typeface="Georgia"/>
              <a:cs typeface="Georgia"/>
            </a:endParaRPr>
          </a:p>
          <a:p>
            <a:pPr marL="518159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999999"/>
                </a:solidFill>
                <a:latin typeface="Georgia"/>
                <a:cs typeface="Georgia"/>
              </a:rPr>
              <a:t>Hello</a:t>
            </a:r>
            <a:r>
              <a:rPr sz="2600" b="1" spc="-95" dirty="0">
                <a:solidFill>
                  <a:srgbClr val="999999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999999"/>
                </a:solidFill>
                <a:latin typeface="Georgia"/>
                <a:cs typeface="Georgia"/>
              </a:rPr>
              <a:t>Word</a:t>
            </a:r>
            <a:endParaRPr sz="2600">
              <a:latin typeface="Georgia"/>
              <a:cs typeface="Georgia"/>
            </a:endParaRPr>
          </a:p>
          <a:p>
            <a:pPr marL="518159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808080"/>
                </a:solidFill>
                <a:latin typeface="Georgia"/>
                <a:cs typeface="Georgia"/>
              </a:rPr>
              <a:t>&lt;</a:t>
            </a:r>
            <a:r>
              <a:rPr sz="2600" b="1" spc="-5" dirty="0">
                <a:solidFill>
                  <a:srgbClr val="0B5394"/>
                </a:solidFill>
                <a:latin typeface="Georgia"/>
                <a:cs typeface="Georgia"/>
              </a:rPr>
              <a:t>br</a:t>
            </a:r>
            <a:r>
              <a:rPr sz="2600" b="1" spc="-90" dirty="0">
                <a:solidFill>
                  <a:srgbClr val="0B5394"/>
                </a:solidFill>
                <a:latin typeface="Georgia"/>
                <a:cs typeface="Georgia"/>
              </a:rPr>
              <a:t> </a:t>
            </a:r>
            <a:r>
              <a:rPr sz="2600" b="1" spc="-5" dirty="0">
                <a:solidFill>
                  <a:srgbClr val="808080"/>
                </a:solidFill>
                <a:latin typeface="Georgia"/>
                <a:cs typeface="Georgia"/>
              </a:rPr>
              <a:t>/&gt;</a:t>
            </a:r>
            <a:endParaRPr sz="2600">
              <a:latin typeface="Georgia"/>
              <a:cs typeface="Georgia"/>
            </a:endParaRPr>
          </a:p>
          <a:p>
            <a:pPr marL="518159">
              <a:lnSpc>
                <a:spcPct val="100000"/>
              </a:lnSpc>
              <a:spcBef>
                <a:spcPts val="1380"/>
              </a:spcBef>
            </a:pPr>
            <a:r>
              <a:rPr sz="2600" b="1" spc="-10" dirty="0">
                <a:solidFill>
                  <a:srgbClr val="559BD6"/>
                </a:solidFill>
                <a:latin typeface="Georgia"/>
                <a:cs typeface="Georgia"/>
              </a:rPr>
              <a:t>{</a:t>
            </a:r>
            <a:r>
              <a:rPr sz="2600" b="1" spc="-10" dirty="0">
                <a:solidFill>
                  <a:srgbClr val="3D85C6"/>
                </a:solidFill>
                <a:latin typeface="Georgia"/>
                <a:cs typeface="Georgia"/>
              </a:rPr>
              <a:t>text</a:t>
            </a:r>
            <a:r>
              <a:rPr sz="2600" b="1" spc="-10" dirty="0">
                <a:solidFill>
                  <a:srgbClr val="559BD6"/>
                </a:solidFill>
                <a:latin typeface="Georgia"/>
                <a:cs typeface="Georgia"/>
              </a:rPr>
              <a:t>}</a:t>
            </a:r>
            <a:endParaRPr sz="2600">
              <a:latin typeface="Georgia"/>
              <a:cs typeface="Georgia"/>
            </a:endParaRPr>
          </a:p>
          <a:p>
            <a:pPr marL="518159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559BD6"/>
                </a:solidFill>
                <a:latin typeface="Georgia"/>
                <a:cs typeface="Georgia"/>
              </a:rPr>
              <a:t>{</a:t>
            </a:r>
            <a:r>
              <a:rPr sz="2600" b="1" spc="-5" dirty="0">
                <a:solidFill>
                  <a:srgbClr val="3D85C6"/>
                </a:solidFill>
                <a:latin typeface="Georgia"/>
                <a:cs typeface="Georgia"/>
              </a:rPr>
              <a:t>num</a:t>
            </a:r>
            <a:r>
              <a:rPr sz="2600" b="1" spc="-5" dirty="0">
                <a:solidFill>
                  <a:srgbClr val="559BD6"/>
                </a:solidFill>
                <a:latin typeface="Georgia"/>
                <a:cs typeface="Georgia"/>
              </a:rPr>
              <a:t>}</a:t>
            </a:r>
            <a:endParaRPr sz="2600">
              <a:latin typeface="Georgia"/>
              <a:cs typeface="Georgia"/>
            </a:endParaRPr>
          </a:p>
          <a:p>
            <a:pPr marL="350520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808080"/>
                </a:solidFill>
                <a:latin typeface="Georgia"/>
                <a:cs typeface="Georgia"/>
              </a:rPr>
              <a:t>&lt;/&gt;</a:t>
            </a:r>
            <a:endParaRPr sz="2600">
              <a:latin typeface="Georgia"/>
              <a:cs typeface="Georgia"/>
            </a:endParaRPr>
          </a:p>
          <a:p>
            <a:pPr marL="182880">
              <a:lnSpc>
                <a:spcPct val="100000"/>
              </a:lnSpc>
              <a:spcBef>
                <a:spcPts val="1380"/>
              </a:spcBef>
            </a:pPr>
            <a:r>
              <a:rPr sz="2600" b="1" spc="-5" dirty="0">
                <a:solidFill>
                  <a:srgbClr val="262626"/>
                </a:solidFill>
                <a:latin typeface="Georgia"/>
                <a:cs typeface="Georgia"/>
              </a:rPr>
              <a:t>);</a:t>
            </a:r>
            <a:endParaRPr sz="2600">
              <a:latin typeface="Georgia"/>
              <a:cs typeface="Georgia"/>
            </a:endParaRPr>
          </a:p>
          <a:p>
            <a:pPr marL="99060">
              <a:lnSpc>
                <a:spcPct val="100000"/>
              </a:lnSpc>
              <a:spcBef>
                <a:spcPts val="1380"/>
              </a:spcBef>
            </a:pPr>
            <a:r>
              <a:rPr sz="2600" b="1" dirty="0">
                <a:solidFill>
                  <a:srgbClr val="262626"/>
                </a:solidFill>
                <a:latin typeface="Georgia"/>
                <a:cs typeface="Georgia"/>
              </a:rPr>
              <a:t>}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899" y="496392"/>
            <a:ext cx="57327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>
                <a:latin typeface="Georgia"/>
                <a:cs typeface="Georgia"/>
              </a:rPr>
              <a:t>Me</a:t>
            </a:r>
            <a:r>
              <a:rPr sz="4200" spc="-100" dirty="0">
                <a:latin typeface="Georgia"/>
                <a:cs typeface="Georgia"/>
              </a:rPr>
              <a:t>r</a:t>
            </a:r>
            <a:r>
              <a:rPr sz="4200" spc="-105" dirty="0">
                <a:latin typeface="Georgia"/>
                <a:cs typeface="Georgia"/>
              </a:rPr>
              <a:t>en</a:t>
            </a:r>
            <a:r>
              <a:rPr sz="4200" spc="-100" dirty="0">
                <a:latin typeface="Georgia"/>
                <a:cs typeface="Georgia"/>
              </a:rPr>
              <a:t>d</a:t>
            </a:r>
            <a:r>
              <a:rPr sz="4200" spc="-105" dirty="0">
                <a:latin typeface="Georgia"/>
                <a:cs typeface="Georgia"/>
              </a:rPr>
              <a:t>e</a:t>
            </a:r>
            <a:r>
              <a:rPr sz="4200" dirty="0">
                <a:latin typeface="Georgia"/>
                <a:cs typeface="Georgia"/>
              </a:rPr>
              <a:t>r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Lis</a:t>
            </a:r>
            <a:r>
              <a:rPr sz="4200" dirty="0">
                <a:latin typeface="Georgia"/>
                <a:cs typeface="Georgia"/>
              </a:rPr>
              <a:t>t</a:t>
            </a:r>
            <a:r>
              <a:rPr sz="4200" spc="-190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-</a:t>
            </a:r>
            <a:r>
              <a:rPr sz="4200" spc="-100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Array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24" y="4032298"/>
            <a:ext cx="6162040" cy="427355"/>
          </a:xfrm>
          <a:prstGeom prst="rect">
            <a:avLst/>
          </a:prstGeom>
          <a:ln w="285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3100"/>
              </a:lnSpc>
            </a:pPr>
            <a:r>
              <a:rPr sz="3000" b="1" spc="-10" dirty="0">
                <a:solidFill>
                  <a:srgbClr val="063763"/>
                </a:solidFill>
                <a:latin typeface="Calibri"/>
                <a:cs typeface="Calibri"/>
              </a:rPr>
              <a:t>C</a:t>
            </a:r>
            <a:r>
              <a:rPr sz="3000" b="1" spc="-15" dirty="0">
                <a:solidFill>
                  <a:srgbClr val="063763"/>
                </a:solidFill>
                <a:latin typeface="Calibri"/>
                <a:cs typeface="Calibri"/>
              </a:rPr>
              <a:t>on</a:t>
            </a:r>
            <a:r>
              <a:rPr sz="3000" b="1" spc="-45" dirty="0">
                <a:solidFill>
                  <a:srgbClr val="063763"/>
                </a:solidFill>
                <a:latin typeface="Calibri"/>
                <a:cs typeface="Calibri"/>
              </a:rPr>
              <a:t>s</a:t>
            </a:r>
            <a:r>
              <a:rPr sz="3000" b="1" dirty="0">
                <a:solidFill>
                  <a:srgbClr val="063763"/>
                </a:solidFill>
                <a:latin typeface="Calibri"/>
                <a:cs typeface="Calibri"/>
              </a:rPr>
              <a:t>t</a:t>
            </a:r>
            <a:r>
              <a:rPr sz="3000" b="1" spc="-15" dirty="0">
                <a:solidFill>
                  <a:srgbClr val="063763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3D85C6"/>
                </a:solidFill>
                <a:latin typeface="Calibri"/>
                <a:cs typeface="Calibri"/>
              </a:rPr>
              <a:t>ar</a:t>
            </a:r>
            <a:r>
              <a:rPr sz="3000" b="1" dirty="0">
                <a:solidFill>
                  <a:srgbClr val="3D85C6"/>
                </a:solidFill>
                <a:latin typeface="Calibri"/>
                <a:cs typeface="Calibri"/>
              </a:rPr>
              <a:t>r</a:t>
            </a: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=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60" dirty="0">
                <a:latin typeface="Calibri"/>
                <a:cs typeface="Calibri"/>
              </a:rPr>
              <a:t>[</a:t>
            </a:r>
            <a:r>
              <a:rPr sz="3000" b="1" spc="-190" dirty="0">
                <a:latin typeface="Calibri"/>
                <a:cs typeface="Calibri"/>
              </a:rPr>
              <a:t>“</a:t>
            </a:r>
            <a:r>
              <a:rPr sz="3000" b="1" spc="-65" dirty="0">
                <a:latin typeface="Calibri"/>
                <a:cs typeface="Calibri"/>
              </a:rPr>
              <a:t>John</a:t>
            </a:r>
            <a:r>
              <a:rPr sz="3000" b="1" spc="-350" dirty="0">
                <a:latin typeface="Calibri"/>
                <a:cs typeface="Calibri"/>
              </a:rPr>
              <a:t>”</a:t>
            </a:r>
            <a:r>
              <a:rPr sz="3000" b="1" dirty="0">
                <a:latin typeface="Calibri"/>
                <a:cs typeface="Calibri"/>
              </a:rPr>
              <a:t>,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spc="-60" dirty="0">
                <a:latin typeface="Calibri"/>
                <a:cs typeface="Calibri"/>
              </a:rPr>
              <a:t>“M</a:t>
            </a:r>
            <a:r>
              <a:rPr sz="3000" b="1" spc="-65" dirty="0">
                <a:latin typeface="Calibri"/>
                <a:cs typeface="Calibri"/>
              </a:rPr>
              <a:t>i</a:t>
            </a:r>
            <a:r>
              <a:rPr sz="3000" b="1" spc="-145" dirty="0">
                <a:latin typeface="Calibri"/>
                <a:cs typeface="Calibri"/>
              </a:rPr>
              <a:t>k</a:t>
            </a:r>
            <a:r>
              <a:rPr sz="3000" b="1" spc="-65" dirty="0">
                <a:latin typeface="Calibri"/>
                <a:cs typeface="Calibri"/>
              </a:rPr>
              <a:t>e</a:t>
            </a:r>
            <a:r>
              <a:rPr sz="3000" b="1" spc="-350" dirty="0">
                <a:latin typeface="Calibri"/>
                <a:cs typeface="Calibri"/>
              </a:rPr>
              <a:t>”</a:t>
            </a:r>
            <a:r>
              <a:rPr sz="3000" b="1" dirty="0">
                <a:latin typeface="Calibri"/>
                <a:cs typeface="Calibri"/>
              </a:rPr>
              <a:t>,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spc="75" dirty="0">
                <a:latin typeface="Calibri"/>
                <a:cs typeface="Calibri"/>
              </a:rPr>
              <a:t>“</a:t>
            </a:r>
            <a:r>
              <a:rPr sz="3000" b="1" spc="-290" dirty="0">
                <a:latin typeface="Calibri"/>
                <a:cs typeface="Calibri"/>
              </a:rPr>
              <a:t>T</a:t>
            </a:r>
            <a:r>
              <a:rPr sz="3000" b="1" spc="-30" dirty="0">
                <a:latin typeface="Calibri"/>
                <a:cs typeface="Calibri"/>
              </a:rPr>
              <a:t>om</a:t>
            </a:r>
            <a:r>
              <a:rPr sz="3000" b="1" spc="-35" dirty="0">
                <a:latin typeface="Calibri"/>
                <a:cs typeface="Calibri"/>
              </a:rPr>
              <a:t>”</a:t>
            </a:r>
            <a:r>
              <a:rPr sz="3000" b="1" dirty="0">
                <a:latin typeface="Calibri"/>
                <a:cs typeface="Calibri"/>
              </a:rPr>
              <a:t>]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474" y="1548172"/>
            <a:ext cx="9356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Calibri"/>
                <a:cs typeface="Calibri"/>
              </a:rPr>
              <a:t>Untuk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menampilan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maka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kita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akan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memapping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variabel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arr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3399" y="3009562"/>
            <a:ext cx="4949190" cy="2357755"/>
          </a:xfrm>
          <a:prstGeom prst="rect">
            <a:avLst/>
          </a:prstGeom>
          <a:ln w="285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3100"/>
              </a:lnSpc>
            </a:pPr>
            <a:r>
              <a:rPr sz="3000" b="1" spc="-65" dirty="0">
                <a:solidFill>
                  <a:srgbClr val="063763"/>
                </a:solidFill>
                <a:latin typeface="Calibri"/>
                <a:cs typeface="Calibri"/>
              </a:rPr>
              <a:t>{</a:t>
            </a:r>
            <a:r>
              <a:rPr sz="3000" b="1" spc="-65" dirty="0">
                <a:solidFill>
                  <a:srgbClr val="3D85C6"/>
                </a:solidFill>
                <a:latin typeface="Calibri"/>
                <a:cs typeface="Calibri"/>
              </a:rPr>
              <a:t>arr.</a:t>
            </a:r>
            <a:r>
              <a:rPr sz="3000" b="1" spc="-65" dirty="0">
                <a:solidFill>
                  <a:srgbClr val="F1C131"/>
                </a:solidFill>
                <a:latin typeface="Calibri"/>
                <a:cs typeface="Calibri"/>
              </a:rPr>
              <a:t>map</a:t>
            </a:r>
            <a:r>
              <a:rPr sz="3000" b="1" spc="-65" dirty="0">
                <a:solidFill>
                  <a:srgbClr val="3D85C6"/>
                </a:solidFill>
                <a:latin typeface="Calibri"/>
                <a:cs typeface="Calibri"/>
              </a:rPr>
              <a:t>(</a:t>
            </a:r>
            <a:r>
              <a:rPr sz="3000" b="1" spc="-60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3D85C6"/>
                </a:solidFill>
                <a:latin typeface="Calibri"/>
                <a:cs typeface="Calibri"/>
              </a:rPr>
              <a:t>(value,</a:t>
            </a:r>
            <a:r>
              <a:rPr sz="3000" b="1" spc="-35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3D85C6"/>
                </a:solidFill>
                <a:latin typeface="Calibri"/>
                <a:cs typeface="Calibri"/>
              </a:rPr>
              <a:t>index)</a:t>
            </a:r>
            <a:r>
              <a:rPr sz="3000" b="1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=&gt;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(</a:t>
            </a:r>
            <a:endParaRPr sz="30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200"/>
              </a:spcBef>
            </a:pPr>
            <a:r>
              <a:rPr sz="3000" b="1" spc="-5" dirty="0">
                <a:solidFill>
                  <a:srgbClr val="063763"/>
                </a:solidFill>
                <a:latin typeface="Calibri"/>
                <a:cs typeface="Calibri"/>
              </a:rPr>
              <a:t>&lt;div</a:t>
            </a:r>
            <a:r>
              <a:rPr sz="3000" b="1" spc="-70" dirty="0">
                <a:solidFill>
                  <a:srgbClr val="063763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63763"/>
                </a:solidFill>
                <a:latin typeface="Calibri"/>
                <a:cs typeface="Calibri"/>
              </a:rPr>
              <a:t>key={index}&gt;</a:t>
            </a:r>
            <a:endParaRPr sz="30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  <a:spcBef>
                <a:spcPts val="200"/>
              </a:spcBef>
            </a:pPr>
            <a:r>
              <a:rPr sz="3000" b="1" spc="-20" dirty="0">
                <a:solidFill>
                  <a:srgbClr val="3D85C6"/>
                </a:solidFill>
                <a:latin typeface="Calibri"/>
                <a:cs typeface="Calibri"/>
              </a:rPr>
              <a:t>{value}</a:t>
            </a:r>
            <a:endParaRPr sz="30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200"/>
              </a:spcBef>
            </a:pPr>
            <a:r>
              <a:rPr sz="3000" b="1" spc="-10" dirty="0">
                <a:solidFill>
                  <a:srgbClr val="063763"/>
                </a:solidFill>
                <a:latin typeface="Calibri"/>
                <a:cs typeface="Calibri"/>
              </a:rPr>
              <a:t>&lt;/div&gt;</a:t>
            </a:r>
            <a:endParaRPr sz="30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200"/>
              </a:spcBef>
            </a:pPr>
            <a:r>
              <a:rPr sz="3000" b="1" spc="-5" dirty="0">
                <a:latin typeface="Calibri"/>
                <a:cs typeface="Calibri"/>
              </a:rPr>
              <a:t>))}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90190" y="4376996"/>
            <a:ext cx="3694429" cy="82550"/>
            <a:chOff x="7090190" y="4376996"/>
            <a:chExt cx="3694429" cy="82550"/>
          </a:xfrm>
        </p:grpSpPr>
        <p:sp>
          <p:nvSpPr>
            <p:cNvPr id="7" name="object 7"/>
            <p:cNvSpPr/>
            <p:nvPr/>
          </p:nvSpPr>
          <p:spPr>
            <a:xfrm>
              <a:off x="7090190" y="4408461"/>
              <a:ext cx="3598545" cy="41910"/>
            </a:xfrm>
            <a:custGeom>
              <a:avLst/>
              <a:gdLst/>
              <a:ahLst/>
              <a:cxnLst/>
              <a:rect l="l" t="t" r="r" b="b"/>
              <a:pathLst>
                <a:path w="3598545" h="41910">
                  <a:moveTo>
                    <a:pt x="3598022" y="19048"/>
                  </a:moveTo>
                  <a:lnTo>
                    <a:pt x="118" y="41436"/>
                  </a:lnTo>
                  <a:lnTo>
                    <a:pt x="0" y="22388"/>
                  </a:lnTo>
                  <a:lnTo>
                    <a:pt x="3597903" y="0"/>
                  </a:lnTo>
                  <a:lnTo>
                    <a:pt x="3598022" y="19048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8431" y="4376996"/>
              <a:ext cx="105695" cy="81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77446" y="6949085"/>
            <a:ext cx="515429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70"/>
              </a:lnSpc>
              <a:spcBef>
                <a:spcPts val="100"/>
              </a:spcBef>
            </a:pPr>
            <a:r>
              <a:rPr sz="3000" spc="-5" dirty="0">
                <a:solidFill>
                  <a:srgbClr val="0B5394"/>
                </a:solidFill>
                <a:latin typeface="Georgia"/>
                <a:cs typeface="Georgia"/>
              </a:rPr>
              <a:t>Ouputnya</a:t>
            </a:r>
            <a:r>
              <a:rPr sz="3000" spc="-80" dirty="0">
                <a:solidFill>
                  <a:srgbClr val="0B5394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0B5394"/>
                </a:solidFill>
                <a:latin typeface="Georgia"/>
                <a:cs typeface="Georgia"/>
              </a:rPr>
              <a:t>akan</a:t>
            </a:r>
            <a:r>
              <a:rPr sz="3000" spc="-85" dirty="0">
                <a:solidFill>
                  <a:srgbClr val="0B5394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0B5394"/>
                </a:solidFill>
                <a:latin typeface="Georgia"/>
                <a:cs typeface="Georgia"/>
              </a:rPr>
              <a:t>menghasilkan</a:t>
            </a:r>
            <a:r>
              <a:rPr sz="3000" spc="-5" dirty="0">
                <a:latin typeface="Georgia"/>
                <a:cs typeface="Georgia"/>
              </a:rPr>
              <a:t>:</a:t>
            </a:r>
            <a:endParaRPr sz="3000">
              <a:latin typeface="Georgia"/>
              <a:cs typeface="Georgia"/>
            </a:endParaRPr>
          </a:p>
          <a:p>
            <a:pPr marL="2060575" marR="2007235" indent="33655" algn="just">
              <a:lnSpc>
                <a:spcPts val="4800"/>
              </a:lnSpc>
              <a:spcBef>
                <a:spcPts val="70"/>
              </a:spcBef>
            </a:pPr>
            <a:r>
              <a:rPr sz="4000" b="1" spc="110" dirty="0">
                <a:latin typeface="Calibri"/>
                <a:cs typeface="Calibri"/>
              </a:rPr>
              <a:t>Jo</a:t>
            </a:r>
            <a:r>
              <a:rPr sz="4000" b="1" spc="114" dirty="0">
                <a:latin typeface="Calibri"/>
                <a:cs typeface="Calibri"/>
              </a:rPr>
              <a:t>hn  </a:t>
            </a:r>
            <a:r>
              <a:rPr sz="4000" b="1" spc="-15" dirty="0">
                <a:latin typeface="Calibri"/>
                <a:cs typeface="Calibri"/>
              </a:rPr>
              <a:t>Mike </a:t>
            </a:r>
            <a:r>
              <a:rPr sz="4000" b="1" spc="-894" dirty="0">
                <a:latin typeface="Calibri"/>
                <a:cs typeface="Calibri"/>
              </a:rPr>
              <a:t> </a:t>
            </a:r>
            <a:r>
              <a:rPr sz="4000" b="1" spc="-200" dirty="0">
                <a:latin typeface="Calibri"/>
                <a:cs typeface="Calibri"/>
              </a:rPr>
              <a:t>Tom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899" y="496392"/>
            <a:ext cx="8556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1365" algn="l"/>
              </a:tabLst>
            </a:pPr>
            <a:r>
              <a:rPr sz="4200" spc="-105" dirty="0">
                <a:latin typeface="Georgia"/>
                <a:cs typeface="Georgia"/>
              </a:rPr>
              <a:t>Me</a:t>
            </a:r>
            <a:r>
              <a:rPr sz="4200" spc="-100" dirty="0">
                <a:latin typeface="Georgia"/>
                <a:cs typeface="Georgia"/>
              </a:rPr>
              <a:t>r</a:t>
            </a:r>
            <a:r>
              <a:rPr sz="4200" spc="-105" dirty="0">
                <a:latin typeface="Georgia"/>
                <a:cs typeface="Georgia"/>
              </a:rPr>
              <a:t>en</a:t>
            </a:r>
            <a:r>
              <a:rPr sz="4200" spc="-100" dirty="0">
                <a:latin typeface="Georgia"/>
                <a:cs typeface="Georgia"/>
              </a:rPr>
              <a:t>d</a:t>
            </a:r>
            <a:r>
              <a:rPr sz="4200" spc="-105" dirty="0">
                <a:latin typeface="Georgia"/>
                <a:cs typeface="Georgia"/>
              </a:rPr>
              <a:t>e</a:t>
            </a:r>
            <a:r>
              <a:rPr sz="4200" dirty="0">
                <a:latin typeface="Georgia"/>
                <a:cs typeface="Georgia"/>
              </a:rPr>
              <a:t>r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Lis</a:t>
            </a:r>
            <a:r>
              <a:rPr sz="4200" dirty="0">
                <a:latin typeface="Georgia"/>
                <a:cs typeface="Georgia"/>
              </a:rPr>
              <a:t>t</a:t>
            </a:r>
            <a:r>
              <a:rPr sz="4200" spc="-190" dirty="0">
                <a:latin typeface="Georgia"/>
                <a:cs typeface="Georgia"/>
              </a:rPr>
              <a:t> </a:t>
            </a:r>
            <a:r>
              <a:rPr sz="4200" dirty="0">
                <a:latin typeface="Georgia"/>
                <a:cs typeface="Georgia"/>
              </a:rPr>
              <a:t>-	</a:t>
            </a:r>
            <a:r>
              <a:rPr sz="4200" spc="-100" dirty="0">
                <a:latin typeface="Georgia"/>
                <a:cs typeface="Georgia"/>
              </a:rPr>
              <a:t>Arr</a:t>
            </a:r>
            <a:r>
              <a:rPr sz="4200" spc="-105" dirty="0">
                <a:latin typeface="Georgia"/>
                <a:cs typeface="Georgia"/>
              </a:rPr>
              <a:t>a</a:t>
            </a:r>
            <a:r>
              <a:rPr sz="4200" dirty="0">
                <a:latin typeface="Georgia"/>
                <a:cs typeface="Georgia"/>
              </a:rPr>
              <a:t>y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o</a:t>
            </a:r>
            <a:r>
              <a:rPr sz="4200" dirty="0">
                <a:latin typeface="Georgia"/>
                <a:cs typeface="Georgia"/>
              </a:rPr>
              <a:t>f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Ob</a:t>
            </a:r>
            <a:r>
              <a:rPr sz="4200" spc="-100" dirty="0">
                <a:latin typeface="Georgia"/>
                <a:cs typeface="Georgia"/>
              </a:rPr>
              <a:t>j</a:t>
            </a:r>
            <a:r>
              <a:rPr sz="4200" spc="-105" dirty="0">
                <a:latin typeface="Georgia"/>
                <a:cs typeface="Georgia"/>
              </a:rPr>
              <a:t>e</a:t>
            </a:r>
            <a:r>
              <a:rPr sz="4200" spc="-100" dirty="0">
                <a:latin typeface="Georgia"/>
                <a:cs typeface="Georgia"/>
              </a:rPr>
              <a:t>ct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7999" y="3403648"/>
            <a:ext cx="3379470" cy="1875155"/>
          </a:xfrm>
          <a:prstGeom prst="rect">
            <a:avLst/>
          </a:prstGeom>
          <a:ln w="285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3100"/>
              </a:lnSpc>
            </a:pPr>
            <a:r>
              <a:rPr sz="3000" b="1" spc="-20" dirty="0">
                <a:solidFill>
                  <a:srgbClr val="063763"/>
                </a:solidFill>
                <a:latin typeface="Calibri"/>
                <a:cs typeface="Calibri"/>
              </a:rPr>
              <a:t>Const</a:t>
            </a:r>
            <a:r>
              <a:rPr sz="3000" b="1" spc="-60" dirty="0">
                <a:solidFill>
                  <a:srgbClr val="063763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arrofObj</a:t>
            </a:r>
            <a:r>
              <a:rPr sz="3000" b="1" spc="-55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=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[{</a:t>
            </a:r>
            <a:endParaRPr sz="3000">
              <a:latin typeface="Calibri"/>
              <a:cs typeface="Calibri"/>
            </a:endParaRPr>
          </a:p>
          <a:p>
            <a:pPr marL="99695" marR="844550">
              <a:lnSpc>
                <a:spcPts val="3800"/>
              </a:lnSpc>
              <a:spcBef>
                <a:spcPts val="160"/>
              </a:spcBef>
            </a:pPr>
            <a:r>
              <a:rPr sz="3000" b="1" spc="-5" dirty="0">
                <a:solidFill>
                  <a:srgbClr val="6FA8DC"/>
                </a:solidFill>
                <a:latin typeface="Calibri"/>
                <a:cs typeface="Calibri"/>
              </a:rPr>
              <a:t>name</a:t>
            </a:r>
            <a:r>
              <a:rPr sz="3000" spc="-5" dirty="0">
                <a:latin typeface="Calibri"/>
                <a:cs typeface="Calibri"/>
              </a:rPr>
              <a:t>: </a:t>
            </a:r>
            <a:r>
              <a:rPr sz="3000" b="1" spc="-45" dirty="0">
                <a:solidFill>
                  <a:srgbClr val="E69137"/>
                </a:solidFill>
                <a:latin typeface="Calibri"/>
                <a:cs typeface="Calibri"/>
              </a:rPr>
              <a:t>“John”</a:t>
            </a:r>
            <a:r>
              <a:rPr sz="3000" spc="-45" dirty="0">
                <a:latin typeface="Calibri"/>
                <a:cs typeface="Calibri"/>
              </a:rPr>
              <a:t>,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6FA8DC"/>
                </a:solidFill>
                <a:latin typeface="Calibri"/>
                <a:cs typeface="Calibri"/>
              </a:rPr>
              <a:t>job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b="1" spc="10" dirty="0">
                <a:solidFill>
                  <a:srgbClr val="E69137"/>
                </a:solidFill>
                <a:latin typeface="Calibri"/>
                <a:cs typeface="Calibri"/>
              </a:rPr>
              <a:t>“Engineer”</a:t>
            </a:r>
            <a:endParaRPr sz="30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0"/>
              </a:spcBef>
            </a:pPr>
            <a:r>
              <a:rPr sz="3000" b="1" spc="-5" dirty="0">
                <a:latin typeface="Calibri"/>
                <a:cs typeface="Calibri"/>
              </a:rPr>
              <a:t>}]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474" y="1548172"/>
            <a:ext cx="10229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Calibri"/>
                <a:cs typeface="Calibri"/>
              </a:rPr>
              <a:t>Untuk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menampilan </a:t>
            </a:r>
            <a:r>
              <a:rPr sz="3000" b="1" spc="-25" dirty="0">
                <a:latin typeface="Calibri"/>
                <a:cs typeface="Calibri"/>
              </a:rPr>
              <a:t>maka </a:t>
            </a:r>
            <a:r>
              <a:rPr sz="3000" b="1" spc="-15" dirty="0">
                <a:latin typeface="Calibri"/>
                <a:cs typeface="Calibri"/>
              </a:rPr>
              <a:t>kita</a:t>
            </a:r>
            <a:r>
              <a:rPr sz="3000" b="1" spc="-20" dirty="0">
                <a:latin typeface="Calibri"/>
                <a:cs typeface="Calibri"/>
              </a:rPr>
              <a:t> akan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memapping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variabel arrofObj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6674" y="2902748"/>
            <a:ext cx="5998845" cy="3322954"/>
          </a:xfrm>
          <a:prstGeom prst="rect">
            <a:avLst/>
          </a:prstGeom>
          <a:ln w="285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3100"/>
              </a:lnSpc>
            </a:pPr>
            <a:r>
              <a:rPr sz="3000" b="1" spc="-15" dirty="0">
                <a:solidFill>
                  <a:srgbClr val="063763"/>
                </a:solidFill>
                <a:latin typeface="Calibri"/>
                <a:cs typeface="Calibri"/>
              </a:rPr>
              <a:t>{</a:t>
            </a: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arrofObj.</a:t>
            </a:r>
            <a:r>
              <a:rPr sz="3000" b="1" spc="-15" dirty="0">
                <a:solidFill>
                  <a:srgbClr val="F1C131"/>
                </a:solidFill>
                <a:latin typeface="Calibri"/>
                <a:cs typeface="Calibri"/>
              </a:rPr>
              <a:t>map</a:t>
            </a: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(</a:t>
            </a:r>
            <a:r>
              <a:rPr sz="3000" b="1" spc="-35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3D85C6"/>
                </a:solidFill>
                <a:latin typeface="Calibri"/>
                <a:cs typeface="Calibri"/>
              </a:rPr>
              <a:t>(value,</a:t>
            </a:r>
            <a:r>
              <a:rPr sz="3000" b="1" spc="-40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3D85C6"/>
                </a:solidFill>
                <a:latin typeface="Calibri"/>
                <a:cs typeface="Calibri"/>
              </a:rPr>
              <a:t>index)</a:t>
            </a:r>
            <a:r>
              <a:rPr sz="3000" b="1" spc="-5" dirty="0">
                <a:solidFill>
                  <a:srgbClr val="3D85C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=&gt;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(</a:t>
            </a:r>
            <a:endParaRPr sz="30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200"/>
              </a:spcBef>
            </a:pPr>
            <a:r>
              <a:rPr sz="3000" b="1" spc="-5" dirty="0">
                <a:solidFill>
                  <a:srgbClr val="063763"/>
                </a:solidFill>
                <a:latin typeface="Calibri"/>
                <a:cs typeface="Calibri"/>
              </a:rPr>
              <a:t>&lt;div</a:t>
            </a:r>
            <a:r>
              <a:rPr sz="3000" b="1" spc="-70" dirty="0">
                <a:solidFill>
                  <a:srgbClr val="063763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63763"/>
                </a:solidFill>
                <a:latin typeface="Calibri"/>
                <a:cs typeface="Calibri"/>
              </a:rPr>
              <a:t>key={index}&gt;</a:t>
            </a:r>
            <a:endParaRPr sz="30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  <a:spcBef>
                <a:spcPts val="200"/>
              </a:spcBef>
            </a:pP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{value</a:t>
            </a:r>
            <a:r>
              <a:rPr sz="3000" b="1" spc="-15" dirty="0">
                <a:latin typeface="Calibri"/>
                <a:cs typeface="Calibri"/>
              </a:rPr>
              <a:t>.name</a:t>
            </a: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  <a:spcBef>
                <a:spcPts val="200"/>
              </a:spcBef>
            </a:pPr>
            <a:r>
              <a:rPr sz="3000" b="1" spc="-5" dirty="0">
                <a:solidFill>
                  <a:srgbClr val="063763"/>
                </a:solidFill>
                <a:latin typeface="Calibri"/>
                <a:cs typeface="Calibri"/>
              </a:rPr>
              <a:t>&lt;br/&gt;</a:t>
            </a:r>
            <a:endParaRPr sz="30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  <a:spcBef>
                <a:spcPts val="200"/>
              </a:spcBef>
            </a:pP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{value</a:t>
            </a:r>
            <a:r>
              <a:rPr sz="3000" b="1" spc="-15" dirty="0">
                <a:latin typeface="Calibri"/>
                <a:cs typeface="Calibri"/>
              </a:rPr>
              <a:t>.job</a:t>
            </a:r>
            <a:r>
              <a:rPr sz="3000" b="1" spc="-15" dirty="0">
                <a:solidFill>
                  <a:srgbClr val="3D85C6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200"/>
              </a:spcBef>
            </a:pPr>
            <a:r>
              <a:rPr sz="3000" b="1" spc="-10" dirty="0">
                <a:solidFill>
                  <a:srgbClr val="063763"/>
                </a:solidFill>
                <a:latin typeface="Calibri"/>
                <a:cs typeface="Calibri"/>
              </a:rPr>
              <a:t>&lt;/div&gt;</a:t>
            </a:r>
            <a:endParaRPr sz="30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200"/>
              </a:spcBef>
            </a:pPr>
            <a:r>
              <a:rPr sz="3000" b="1" spc="-5" dirty="0">
                <a:latin typeface="Calibri"/>
                <a:cs typeface="Calibri"/>
              </a:rPr>
              <a:t>))}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41865" y="4300868"/>
            <a:ext cx="4632960" cy="82550"/>
            <a:chOff x="5541865" y="4300868"/>
            <a:chExt cx="4632960" cy="82550"/>
          </a:xfrm>
        </p:grpSpPr>
        <p:sp>
          <p:nvSpPr>
            <p:cNvPr id="7" name="object 7"/>
            <p:cNvSpPr/>
            <p:nvPr/>
          </p:nvSpPr>
          <p:spPr>
            <a:xfrm>
              <a:off x="5541865" y="4332333"/>
              <a:ext cx="4537075" cy="47625"/>
            </a:xfrm>
            <a:custGeom>
              <a:avLst/>
              <a:gdLst/>
              <a:ahLst/>
              <a:cxnLst/>
              <a:rect l="l" t="t" r="r" b="b"/>
              <a:pathLst>
                <a:path w="4537075" h="47625">
                  <a:moveTo>
                    <a:pt x="4536719" y="19048"/>
                  </a:moveTo>
                  <a:lnTo>
                    <a:pt x="117" y="47140"/>
                  </a:lnTo>
                  <a:lnTo>
                    <a:pt x="0" y="28091"/>
                  </a:lnTo>
                  <a:lnTo>
                    <a:pt x="4536601" y="0"/>
                  </a:lnTo>
                  <a:lnTo>
                    <a:pt x="4536719" y="19048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8806" y="4300868"/>
              <a:ext cx="105693" cy="81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88424" y="6949085"/>
            <a:ext cx="515493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560"/>
              </a:lnSpc>
              <a:spcBef>
                <a:spcPts val="100"/>
              </a:spcBef>
            </a:pPr>
            <a:r>
              <a:rPr sz="3000" spc="-5" dirty="0">
                <a:solidFill>
                  <a:srgbClr val="0B5394"/>
                </a:solidFill>
                <a:latin typeface="Georgia"/>
                <a:cs typeface="Georgia"/>
              </a:rPr>
              <a:t>Ouputnya</a:t>
            </a:r>
            <a:r>
              <a:rPr sz="3000" spc="-75" dirty="0">
                <a:solidFill>
                  <a:srgbClr val="0B5394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0B5394"/>
                </a:solidFill>
                <a:latin typeface="Georgia"/>
                <a:cs typeface="Georgia"/>
              </a:rPr>
              <a:t>akan</a:t>
            </a:r>
            <a:r>
              <a:rPr sz="3000" spc="-80" dirty="0">
                <a:solidFill>
                  <a:srgbClr val="0B5394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0B5394"/>
                </a:solidFill>
                <a:latin typeface="Georgia"/>
                <a:cs typeface="Georgia"/>
              </a:rPr>
              <a:t>menghasilkan</a:t>
            </a:r>
            <a:r>
              <a:rPr sz="3000" spc="-5" dirty="0">
                <a:latin typeface="Georgia"/>
                <a:cs typeface="Georgia"/>
              </a:rPr>
              <a:t>:</a:t>
            </a:r>
            <a:endParaRPr sz="3000">
              <a:latin typeface="Georgia"/>
              <a:cs typeface="Georgia"/>
            </a:endParaRPr>
          </a:p>
          <a:p>
            <a:pPr marL="1435735" marR="1423035" indent="1270" algn="ctr">
              <a:lnSpc>
                <a:spcPts val="5400"/>
              </a:lnSpc>
              <a:spcBef>
                <a:spcPts val="60"/>
              </a:spcBef>
            </a:pPr>
            <a:r>
              <a:rPr sz="4500" spc="-10" dirty="0">
                <a:latin typeface="Georgia"/>
                <a:cs typeface="Georgia"/>
              </a:rPr>
              <a:t>John </a:t>
            </a:r>
            <a:r>
              <a:rPr sz="4500" spc="-5" dirty="0">
                <a:latin typeface="Georgia"/>
                <a:cs typeface="Georgia"/>
              </a:rPr>
              <a:t> E</a:t>
            </a:r>
            <a:r>
              <a:rPr sz="4500" spc="-10" dirty="0">
                <a:latin typeface="Georgia"/>
                <a:cs typeface="Georgia"/>
              </a:rPr>
              <a:t>n</a:t>
            </a:r>
            <a:r>
              <a:rPr sz="4500" spc="-5" dirty="0">
                <a:latin typeface="Georgia"/>
                <a:cs typeface="Georgia"/>
              </a:rPr>
              <a:t>gi</a:t>
            </a:r>
            <a:r>
              <a:rPr sz="4500" spc="-10" dirty="0">
                <a:latin typeface="Georgia"/>
                <a:cs typeface="Georgia"/>
              </a:rPr>
              <a:t>neer</a:t>
            </a:r>
            <a:endParaRPr sz="4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9721" y="4401163"/>
            <a:ext cx="49663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r>
              <a:rPr sz="63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b="1" spc="-10" dirty="0">
                <a:solidFill>
                  <a:srgbClr val="FFFFFF"/>
                </a:solidFill>
                <a:latin typeface="Trebuchet MS"/>
                <a:cs typeface="Trebuchet MS"/>
              </a:rPr>
              <a:t>Kelas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1625" y="2562681"/>
            <a:ext cx="460756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sz="2800" spc="-5" dirty="0">
                <a:solidFill>
                  <a:srgbClr val="262626"/>
                </a:solidFill>
                <a:latin typeface="Trebuchet MS"/>
                <a:cs typeface="Trebuchet MS"/>
              </a:rPr>
              <a:t>Apa,</a:t>
            </a:r>
            <a:r>
              <a:rPr sz="28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Trebuchet MS"/>
                <a:cs typeface="Trebuchet MS"/>
              </a:rPr>
              <a:t>kenapa,</a:t>
            </a:r>
            <a:r>
              <a:rPr sz="2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dan</a:t>
            </a:r>
            <a:r>
              <a:rPr sz="2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bagaimana </a:t>
            </a:r>
            <a:r>
              <a:rPr sz="2800" spc="-8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Itu</a:t>
            </a:r>
            <a:r>
              <a:rPr sz="2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262626"/>
                </a:solidFill>
                <a:latin typeface="Trebuchet MS"/>
                <a:cs typeface="Trebuchet MS"/>
              </a:rPr>
              <a:t>React?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299266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8" y="6014"/>
                </a:lnTo>
                <a:lnTo>
                  <a:pt x="299624" y="14799"/>
                </a:lnTo>
                <a:lnTo>
                  <a:pt x="261551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80"/>
                </a:lnTo>
                <a:lnTo>
                  <a:pt x="126854" y="112670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5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2"/>
                </a:lnTo>
                <a:lnTo>
                  <a:pt x="1965" y="448651"/>
                </a:lnTo>
                <a:lnTo>
                  <a:pt x="7849" y="488317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5"/>
                </a:lnTo>
                <a:lnTo>
                  <a:pt x="68861" y="635610"/>
                </a:lnTo>
                <a:lnTo>
                  <a:pt x="92746" y="667816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3"/>
                </a:lnTo>
                <a:lnTo>
                  <a:pt x="368551" y="815237"/>
                </a:lnTo>
                <a:lnTo>
                  <a:pt x="408602" y="817204"/>
                </a:lnTo>
                <a:lnTo>
                  <a:pt x="438658" y="816098"/>
                </a:lnTo>
                <a:lnTo>
                  <a:pt x="478454" y="811189"/>
                </a:lnTo>
                <a:lnTo>
                  <a:pt x="517578" y="802403"/>
                </a:lnTo>
                <a:lnTo>
                  <a:pt x="555652" y="789825"/>
                </a:lnTo>
                <a:lnTo>
                  <a:pt x="592311" y="773578"/>
                </a:lnTo>
                <a:lnTo>
                  <a:pt x="627202" y="753812"/>
                </a:lnTo>
                <a:lnTo>
                  <a:pt x="659984" y="730723"/>
                </a:lnTo>
                <a:lnTo>
                  <a:pt x="690349" y="704533"/>
                </a:lnTo>
                <a:lnTo>
                  <a:pt x="717998" y="675492"/>
                </a:lnTo>
                <a:lnTo>
                  <a:pt x="742668" y="643881"/>
                </a:lnTo>
                <a:lnTo>
                  <a:pt x="764120" y="610003"/>
                </a:lnTo>
                <a:lnTo>
                  <a:pt x="782149" y="574187"/>
                </a:lnTo>
                <a:lnTo>
                  <a:pt x="796580" y="536776"/>
                </a:lnTo>
                <a:lnTo>
                  <a:pt x="807276" y="498130"/>
                </a:lnTo>
                <a:lnTo>
                  <a:pt x="814132" y="458621"/>
                </a:lnTo>
                <a:lnTo>
                  <a:pt x="817082" y="418633"/>
                </a:lnTo>
                <a:lnTo>
                  <a:pt x="817204" y="408602"/>
                </a:lnTo>
                <a:lnTo>
                  <a:pt x="816099" y="378545"/>
                </a:lnTo>
                <a:lnTo>
                  <a:pt x="811190" y="338748"/>
                </a:lnTo>
                <a:lnTo>
                  <a:pt x="802405" y="299624"/>
                </a:lnTo>
                <a:lnTo>
                  <a:pt x="789826" y="261551"/>
                </a:lnTo>
                <a:lnTo>
                  <a:pt x="773577" y="224891"/>
                </a:lnTo>
                <a:lnTo>
                  <a:pt x="753813" y="190002"/>
                </a:lnTo>
                <a:lnTo>
                  <a:pt x="730724" y="157218"/>
                </a:lnTo>
                <a:lnTo>
                  <a:pt x="704533" y="126855"/>
                </a:lnTo>
                <a:lnTo>
                  <a:pt x="675492" y="99206"/>
                </a:lnTo>
                <a:lnTo>
                  <a:pt x="643882" y="74536"/>
                </a:lnTo>
                <a:lnTo>
                  <a:pt x="610003" y="53083"/>
                </a:lnTo>
                <a:lnTo>
                  <a:pt x="574188" y="35054"/>
                </a:lnTo>
                <a:lnTo>
                  <a:pt x="536775" y="20622"/>
                </a:lnTo>
                <a:lnTo>
                  <a:pt x="498130" y="9927"/>
                </a:lnTo>
                <a:lnTo>
                  <a:pt x="458622" y="3072"/>
                </a:lnTo>
                <a:lnTo>
                  <a:pt x="418632" y="121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1094" y="3003088"/>
            <a:ext cx="274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225" y="5667797"/>
            <a:ext cx="307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React</a:t>
            </a:r>
            <a:r>
              <a:rPr sz="28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Fundamental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5773" y="5526332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9" y="6013"/>
                </a:lnTo>
                <a:lnTo>
                  <a:pt x="299624" y="14799"/>
                </a:lnTo>
                <a:lnTo>
                  <a:pt x="261551" y="27377"/>
                </a:lnTo>
                <a:lnTo>
                  <a:pt x="224891" y="43625"/>
                </a:lnTo>
                <a:lnTo>
                  <a:pt x="190001" y="63390"/>
                </a:lnTo>
                <a:lnTo>
                  <a:pt x="157218" y="86479"/>
                </a:lnTo>
                <a:lnTo>
                  <a:pt x="126854" y="112670"/>
                </a:lnTo>
                <a:lnTo>
                  <a:pt x="99205" y="141711"/>
                </a:lnTo>
                <a:lnTo>
                  <a:pt x="74535" y="173321"/>
                </a:lnTo>
                <a:lnTo>
                  <a:pt x="53082" y="207199"/>
                </a:lnTo>
                <a:lnTo>
                  <a:pt x="35053" y="243015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0" y="398570"/>
                </a:lnTo>
                <a:lnTo>
                  <a:pt x="0" y="408602"/>
                </a:lnTo>
                <a:lnTo>
                  <a:pt x="1965" y="448651"/>
                </a:lnTo>
                <a:lnTo>
                  <a:pt x="7849" y="488316"/>
                </a:lnTo>
                <a:lnTo>
                  <a:pt x="17592" y="527212"/>
                </a:lnTo>
                <a:lnTo>
                  <a:pt x="31101" y="564967"/>
                </a:lnTo>
                <a:lnTo>
                  <a:pt x="48245" y="601215"/>
                </a:lnTo>
                <a:lnTo>
                  <a:pt x="68860" y="635610"/>
                </a:lnTo>
                <a:lnTo>
                  <a:pt x="92746" y="667816"/>
                </a:lnTo>
                <a:lnTo>
                  <a:pt x="119675" y="697528"/>
                </a:lnTo>
                <a:lnTo>
                  <a:pt x="149386" y="724454"/>
                </a:lnTo>
                <a:lnTo>
                  <a:pt x="181592" y="748341"/>
                </a:lnTo>
                <a:lnTo>
                  <a:pt x="215987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1"/>
                </a:lnTo>
                <a:lnTo>
                  <a:pt x="368551" y="815235"/>
                </a:lnTo>
                <a:lnTo>
                  <a:pt x="408602" y="817203"/>
                </a:lnTo>
                <a:lnTo>
                  <a:pt x="438657" y="816096"/>
                </a:lnTo>
                <a:lnTo>
                  <a:pt x="478454" y="811189"/>
                </a:lnTo>
                <a:lnTo>
                  <a:pt x="517579" y="802403"/>
                </a:lnTo>
                <a:lnTo>
                  <a:pt x="555652" y="789825"/>
                </a:lnTo>
                <a:lnTo>
                  <a:pt x="592311" y="773576"/>
                </a:lnTo>
                <a:lnTo>
                  <a:pt x="627202" y="753811"/>
                </a:lnTo>
                <a:lnTo>
                  <a:pt x="659984" y="730723"/>
                </a:lnTo>
                <a:lnTo>
                  <a:pt x="690349" y="704532"/>
                </a:lnTo>
                <a:lnTo>
                  <a:pt x="717998" y="675492"/>
                </a:lnTo>
                <a:lnTo>
                  <a:pt x="742667" y="643879"/>
                </a:lnTo>
                <a:lnTo>
                  <a:pt x="764120" y="610003"/>
                </a:lnTo>
                <a:lnTo>
                  <a:pt x="782149" y="574187"/>
                </a:lnTo>
                <a:lnTo>
                  <a:pt x="796580" y="536774"/>
                </a:lnTo>
                <a:lnTo>
                  <a:pt x="807276" y="498130"/>
                </a:lnTo>
                <a:lnTo>
                  <a:pt x="814132" y="458621"/>
                </a:lnTo>
                <a:lnTo>
                  <a:pt x="817082" y="418632"/>
                </a:lnTo>
                <a:lnTo>
                  <a:pt x="817205" y="408602"/>
                </a:lnTo>
                <a:lnTo>
                  <a:pt x="816099" y="378546"/>
                </a:lnTo>
                <a:lnTo>
                  <a:pt x="811190" y="338748"/>
                </a:lnTo>
                <a:lnTo>
                  <a:pt x="802404" y="299624"/>
                </a:lnTo>
                <a:lnTo>
                  <a:pt x="789826" y="261551"/>
                </a:lnTo>
                <a:lnTo>
                  <a:pt x="773578" y="224891"/>
                </a:lnTo>
                <a:lnTo>
                  <a:pt x="753813" y="190002"/>
                </a:lnTo>
                <a:lnTo>
                  <a:pt x="730724" y="157219"/>
                </a:lnTo>
                <a:lnTo>
                  <a:pt x="704533" y="126855"/>
                </a:lnTo>
                <a:lnTo>
                  <a:pt x="675492" y="99206"/>
                </a:lnTo>
                <a:lnTo>
                  <a:pt x="643882" y="74536"/>
                </a:lnTo>
                <a:lnTo>
                  <a:pt x="610003" y="53083"/>
                </a:lnTo>
                <a:lnTo>
                  <a:pt x="574188" y="35054"/>
                </a:lnTo>
                <a:lnTo>
                  <a:pt x="536775" y="20622"/>
                </a:lnTo>
                <a:lnTo>
                  <a:pt x="498130" y="9927"/>
                </a:lnTo>
                <a:lnTo>
                  <a:pt x="458622" y="3072"/>
                </a:lnTo>
                <a:lnTo>
                  <a:pt x="418632" y="120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2128" y="5536760"/>
            <a:ext cx="342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622" cy="11613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23799" y="4430698"/>
            <a:ext cx="2305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Instalasi</a:t>
            </a:r>
            <a:r>
              <a:rPr sz="2800" spc="-1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React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3348" y="4289233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1" y="0"/>
                </a:moveTo>
                <a:lnTo>
                  <a:pt x="338748" y="6013"/>
                </a:lnTo>
                <a:lnTo>
                  <a:pt x="299625" y="14799"/>
                </a:lnTo>
                <a:lnTo>
                  <a:pt x="261550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79"/>
                </a:lnTo>
                <a:lnTo>
                  <a:pt x="126854" y="112669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7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0"/>
                </a:lnTo>
                <a:lnTo>
                  <a:pt x="1965" y="448651"/>
                </a:lnTo>
                <a:lnTo>
                  <a:pt x="7849" y="488316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6"/>
                </a:lnTo>
                <a:lnTo>
                  <a:pt x="68861" y="635609"/>
                </a:lnTo>
                <a:lnTo>
                  <a:pt x="92746" y="667815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1" y="799609"/>
                </a:lnTo>
                <a:lnTo>
                  <a:pt x="328887" y="809353"/>
                </a:lnTo>
                <a:lnTo>
                  <a:pt x="368551" y="815237"/>
                </a:lnTo>
                <a:lnTo>
                  <a:pt x="408601" y="817204"/>
                </a:lnTo>
                <a:lnTo>
                  <a:pt x="438658" y="816098"/>
                </a:lnTo>
                <a:lnTo>
                  <a:pt x="478455" y="811190"/>
                </a:lnTo>
                <a:lnTo>
                  <a:pt x="517578" y="802403"/>
                </a:lnTo>
                <a:lnTo>
                  <a:pt x="555653" y="789825"/>
                </a:lnTo>
                <a:lnTo>
                  <a:pt x="592311" y="773577"/>
                </a:lnTo>
                <a:lnTo>
                  <a:pt x="627201" y="753812"/>
                </a:lnTo>
                <a:lnTo>
                  <a:pt x="659985" y="730723"/>
                </a:lnTo>
                <a:lnTo>
                  <a:pt x="690348" y="704533"/>
                </a:lnTo>
                <a:lnTo>
                  <a:pt x="717997" y="675492"/>
                </a:lnTo>
                <a:lnTo>
                  <a:pt x="742668" y="643881"/>
                </a:lnTo>
                <a:lnTo>
                  <a:pt x="764121" y="610002"/>
                </a:lnTo>
                <a:lnTo>
                  <a:pt x="782150" y="574187"/>
                </a:lnTo>
                <a:lnTo>
                  <a:pt x="796581" y="536775"/>
                </a:lnTo>
                <a:lnTo>
                  <a:pt x="807277" y="498130"/>
                </a:lnTo>
                <a:lnTo>
                  <a:pt x="814131" y="458621"/>
                </a:lnTo>
                <a:lnTo>
                  <a:pt x="817081" y="418632"/>
                </a:lnTo>
                <a:lnTo>
                  <a:pt x="817204" y="408600"/>
                </a:lnTo>
                <a:lnTo>
                  <a:pt x="816098" y="378545"/>
                </a:lnTo>
                <a:lnTo>
                  <a:pt x="811191" y="338748"/>
                </a:lnTo>
                <a:lnTo>
                  <a:pt x="802405" y="299624"/>
                </a:lnTo>
                <a:lnTo>
                  <a:pt x="789827" y="261550"/>
                </a:lnTo>
                <a:lnTo>
                  <a:pt x="773577" y="224891"/>
                </a:lnTo>
                <a:lnTo>
                  <a:pt x="753812" y="190002"/>
                </a:lnTo>
                <a:lnTo>
                  <a:pt x="730725" y="157218"/>
                </a:lnTo>
                <a:lnTo>
                  <a:pt x="704534" y="126855"/>
                </a:lnTo>
                <a:lnTo>
                  <a:pt x="675493" y="99206"/>
                </a:lnTo>
                <a:lnTo>
                  <a:pt x="643881" y="74536"/>
                </a:lnTo>
                <a:lnTo>
                  <a:pt x="610004" y="53083"/>
                </a:lnTo>
                <a:lnTo>
                  <a:pt x="574187" y="35053"/>
                </a:lnTo>
                <a:lnTo>
                  <a:pt x="536776" y="20622"/>
                </a:lnTo>
                <a:lnTo>
                  <a:pt x="498131" y="9926"/>
                </a:lnTo>
                <a:lnTo>
                  <a:pt x="458621" y="3072"/>
                </a:lnTo>
                <a:lnTo>
                  <a:pt x="418633" y="120"/>
                </a:lnTo>
                <a:lnTo>
                  <a:pt x="408601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9704" y="4299660"/>
            <a:ext cx="344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7667" y="5"/>
            <a:ext cx="8350884" cy="10287000"/>
            <a:chOff x="9937667" y="5"/>
            <a:chExt cx="8350884" cy="10287000"/>
          </a:xfrm>
        </p:grpSpPr>
        <p:sp>
          <p:nvSpPr>
            <p:cNvPr id="3" name="object 3"/>
            <p:cNvSpPr/>
            <p:nvPr/>
          </p:nvSpPr>
          <p:spPr>
            <a:xfrm>
              <a:off x="9937667" y="5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>
                  <a:moveTo>
                    <a:pt x="8350332" y="10286992"/>
                  </a:moveTo>
                  <a:lnTo>
                    <a:pt x="0" y="10286992"/>
                  </a:lnTo>
                  <a:lnTo>
                    <a:pt x="0" y="0"/>
                  </a:lnTo>
                  <a:lnTo>
                    <a:pt x="8350332" y="0"/>
                  </a:lnTo>
                  <a:lnTo>
                    <a:pt x="8350332" y="10286992"/>
                  </a:lnTo>
                  <a:close/>
                </a:path>
              </a:pathLst>
            </a:custGeom>
            <a:solidFill>
              <a:srgbClr val="48C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44099" y="12697"/>
              <a:ext cx="8343900" cy="10274300"/>
            </a:xfrm>
            <a:custGeom>
              <a:avLst/>
              <a:gdLst/>
              <a:ahLst/>
              <a:cxnLst/>
              <a:rect l="l" t="t" r="r" b="b"/>
              <a:pathLst>
                <a:path w="8343900" h="10274300">
                  <a:moveTo>
                    <a:pt x="507998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90498" y="4572000"/>
                  </a:lnTo>
                  <a:lnTo>
                    <a:pt x="241298" y="4584700"/>
                  </a:lnTo>
                  <a:lnTo>
                    <a:pt x="431798" y="4584700"/>
                  </a:lnTo>
                  <a:lnTo>
                    <a:pt x="482598" y="4597400"/>
                  </a:lnTo>
                  <a:lnTo>
                    <a:pt x="571498" y="4597400"/>
                  </a:lnTo>
                  <a:lnTo>
                    <a:pt x="622298" y="4610100"/>
                  </a:lnTo>
                  <a:lnTo>
                    <a:pt x="673098" y="4610100"/>
                  </a:lnTo>
                  <a:lnTo>
                    <a:pt x="711198" y="4622800"/>
                  </a:lnTo>
                  <a:lnTo>
                    <a:pt x="761998" y="4622800"/>
                  </a:lnTo>
                  <a:lnTo>
                    <a:pt x="812798" y="4635500"/>
                  </a:lnTo>
                  <a:lnTo>
                    <a:pt x="850898" y="4635500"/>
                  </a:lnTo>
                  <a:lnTo>
                    <a:pt x="901698" y="4648200"/>
                  </a:lnTo>
                  <a:lnTo>
                    <a:pt x="952498" y="4648200"/>
                  </a:lnTo>
                  <a:lnTo>
                    <a:pt x="990598" y="4660900"/>
                  </a:lnTo>
                  <a:lnTo>
                    <a:pt x="1041398" y="4673600"/>
                  </a:lnTo>
                  <a:lnTo>
                    <a:pt x="1092198" y="4673600"/>
                  </a:lnTo>
                  <a:lnTo>
                    <a:pt x="1130298" y="4686300"/>
                  </a:lnTo>
                  <a:lnTo>
                    <a:pt x="1181098" y="4699000"/>
                  </a:lnTo>
                  <a:lnTo>
                    <a:pt x="1219198" y="4711700"/>
                  </a:lnTo>
                  <a:lnTo>
                    <a:pt x="1269998" y="4711700"/>
                  </a:lnTo>
                  <a:lnTo>
                    <a:pt x="1320798" y="4724400"/>
                  </a:lnTo>
                  <a:lnTo>
                    <a:pt x="1358898" y="4737100"/>
                  </a:lnTo>
                  <a:lnTo>
                    <a:pt x="1409698" y="4749800"/>
                  </a:lnTo>
                  <a:lnTo>
                    <a:pt x="1447798" y="4762500"/>
                  </a:lnTo>
                  <a:lnTo>
                    <a:pt x="1498598" y="4775200"/>
                  </a:lnTo>
                  <a:lnTo>
                    <a:pt x="1536698" y="4787900"/>
                  </a:lnTo>
                  <a:lnTo>
                    <a:pt x="1587498" y="4800600"/>
                  </a:lnTo>
                  <a:lnTo>
                    <a:pt x="1625598" y="4813300"/>
                  </a:lnTo>
                  <a:lnTo>
                    <a:pt x="1676398" y="4826000"/>
                  </a:lnTo>
                  <a:lnTo>
                    <a:pt x="1714498" y="4838700"/>
                  </a:lnTo>
                  <a:lnTo>
                    <a:pt x="1765298" y="4851400"/>
                  </a:lnTo>
                  <a:lnTo>
                    <a:pt x="1841498" y="4876800"/>
                  </a:lnTo>
                  <a:lnTo>
                    <a:pt x="1892298" y="4889500"/>
                  </a:lnTo>
                  <a:lnTo>
                    <a:pt x="1930398" y="4914900"/>
                  </a:lnTo>
                  <a:lnTo>
                    <a:pt x="1981198" y="4927600"/>
                  </a:lnTo>
                  <a:lnTo>
                    <a:pt x="2057398" y="4953000"/>
                  </a:lnTo>
                  <a:lnTo>
                    <a:pt x="2108198" y="4978400"/>
                  </a:lnTo>
                  <a:lnTo>
                    <a:pt x="2184398" y="5003800"/>
                  </a:lnTo>
                  <a:lnTo>
                    <a:pt x="2235198" y="5029200"/>
                  </a:lnTo>
                  <a:lnTo>
                    <a:pt x="2273298" y="5041900"/>
                  </a:lnTo>
                  <a:lnTo>
                    <a:pt x="2311398" y="5067300"/>
                  </a:lnTo>
                  <a:lnTo>
                    <a:pt x="2362198" y="5080000"/>
                  </a:lnTo>
                  <a:lnTo>
                    <a:pt x="2400298" y="5105400"/>
                  </a:lnTo>
                  <a:lnTo>
                    <a:pt x="2438398" y="5118100"/>
                  </a:lnTo>
                  <a:lnTo>
                    <a:pt x="2476498" y="5143500"/>
                  </a:lnTo>
                  <a:lnTo>
                    <a:pt x="2527298" y="5156200"/>
                  </a:lnTo>
                  <a:lnTo>
                    <a:pt x="2603498" y="5207000"/>
                  </a:lnTo>
                  <a:lnTo>
                    <a:pt x="2641598" y="5219700"/>
                  </a:lnTo>
                  <a:lnTo>
                    <a:pt x="2717798" y="5270500"/>
                  </a:lnTo>
                  <a:lnTo>
                    <a:pt x="2755898" y="5283200"/>
                  </a:lnTo>
                  <a:lnTo>
                    <a:pt x="2806701" y="5308600"/>
                  </a:lnTo>
                  <a:lnTo>
                    <a:pt x="2882901" y="5359400"/>
                  </a:lnTo>
                  <a:lnTo>
                    <a:pt x="2921001" y="5372100"/>
                  </a:lnTo>
                  <a:lnTo>
                    <a:pt x="3302001" y="5626100"/>
                  </a:lnTo>
                  <a:lnTo>
                    <a:pt x="3327401" y="5651500"/>
                  </a:lnTo>
                  <a:lnTo>
                    <a:pt x="3517901" y="5778500"/>
                  </a:lnTo>
                  <a:lnTo>
                    <a:pt x="3543301" y="5816600"/>
                  </a:lnTo>
                  <a:lnTo>
                    <a:pt x="3657601" y="5892800"/>
                  </a:lnTo>
                  <a:lnTo>
                    <a:pt x="3683001" y="5930900"/>
                  </a:lnTo>
                  <a:lnTo>
                    <a:pt x="3759201" y="5981700"/>
                  </a:lnTo>
                  <a:lnTo>
                    <a:pt x="3784601" y="6019800"/>
                  </a:lnTo>
                  <a:lnTo>
                    <a:pt x="3860801" y="6070600"/>
                  </a:lnTo>
                  <a:lnTo>
                    <a:pt x="3886201" y="6108700"/>
                  </a:lnTo>
                  <a:lnTo>
                    <a:pt x="3924301" y="6134100"/>
                  </a:lnTo>
                  <a:lnTo>
                    <a:pt x="3949701" y="6172200"/>
                  </a:lnTo>
                  <a:lnTo>
                    <a:pt x="3987801" y="6197600"/>
                  </a:lnTo>
                  <a:lnTo>
                    <a:pt x="4013201" y="6235700"/>
                  </a:lnTo>
                  <a:lnTo>
                    <a:pt x="4051301" y="6261100"/>
                  </a:lnTo>
                  <a:lnTo>
                    <a:pt x="4076701" y="6299200"/>
                  </a:lnTo>
                  <a:lnTo>
                    <a:pt x="4114801" y="6324600"/>
                  </a:lnTo>
                  <a:lnTo>
                    <a:pt x="4140201" y="6362700"/>
                  </a:lnTo>
                  <a:lnTo>
                    <a:pt x="4178301" y="6388100"/>
                  </a:lnTo>
                  <a:lnTo>
                    <a:pt x="4203701" y="6426200"/>
                  </a:lnTo>
                  <a:lnTo>
                    <a:pt x="4241801" y="6451600"/>
                  </a:lnTo>
                  <a:lnTo>
                    <a:pt x="4292601" y="6527800"/>
                  </a:lnTo>
                  <a:lnTo>
                    <a:pt x="4330701" y="6553200"/>
                  </a:lnTo>
                  <a:lnTo>
                    <a:pt x="4406901" y="6667500"/>
                  </a:lnTo>
                  <a:lnTo>
                    <a:pt x="4445001" y="6692900"/>
                  </a:lnTo>
                  <a:lnTo>
                    <a:pt x="4546601" y="6832600"/>
                  </a:lnTo>
                  <a:lnTo>
                    <a:pt x="4584701" y="6870700"/>
                  </a:lnTo>
                  <a:lnTo>
                    <a:pt x="4838701" y="7251700"/>
                  </a:lnTo>
                  <a:lnTo>
                    <a:pt x="4851401" y="7289800"/>
                  </a:lnTo>
                  <a:lnTo>
                    <a:pt x="4978401" y="7480300"/>
                  </a:lnTo>
                  <a:lnTo>
                    <a:pt x="4991101" y="7518400"/>
                  </a:lnTo>
                  <a:lnTo>
                    <a:pt x="5041901" y="7594600"/>
                  </a:lnTo>
                  <a:lnTo>
                    <a:pt x="5054601" y="7632700"/>
                  </a:lnTo>
                  <a:lnTo>
                    <a:pt x="5105401" y="7721600"/>
                  </a:lnTo>
                  <a:lnTo>
                    <a:pt x="5118101" y="7759700"/>
                  </a:lnTo>
                  <a:lnTo>
                    <a:pt x="5143501" y="7797800"/>
                  </a:lnTo>
                  <a:lnTo>
                    <a:pt x="5156201" y="7835900"/>
                  </a:lnTo>
                  <a:lnTo>
                    <a:pt x="5181601" y="7886700"/>
                  </a:lnTo>
                  <a:lnTo>
                    <a:pt x="5194301" y="7924800"/>
                  </a:lnTo>
                  <a:lnTo>
                    <a:pt x="5219701" y="7962900"/>
                  </a:lnTo>
                  <a:lnTo>
                    <a:pt x="5232401" y="8001000"/>
                  </a:lnTo>
                  <a:lnTo>
                    <a:pt x="5257801" y="8051800"/>
                  </a:lnTo>
                  <a:lnTo>
                    <a:pt x="5283201" y="8128000"/>
                  </a:lnTo>
                  <a:lnTo>
                    <a:pt x="5308601" y="8178800"/>
                  </a:lnTo>
                  <a:lnTo>
                    <a:pt x="5334001" y="8255000"/>
                  </a:lnTo>
                  <a:lnTo>
                    <a:pt x="5359401" y="8305800"/>
                  </a:lnTo>
                  <a:lnTo>
                    <a:pt x="5410201" y="8470900"/>
                  </a:lnTo>
                  <a:lnTo>
                    <a:pt x="5435601" y="8521700"/>
                  </a:lnTo>
                  <a:lnTo>
                    <a:pt x="5537201" y="8877300"/>
                  </a:lnTo>
                  <a:lnTo>
                    <a:pt x="5537201" y="8915400"/>
                  </a:lnTo>
                  <a:lnTo>
                    <a:pt x="5588001" y="9105900"/>
                  </a:lnTo>
                  <a:lnTo>
                    <a:pt x="5588001" y="9144000"/>
                  </a:lnTo>
                  <a:lnTo>
                    <a:pt x="5613401" y="9245600"/>
                  </a:lnTo>
                  <a:lnTo>
                    <a:pt x="5613401" y="9283700"/>
                  </a:lnTo>
                  <a:lnTo>
                    <a:pt x="5638801" y="9372600"/>
                  </a:lnTo>
                  <a:lnTo>
                    <a:pt x="5638801" y="9423400"/>
                  </a:lnTo>
                  <a:lnTo>
                    <a:pt x="5651501" y="9474200"/>
                  </a:lnTo>
                  <a:lnTo>
                    <a:pt x="5651501" y="9512300"/>
                  </a:lnTo>
                  <a:lnTo>
                    <a:pt x="5664201" y="9563100"/>
                  </a:lnTo>
                  <a:lnTo>
                    <a:pt x="5664201" y="9613900"/>
                  </a:lnTo>
                  <a:lnTo>
                    <a:pt x="5676901" y="9664700"/>
                  </a:lnTo>
                  <a:lnTo>
                    <a:pt x="5676901" y="9753600"/>
                  </a:lnTo>
                  <a:lnTo>
                    <a:pt x="5689601" y="9804400"/>
                  </a:lnTo>
                  <a:lnTo>
                    <a:pt x="5689601" y="9893300"/>
                  </a:lnTo>
                  <a:lnTo>
                    <a:pt x="5702301" y="9944100"/>
                  </a:lnTo>
                  <a:lnTo>
                    <a:pt x="5702301" y="10274300"/>
                  </a:lnTo>
                  <a:lnTo>
                    <a:pt x="8343901" y="10274300"/>
                  </a:lnTo>
                  <a:lnTo>
                    <a:pt x="8343901" y="4267200"/>
                  </a:lnTo>
                  <a:lnTo>
                    <a:pt x="8305801" y="4203700"/>
                  </a:lnTo>
                  <a:lnTo>
                    <a:pt x="8153401" y="4013200"/>
                  </a:lnTo>
                  <a:lnTo>
                    <a:pt x="8115301" y="3949700"/>
                  </a:lnTo>
                  <a:lnTo>
                    <a:pt x="7962901" y="3771900"/>
                  </a:lnTo>
                  <a:lnTo>
                    <a:pt x="7810501" y="3581400"/>
                  </a:lnTo>
                  <a:lnTo>
                    <a:pt x="7658101" y="3403600"/>
                  </a:lnTo>
                  <a:lnTo>
                    <a:pt x="7543801" y="3289300"/>
                  </a:lnTo>
                  <a:lnTo>
                    <a:pt x="7442201" y="3175000"/>
                  </a:lnTo>
                  <a:lnTo>
                    <a:pt x="7378701" y="3124200"/>
                  </a:lnTo>
                  <a:lnTo>
                    <a:pt x="7277101" y="3009900"/>
                  </a:lnTo>
                  <a:lnTo>
                    <a:pt x="7162801" y="2895600"/>
                  </a:lnTo>
                  <a:lnTo>
                    <a:pt x="7099301" y="2844800"/>
                  </a:lnTo>
                  <a:lnTo>
                    <a:pt x="7048501" y="2781300"/>
                  </a:lnTo>
                  <a:lnTo>
                    <a:pt x="6985001" y="2730500"/>
                  </a:lnTo>
                  <a:lnTo>
                    <a:pt x="6934201" y="2679700"/>
                  </a:lnTo>
                  <a:lnTo>
                    <a:pt x="6870701" y="2628900"/>
                  </a:lnTo>
                  <a:lnTo>
                    <a:pt x="6819901" y="2578100"/>
                  </a:lnTo>
                  <a:lnTo>
                    <a:pt x="6756401" y="2527300"/>
                  </a:lnTo>
                  <a:lnTo>
                    <a:pt x="6692901" y="2463800"/>
                  </a:lnTo>
                  <a:lnTo>
                    <a:pt x="6629401" y="2413000"/>
                  </a:lnTo>
                  <a:lnTo>
                    <a:pt x="6578601" y="2362200"/>
                  </a:lnTo>
                  <a:lnTo>
                    <a:pt x="6515101" y="2311400"/>
                  </a:lnTo>
                  <a:lnTo>
                    <a:pt x="6451601" y="2273300"/>
                  </a:lnTo>
                  <a:lnTo>
                    <a:pt x="6134101" y="2019300"/>
                  </a:lnTo>
                  <a:lnTo>
                    <a:pt x="6070601" y="1981200"/>
                  </a:lnTo>
                  <a:lnTo>
                    <a:pt x="5943601" y="1879600"/>
                  </a:lnTo>
                  <a:lnTo>
                    <a:pt x="5880101" y="1841500"/>
                  </a:lnTo>
                  <a:lnTo>
                    <a:pt x="5816601" y="1790700"/>
                  </a:lnTo>
                  <a:lnTo>
                    <a:pt x="5753101" y="1752600"/>
                  </a:lnTo>
                  <a:lnTo>
                    <a:pt x="5689601" y="1701800"/>
                  </a:lnTo>
                  <a:lnTo>
                    <a:pt x="5613401" y="1663700"/>
                  </a:lnTo>
                  <a:lnTo>
                    <a:pt x="5549901" y="1625600"/>
                  </a:lnTo>
                  <a:lnTo>
                    <a:pt x="5486401" y="1574800"/>
                  </a:lnTo>
                  <a:lnTo>
                    <a:pt x="5422901" y="1536700"/>
                  </a:lnTo>
                  <a:lnTo>
                    <a:pt x="5346701" y="1498600"/>
                  </a:lnTo>
                  <a:lnTo>
                    <a:pt x="5283201" y="1447800"/>
                  </a:lnTo>
                  <a:lnTo>
                    <a:pt x="5219701" y="1409700"/>
                  </a:lnTo>
                  <a:lnTo>
                    <a:pt x="5143501" y="1371600"/>
                  </a:lnTo>
                  <a:lnTo>
                    <a:pt x="5080001" y="1333500"/>
                  </a:lnTo>
                  <a:lnTo>
                    <a:pt x="5003801" y="1295400"/>
                  </a:lnTo>
                  <a:lnTo>
                    <a:pt x="4940301" y="1257300"/>
                  </a:lnTo>
                  <a:lnTo>
                    <a:pt x="4864101" y="1219200"/>
                  </a:lnTo>
                  <a:lnTo>
                    <a:pt x="4800601" y="1181100"/>
                  </a:lnTo>
                  <a:lnTo>
                    <a:pt x="4724401" y="1143000"/>
                  </a:lnTo>
                  <a:lnTo>
                    <a:pt x="4660901" y="1104900"/>
                  </a:lnTo>
                  <a:lnTo>
                    <a:pt x="4508501" y="1028700"/>
                  </a:lnTo>
                  <a:lnTo>
                    <a:pt x="4445001" y="1003300"/>
                  </a:lnTo>
                  <a:lnTo>
                    <a:pt x="4292601" y="927100"/>
                  </a:lnTo>
                  <a:lnTo>
                    <a:pt x="4229101" y="901700"/>
                  </a:lnTo>
                  <a:lnTo>
                    <a:pt x="4152901" y="863600"/>
                  </a:lnTo>
                  <a:lnTo>
                    <a:pt x="4076701" y="838200"/>
                  </a:lnTo>
                  <a:lnTo>
                    <a:pt x="4000501" y="800100"/>
                  </a:lnTo>
                  <a:lnTo>
                    <a:pt x="3924301" y="774700"/>
                  </a:lnTo>
                  <a:lnTo>
                    <a:pt x="3860801" y="736600"/>
                  </a:lnTo>
                  <a:lnTo>
                    <a:pt x="3708401" y="685800"/>
                  </a:lnTo>
                  <a:lnTo>
                    <a:pt x="3632201" y="647700"/>
                  </a:lnTo>
                  <a:lnTo>
                    <a:pt x="2870201" y="393700"/>
                  </a:lnTo>
                  <a:lnTo>
                    <a:pt x="2781301" y="381000"/>
                  </a:lnTo>
                  <a:lnTo>
                    <a:pt x="2628898" y="330200"/>
                  </a:lnTo>
                  <a:lnTo>
                    <a:pt x="2552698" y="317500"/>
                  </a:lnTo>
                  <a:lnTo>
                    <a:pt x="2476498" y="292100"/>
                  </a:lnTo>
                  <a:lnTo>
                    <a:pt x="2387598" y="279400"/>
                  </a:lnTo>
                  <a:lnTo>
                    <a:pt x="2311398" y="254000"/>
                  </a:lnTo>
                  <a:lnTo>
                    <a:pt x="2235198" y="241300"/>
                  </a:lnTo>
                  <a:lnTo>
                    <a:pt x="2158998" y="215900"/>
                  </a:lnTo>
                  <a:lnTo>
                    <a:pt x="2070098" y="203200"/>
                  </a:lnTo>
                  <a:lnTo>
                    <a:pt x="1993898" y="190500"/>
                  </a:lnTo>
                  <a:lnTo>
                    <a:pt x="1917698" y="165100"/>
                  </a:lnTo>
                  <a:lnTo>
                    <a:pt x="1828798" y="152400"/>
                  </a:lnTo>
                  <a:lnTo>
                    <a:pt x="1752598" y="139700"/>
                  </a:lnTo>
                  <a:lnTo>
                    <a:pt x="1663698" y="127000"/>
                  </a:lnTo>
                  <a:lnTo>
                    <a:pt x="1511298" y="101600"/>
                  </a:lnTo>
                  <a:lnTo>
                    <a:pt x="1422398" y="88900"/>
                  </a:lnTo>
                  <a:lnTo>
                    <a:pt x="1346198" y="76200"/>
                  </a:lnTo>
                  <a:lnTo>
                    <a:pt x="1257298" y="76200"/>
                  </a:lnTo>
                  <a:lnTo>
                    <a:pt x="1181098" y="63500"/>
                  </a:lnTo>
                  <a:lnTo>
                    <a:pt x="1092198" y="50800"/>
                  </a:lnTo>
                  <a:lnTo>
                    <a:pt x="1015998" y="38100"/>
                  </a:lnTo>
                  <a:lnTo>
                    <a:pt x="927098" y="38100"/>
                  </a:lnTo>
                  <a:lnTo>
                    <a:pt x="838198" y="25400"/>
                  </a:lnTo>
                  <a:lnTo>
                    <a:pt x="761998" y="25400"/>
                  </a:lnTo>
                  <a:lnTo>
                    <a:pt x="673098" y="12700"/>
                  </a:lnTo>
                  <a:lnTo>
                    <a:pt x="596898" y="12700"/>
                  </a:lnTo>
                  <a:lnTo>
                    <a:pt x="507998" y="0"/>
                  </a:lnTo>
                  <a:close/>
                </a:path>
              </a:pathLst>
            </a:custGeom>
            <a:solidFill>
              <a:srgbClr val="48A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9693" y="3835398"/>
              <a:ext cx="6540500" cy="6451600"/>
            </a:xfrm>
            <a:custGeom>
              <a:avLst/>
              <a:gdLst/>
              <a:ahLst/>
              <a:cxnLst/>
              <a:rect l="l" t="t" r="r" b="b"/>
              <a:pathLst>
                <a:path w="6540500" h="6451600">
                  <a:moveTo>
                    <a:pt x="368298" y="0"/>
                  </a:moveTo>
                  <a:lnTo>
                    <a:pt x="0" y="0"/>
                  </a:lnTo>
                  <a:lnTo>
                    <a:pt x="0" y="2908300"/>
                  </a:lnTo>
                  <a:lnTo>
                    <a:pt x="88898" y="2908300"/>
                  </a:lnTo>
                  <a:lnTo>
                    <a:pt x="139698" y="2921000"/>
                  </a:lnTo>
                  <a:lnTo>
                    <a:pt x="330198" y="2921000"/>
                  </a:lnTo>
                  <a:lnTo>
                    <a:pt x="380998" y="2933700"/>
                  </a:lnTo>
                  <a:lnTo>
                    <a:pt x="419098" y="2933700"/>
                  </a:lnTo>
                  <a:lnTo>
                    <a:pt x="469898" y="2946400"/>
                  </a:lnTo>
                  <a:lnTo>
                    <a:pt x="520698" y="2946400"/>
                  </a:lnTo>
                  <a:lnTo>
                    <a:pt x="571498" y="2959100"/>
                  </a:lnTo>
                  <a:lnTo>
                    <a:pt x="609598" y="2959100"/>
                  </a:lnTo>
                  <a:lnTo>
                    <a:pt x="660398" y="2971800"/>
                  </a:lnTo>
                  <a:lnTo>
                    <a:pt x="698498" y="2984500"/>
                  </a:lnTo>
                  <a:lnTo>
                    <a:pt x="749298" y="2984500"/>
                  </a:lnTo>
                  <a:lnTo>
                    <a:pt x="800098" y="2997200"/>
                  </a:lnTo>
                  <a:lnTo>
                    <a:pt x="838198" y="3009900"/>
                  </a:lnTo>
                  <a:lnTo>
                    <a:pt x="888998" y="3022600"/>
                  </a:lnTo>
                  <a:lnTo>
                    <a:pt x="927098" y="3035300"/>
                  </a:lnTo>
                  <a:lnTo>
                    <a:pt x="977898" y="3048000"/>
                  </a:lnTo>
                  <a:lnTo>
                    <a:pt x="1015998" y="3060700"/>
                  </a:lnTo>
                  <a:lnTo>
                    <a:pt x="1066798" y="3073400"/>
                  </a:lnTo>
                  <a:lnTo>
                    <a:pt x="1104898" y="3086100"/>
                  </a:lnTo>
                  <a:lnTo>
                    <a:pt x="1155698" y="3098800"/>
                  </a:lnTo>
                  <a:lnTo>
                    <a:pt x="1193798" y="3111500"/>
                  </a:lnTo>
                  <a:lnTo>
                    <a:pt x="1244598" y="3136900"/>
                  </a:lnTo>
                  <a:lnTo>
                    <a:pt x="1320798" y="3162300"/>
                  </a:lnTo>
                  <a:lnTo>
                    <a:pt x="1371598" y="3175000"/>
                  </a:lnTo>
                  <a:lnTo>
                    <a:pt x="1409698" y="3200400"/>
                  </a:lnTo>
                  <a:lnTo>
                    <a:pt x="1447798" y="3213100"/>
                  </a:lnTo>
                  <a:lnTo>
                    <a:pt x="1498598" y="3238500"/>
                  </a:lnTo>
                  <a:lnTo>
                    <a:pt x="1536698" y="3251200"/>
                  </a:lnTo>
                  <a:lnTo>
                    <a:pt x="1574798" y="3276600"/>
                  </a:lnTo>
                  <a:lnTo>
                    <a:pt x="1612898" y="3289300"/>
                  </a:lnTo>
                  <a:lnTo>
                    <a:pt x="1650998" y="3314700"/>
                  </a:lnTo>
                  <a:lnTo>
                    <a:pt x="1701798" y="3340100"/>
                  </a:lnTo>
                  <a:lnTo>
                    <a:pt x="1739898" y="3352800"/>
                  </a:lnTo>
                  <a:lnTo>
                    <a:pt x="1854198" y="3429000"/>
                  </a:lnTo>
                  <a:lnTo>
                    <a:pt x="1892298" y="3441700"/>
                  </a:lnTo>
                  <a:lnTo>
                    <a:pt x="2197098" y="3644900"/>
                  </a:lnTo>
                  <a:lnTo>
                    <a:pt x="2222498" y="3683000"/>
                  </a:lnTo>
                  <a:lnTo>
                    <a:pt x="2336798" y="3759200"/>
                  </a:lnTo>
                  <a:lnTo>
                    <a:pt x="2362198" y="3797300"/>
                  </a:lnTo>
                  <a:lnTo>
                    <a:pt x="2438398" y="3848100"/>
                  </a:lnTo>
                  <a:lnTo>
                    <a:pt x="2463798" y="3886200"/>
                  </a:lnTo>
                  <a:lnTo>
                    <a:pt x="2501898" y="3911600"/>
                  </a:lnTo>
                  <a:lnTo>
                    <a:pt x="2527298" y="3949700"/>
                  </a:lnTo>
                  <a:lnTo>
                    <a:pt x="2565398" y="3975100"/>
                  </a:lnTo>
                  <a:lnTo>
                    <a:pt x="2590798" y="4013200"/>
                  </a:lnTo>
                  <a:lnTo>
                    <a:pt x="2628898" y="4038600"/>
                  </a:lnTo>
                  <a:lnTo>
                    <a:pt x="2654298" y="4076700"/>
                  </a:lnTo>
                  <a:lnTo>
                    <a:pt x="2692398" y="4102100"/>
                  </a:lnTo>
                  <a:lnTo>
                    <a:pt x="2743198" y="4178300"/>
                  </a:lnTo>
                  <a:lnTo>
                    <a:pt x="2781294" y="4203700"/>
                  </a:lnTo>
                  <a:lnTo>
                    <a:pt x="2857494" y="4318000"/>
                  </a:lnTo>
                  <a:lnTo>
                    <a:pt x="2895594" y="4343400"/>
                  </a:lnTo>
                  <a:lnTo>
                    <a:pt x="3098794" y="4648200"/>
                  </a:lnTo>
                  <a:lnTo>
                    <a:pt x="3111494" y="4686300"/>
                  </a:lnTo>
                  <a:lnTo>
                    <a:pt x="3213094" y="4838700"/>
                  </a:lnTo>
                  <a:lnTo>
                    <a:pt x="3225794" y="4889500"/>
                  </a:lnTo>
                  <a:lnTo>
                    <a:pt x="3251194" y="4927600"/>
                  </a:lnTo>
                  <a:lnTo>
                    <a:pt x="3263894" y="4965700"/>
                  </a:lnTo>
                  <a:lnTo>
                    <a:pt x="3289294" y="5003800"/>
                  </a:lnTo>
                  <a:lnTo>
                    <a:pt x="3301994" y="5054600"/>
                  </a:lnTo>
                  <a:lnTo>
                    <a:pt x="3327394" y="5092700"/>
                  </a:lnTo>
                  <a:lnTo>
                    <a:pt x="3340094" y="5130800"/>
                  </a:lnTo>
                  <a:lnTo>
                    <a:pt x="3365494" y="5168900"/>
                  </a:lnTo>
                  <a:lnTo>
                    <a:pt x="3390894" y="5257800"/>
                  </a:lnTo>
                  <a:lnTo>
                    <a:pt x="3416294" y="5308600"/>
                  </a:lnTo>
                  <a:lnTo>
                    <a:pt x="3555994" y="5791200"/>
                  </a:lnTo>
                  <a:lnTo>
                    <a:pt x="3555994" y="5842000"/>
                  </a:lnTo>
                  <a:lnTo>
                    <a:pt x="3581394" y="5930900"/>
                  </a:lnTo>
                  <a:lnTo>
                    <a:pt x="3581394" y="5981700"/>
                  </a:lnTo>
                  <a:lnTo>
                    <a:pt x="3594094" y="6019800"/>
                  </a:lnTo>
                  <a:lnTo>
                    <a:pt x="3594094" y="6070600"/>
                  </a:lnTo>
                  <a:lnTo>
                    <a:pt x="3606794" y="6121400"/>
                  </a:lnTo>
                  <a:lnTo>
                    <a:pt x="3606794" y="6159500"/>
                  </a:lnTo>
                  <a:lnTo>
                    <a:pt x="3619494" y="6210300"/>
                  </a:lnTo>
                  <a:lnTo>
                    <a:pt x="3619494" y="6350000"/>
                  </a:lnTo>
                  <a:lnTo>
                    <a:pt x="3632194" y="6400800"/>
                  </a:lnTo>
                  <a:lnTo>
                    <a:pt x="3632194" y="6451600"/>
                  </a:lnTo>
                  <a:lnTo>
                    <a:pt x="6540494" y="6451600"/>
                  </a:lnTo>
                  <a:lnTo>
                    <a:pt x="6540494" y="6172200"/>
                  </a:lnTo>
                  <a:lnTo>
                    <a:pt x="6527794" y="6121400"/>
                  </a:lnTo>
                  <a:lnTo>
                    <a:pt x="6527794" y="6007100"/>
                  </a:lnTo>
                  <a:lnTo>
                    <a:pt x="6515094" y="5956300"/>
                  </a:lnTo>
                  <a:lnTo>
                    <a:pt x="6515094" y="5854700"/>
                  </a:lnTo>
                  <a:lnTo>
                    <a:pt x="6502394" y="5803900"/>
                  </a:lnTo>
                  <a:lnTo>
                    <a:pt x="6502394" y="5740400"/>
                  </a:lnTo>
                  <a:lnTo>
                    <a:pt x="6489694" y="5689600"/>
                  </a:lnTo>
                  <a:lnTo>
                    <a:pt x="6489694" y="5638800"/>
                  </a:lnTo>
                  <a:lnTo>
                    <a:pt x="6464294" y="5537200"/>
                  </a:lnTo>
                  <a:lnTo>
                    <a:pt x="6464294" y="5486400"/>
                  </a:lnTo>
                  <a:lnTo>
                    <a:pt x="6438894" y="5384800"/>
                  </a:lnTo>
                  <a:lnTo>
                    <a:pt x="6438894" y="5334000"/>
                  </a:lnTo>
                  <a:lnTo>
                    <a:pt x="6375394" y="5067300"/>
                  </a:lnTo>
                  <a:lnTo>
                    <a:pt x="6375394" y="5016500"/>
                  </a:lnTo>
                  <a:lnTo>
                    <a:pt x="6337294" y="4876800"/>
                  </a:lnTo>
                  <a:lnTo>
                    <a:pt x="6311894" y="4826000"/>
                  </a:lnTo>
                  <a:lnTo>
                    <a:pt x="6235694" y="4521200"/>
                  </a:lnTo>
                  <a:lnTo>
                    <a:pt x="6210294" y="4470400"/>
                  </a:lnTo>
                  <a:lnTo>
                    <a:pt x="6184894" y="4381500"/>
                  </a:lnTo>
                  <a:lnTo>
                    <a:pt x="6159494" y="4330700"/>
                  </a:lnTo>
                  <a:lnTo>
                    <a:pt x="6146794" y="4279900"/>
                  </a:lnTo>
                  <a:lnTo>
                    <a:pt x="6121394" y="4229100"/>
                  </a:lnTo>
                  <a:lnTo>
                    <a:pt x="6095994" y="4140200"/>
                  </a:lnTo>
                  <a:lnTo>
                    <a:pt x="6070594" y="4089400"/>
                  </a:lnTo>
                  <a:lnTo>
                    <a:pt x="6057894" y="4038600"/>
                  </a:lnTo>
                  <a:lnTo>
                    <a:pt x="6007094" y="3949700"/>
                  </a:lnTo>
                  <a:lnTo>
                    <a:pt x="5994394" y="3898900"/>
                  </a:lnTo>
                  <a:lnTo>
                    <a:pt x="5968994" y="3860800"/>
                  </a:lnTo>
                  <a:lnTo>
                    <a:pt x="5956294" y="3810000"/>
                  </a:lnTo>
                  <a:lnTo>
                    <a:pt x="5880094" y="3670300"/>
                  </a:lnTo>
                  <a:lnTo>
                    <a:pt x="5867394" y="3632200"/>
                  </a:lnTo>
                  <a:lnTo>
                    <a:pt x="5689594" y="3314700"/>
                  </a:lnTo>
                  <a:lnTo>
                    <a:pt x="5537194" y="3048000"/>
                  </a:lnTo>
                  <a:lnTo>
                    <a:pt x="5460994" y="2921000"/>
                  </a:lnTo>
                  <a:lnTo>
                    <a:pt x="5422894" y="2882900"/>
                  </a:lnTo>
                  <a:lnTo>
                    <a:pt x="5346694" y="2755900"/>
                  </a:lnTo>
                  <a:lnTo>
                    <a:pt x="5308594" y="2717800"/>
                  </a:lnTo>
                  <a:lnTo>
                    <a:pt x="5257794" y="2641600"/>
                  </a:lnTo>
                  <a:lnTo>
                    <a:pt x="5219694" y="2590800"/>
                  </a:lnTo>
                  <a:lnTo>
                    <a:pt x="5194294" y="2552700"/>
                  </a:lnTo>
                  <a:lnTo>
                    <a:pt x="5156194" y="2514600"/>
                  </a:lnTo>
                  <a:lnTo>
                    <a:pt x="5130794" y="2476500"/>
                  </a:lnTo>
                  <a:lnTo>
                    <a:pt x="5092694" y="2438400"/>
                  </a:lnTo>
                  <a:lnTo>
                    <a:pt x="5067294" y="2400300"/>
                  </a:lnTo>
                  <a:lnTo>
                    <a:pt x="5029194" y="2362200"/>
                  </a:lnTo>
                  <a:lnTo>
                    <a:pt x="5003794" y="2324100"/>
                  </a:lnTo>
                  <a:lnTo>
                    <a:pt x="4965694" y="2286000"/>
                  </a:lnTo>
                  <a:lnTo>
                    <a:pt x="4940294" y="2247900"/>
                  </a:lnTo>
                  <a:lnTo>
                    <a:pt x="4864094" y="2171700"/>
                  </a:lnTo>
                  <a:lnTo>
                    <a:pt x="4838694" y="2133600"/>
                  </a:lnTo>
                  <a:lnTo>
                    <a:pt x="4762494" y="2057400"/>
                  </a:lnTo>
                  <a:lnTo>
                    <a:pt x="4737094" y="2019300"/>
                  </a:lnTo>
                  <a:lnTo>
                    <a:pt x="4660894" y="1943100"/>
                  </a:lnTo>
                  <a:lnTo>
                    <a:pt x="4622794" y="1917700"/>
                  </a:lnTo>
                  <a:lnTo>
                    <a:pt x="4597394" y="1879600"/>
                  </a:lnTo>
                  <a:lnTo>
                    <a:pt x="4521194" y="1803400"/>
                  </a:lnTo>
                  <a:lnTo>
                    <a:pt x="4368794" y="1676400"/>
                  </a:lnTo>
                  <a:lnTo>
                    <a:pt x="4292594" y="1600200"/>
                  </a:lnTo>
                  <a:lnTo>
                    <a:pt x="4254494" y="1574800"/>
                  </a:lnTo>
                  <a:lnTo>
                    <a:pt x="4216394" y="1536700"/>
                  </a:lnTo>
                  <a:lnTo>
                    <a:pt x="4178294" y="1511300"/>
                  </a:lnTo>
                  <a:lnTo>
                    <a:pt x="4140194" y="1473200"/>
                  </a:lnTo>
                  <a:lnTo>
                    <a:pt x="4102094" y="1447800"/>
                  </a:lnTo>
                  <a:lnTo>
                    <a:pt x="4063994" y="1409700"/>
                  </a:lnTo>
                  <a:lnTo>
                    <a:pt x="4025894" y="1384300"/>
                  </a:lnTo>
                  <a:lnTo>
                    <a:pt x="3987794" y="1346200"/>
                  </a:lnTo>
                  <a:lnTo>
                    <a:pt x="3949694" y="1320800"/>
                  </a:lnTo>
                  <a:lnTo>
                    <a:pt x="3898894" y="1282700"/>
                  </a:lnTo>
                  <a:lnTo>
                    <a:pt x="3822694" y="1231900"/>
                  </a:lnTo>
                  <a:lnTo>
                    <a:pt x="3784594" y="1193800"/>
                  </a:lnTo>
                  <a:lnTo>
                    <a:pt x="3746494" y="1168400"/>
                  </a:lnTo>
                  <a:lnTo>
                    <a:pt x="3695694" y="1143000"/>
                  </a:lnTo>
                  <a:lnTo>
                    <a:pt x="3657594" y="1117600"/>
                  </a:lnTo>
                  <a:lnTo>
                    <a:pt x="3619494" y="1079500"/>
                  </a:lnTo>
                  <a:lnTo>
                    <a:pt x="3568694" y="1054100"/>
                  </a:lnTo>
                  <a:lnTo>
                    <a:pt x="3492494" y="1003300"/>
                  </a:lnTo>
                  <a:lnTo>
                    <a:pt x="3441694" y="977900"/>
                  </a:lnTo>
                  <a:lnTo>
                    <a:pt x="3365494" y="927100"/>
                  </a:lnTo>
                  <a:lnTo>
                    <a:pt x="3314694" y="901700"/>
                  </a:lnTo>
                  <a:lnTo>
                    <a:pt x="3276594" y="876300"/>
                  </a:lnTo>
                  <a:lnTo>
                    <a:pt x="3225794" y="850900"/>
                  </a:lnTo>
                  <a:lnTo>
                    <a:pt x="3187694" y="825500"/>
                  </a:lnTo>
                  <a:lnTo>
                    <a:pt x="3136894" y="800100"/>
                  </a:lnTo>
                  <a:lnTo>
                    <a:pt x="3098794" y="774700"/>
                  </a:lnTo>
                  <a:lnTo>
                    <a:pt x="3047994" y="749300"/>
                  </a:lnTo>
                  <a:lnTo>
                    <a:pt x="3009894" y="723900"/>
                  </a:lnTo>
                  <a:lnTo>
                    <a:pt x="2959094" y="698500"/>
                  </a:lnTo>
                  <a:lnTo>
                    <a:pt x="2920994" y="673100"/>
                  </a:lnTo>
                  <a:lnTo>
                    <a:pt x="2870194" y="660400"/>
                  </a:lnTo>
                  <a:lnTo>
                    <a:pt x="2819394" y="635000"/>
                  </a:lnTo>
                  <a:lnTo>
                    <a:pt x="2781294" y="609600"/>
                  </a:lnTo>
                  <a:lnTo>
                    <a:pt x="2730498" y="596900"/>
                  </a:lnTo>
                  <a:lnTo>
                    <a:pt x="2679698" y="571500"/>
                  </a:lnTo>
                  <a:lnTo>
                    <a:pt x="2641598" y="546100"/>
                  </a:lnTo>
                  <a:lnTo>
                    <a:pt x="2590798" y="533400"/>
                  </a:lnTo>
                  <a:lnTo>
                    <a:pt x="2539998" y="508000"/>
                  </a:lnTo>
                  <a:lnTo>
                    <a:pt x="2501898" y="495300"/>
                  </a:lnTo>
                  <a:lnTo>
                    <a:pt x="2400298" y="444500"/>
                  </a:lnTo>
                  <a:lnTo>
                    <a:pt x="2349498" y="431800"/>
                  </a:lnTo>
                  <a:lnTo>
                    <a:pt x="2311398" y="419100"/>
                  </a:lnTo>
                  <a:lnTo>
                    <a:pt x="2260598" y="393700"/>
                  </a:lnTo>
                  <a:lnTo>
                    <a:pt x="2209798" y="381000"/>
                  </a:lnTo>
                  <a:lnTo>
                    <a:pt x="2158998" y="355600"/>
                  </a:lnTo>
                  <a:lnTo>
                    <a:pt x="2108198" y="342900"/>
                  </a:lnTo>
                  <a:lnTo>
                    <a:pt x="2070098" y="330200"/>
                  </a:lnTo>
                  <a:lnTo>
                    <a:pt x="2019298" y="317500"/>
                  </a:lnTo>
                  <a:lnTo>
                    <a:pt x="1968498" y="292100"/>
                  </a:lnTo>
                  <a:lnTo>
                    <a:pt x="1663698" y="215900"/>
                  </a:lnTo>
                  <a:lnTo>
                    <a:pt x="1625598" y="203200"/>
                  </a:lnTo>
                  <a:lnTo>
                    <a:pt x="1269998" y="114300"/>
                  </a:lnTo>
                  <a:lnTo>
                    <a:pt x="1206498" y="101600"/>
                  </a:lnTo>
                  <a:lnTo>
                    <a:pt x="1155698" y="101600"/>
                  </a:lnTo>
                  <a:lnTo>
                    <a:pt x="1054098" y="76200"/>
                  </a:lnTo>
                  <a:lnTo>
                    <a:pt x="1003298" y="76200"/>
                  </a:lnTo>
                  <a:lnTo>
                    <a:pt x="901698" y="50800"/>
                  </a:lnTo>
                  <a:lnTo>
                    <a:pt x="850898" y="50800"/>
                  </a:lnTo>
                  <a:lnTo>
                    <a:pt x="800098" y="38100"/>
                  </a:lnTo>
                  <a:lnTo>
                    <a:pt x="749298" y="38100"/>
                  </a:lnTo>
                  <a:lnTo>
                    <a:pt x="685798" y="25400"/>
                  </a:lnTo>
                  <a:lnTo>
                    <a:pt x="584198" y="25400"/>
                  </a:lnTo>
                  <a:lnTo>
                    <a:pt x="533398" y="12700"/>
                  </a:lnTo>
                  <a:lnTo>
                    <a:pt x="419098" y="12700"/>
                  </a:lnTo>
                  <a:lnTo>
                    <a:pt x="368298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974" y="4405161"/>
            <a:ext cx="64941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80" dirty="0">
                <a:latin typeface="Georgia"/>
                <a:cs typeface="Georgia"/>
              </a:rPr>
              <a:t>Thank</a:t>
            </a:r>
            <a:r>
              <a:rPr sz="9600" spc="-405" dirty="0">
                <a:latin typeface="Georgia"/>
                <a:cs typeface="Georgia"/>
              </a:rPr>
              <a:t> </a:t>
            </a:r>
            <a:r>
              <a:rPr sz="9600" spc="-100" dirty="0">
                <a:latin typeface="Georgia"/>
                <a:cs typeface="Georgia"/>
              </a:rPr>
              <a:t>you</a:t>
            </a:r>
            <a:endParaRPr sz="96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685922" cy="1638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48918"/>
            <a:ext cx="7059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>
                <a:latin typeface="Georgia"/>
                <a:cs typeface="Georgia"/>
              </a:rPr>
              <a:t>Ha</a:t>
            </a:r>
            <a:r>
              <a:rPr sz="4200" dirty="0">
                <a:latin typeface="Georgia"/>
                <a:cs typeface="Georgia"/>
              </a:rPr>
              <a:t>l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yan</a:t>
            </a:r>
            <a:r>
              <a:rPr sz="4200" dirty="0">
                <a:latin typeface="Georgia"/>
                <a:cs typeface="Georgia"/>
              </a:rPr>
              <a:t>g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suda</a:t>
            </a:r>
            <a:r>
              <a:rPr sz="4200" dirty="0">
                <a:latin typeface="Georgia"/>
                <a:cs typeface="Georgia"/>
              </a:rPr>
              <a:t>h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d</a:t>
            </a:r>
            <a:r>
              <a:rPr sz="4200" spc="-105" dirty="0">
                <a:latin typeface="Georgia"/>
                <a:cs typeface="Georgia"/>
              </a:rPr>
              <a:t>i</a:t>
            </a:r>
            <a:r>
              <a:rPr sz="4200" spc="-100" dirty="0">
                <a:latin typeface="Georgia"/>
                <a:cs typeface="Georgia"/>
              </a:rPr>
              <a:t>pelajar</a:t>
            </a:r>
            <a:r>
              <a:rPr sz="4200" spc="-105" dirty="0">
                <a:latin typeface="Georgia"/>
                <a:cs typeface="Georgia"/>
              </a:rPr>
              <a:t>i..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2" cy="1161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87110" y="5262276"/>
            <a:ext cx="2374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08B33"/>
                </a:solidFill>
                <a:latin typeface="Georgia"/>
                <a:cs typeface="Georgia"/>
              </a:rPr>
              <a:t>HTML</a:t>
            </a: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/</a:t>
            </a:r>
            <a:r>
              <a:rPr sz="3200" b="1" spc="-10" dirty="0">
                <a:solidFill>
                  <a:srgbClr val="1F497D"/>
                </a:solidFill>
                <a:latin typeface="Georgia"/>
                <a:cs typeface="Georgia"/>
              </a:rPr>
              <a:t>CSS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2577" y="6078959"/>
            <a:ext cx="1762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Internet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74979" y="4947063"/>
            <a:ext cx="1189623" cy="11896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79329" y="7068842"/>
            <a:ext cx="2183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Javascript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370" y="6121247"/>
            <a:ext cx="1092200" cy="564515"/>
          </a:xfrm>
          <a:prstGeom prst="rect">
            <a:avLst/>
          </a:prstGeom>
          <a:solidFill>
            <a:srgbClr val="FFFF00"/>
          </a:solidFill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ts val="4360"/>
              </a:lnSpc>
            </a:pPr>
            <a:r>
              <a:rPr sz="4000" b="1" spc="-5" dirty="0">
                <a:latin typeface="Arial"/>
                <a:cs typeface="Arial"/>
              </a:rPr>
              <a:t>JS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8345" y="3229446"/>
            <a:ext cx="372427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45"/>
              </a:lnSpc>
              <a:spcBef>
                <a:spcPts val="100"/>
              </a:spcBef>
            </a:pPr>
            <a:r>
              <a:rPr sz="2600" b="1" u="heavy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Georgia"/>
                <a:cs typeface="Georgia"/>
                <a:hlinkClick r:id="rId4"/>
              </a:rPr>
              <a:t>www.mycoolweb.com</a:t>
            </a:r>
            <a:endParaRPr sz="2600">
              <a:latin typeface="Georgia"/>
              <a:cs typeface="Georgia"/>
            </a:endParaRPr>
          </a:p>
          <a:p>
            <a:pPr marL="1128395">
              <a:lnSpc>
                <a:spcPts val="3765"/>
              </a:lnSpc>
            </a:pP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Website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48918"/>
            <a:ext cx="75730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0" dirty="0">
                <a:latin typeface="Georgia"/>
                <a:cs typeface="Georgia"/>
              </a:rPr>
              <a:t>Kenap</a:t>
            </a:r>
            <a:r>
              <a:rPr sz="4200" dirty="0">
                <a:latin typeface="Georgia"/>
                <a:cs typeface="Georgia"/>
              </a:rPr>
              <a:t>a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fron</a:t>
            </a:r>
            <a:r>
              <a:rPr sz="4200" spc="-100" dirty="0">
                <a:latin typeface="Georgia"/>
                <a:cs typeface="Georgia"/>
              </a:rPr>
              <a:t>ten</a:t>
            </a:r>
            <a:r>
              <a:rPr sz="4200" dirty="0">
                <a:latin typeface="Georgia"/>
                <a:cs typeface="Georgia"/>
              </a:rPr>
              <a:t>d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framework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750" y="2189514"/>
            <a:ext cx="1322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1765" algn="l"/>
              </a:tabLst>
            </a:pPr>
            <a:r>
              <a:rPr sz="2800" spc="-5" dirty="0">
                <a:latin typeface="Georgia"/>
                <a:cs typeface="Georgia"/>
              </a:rPr>
              <a:t>Untuk</a:t>
            </a:r>
            <a:r>
              <a:rPr sz="2800" spc="-10" dirty="0">
                <a:latin typeface="Georgia"/>
                <a:cs typeface="Georgia"/>
              </a:rPr>
              <a:t> membuat</a:t>
            </a:r>
            <a:r>
              <a:rPr sz="2800" spc="-5" dirty="0">
                <a:latin typeface="Georgia"/>
                <a:cs typeface="Georgia"/>
              </a:rPr>
              <a:t> sebuah	</a:t>
            </a:r>
            <a:r>
              <a:rPr sz="2800" spc="-10" dirty="0">
                <a:latin typeface="Georgia"/>
                <a:cs typeface="Georgia"/>
              </a:rPr>
              <a:t>tampilan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website,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cukup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dengan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HTML/CSS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dan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javascript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6574" y="2953408"/>
            <a:ext cx="2140585" cy="15614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85"/>
              </a:spcBef>
            </a:pPr>
            <a:r>
              <a:rPr sz="6000" spc="-10" dirty="0">
                <a:solidFill>
                  <a:srgbClr val="1155CC"/>
                </a:solidFill>
                <a:latin typeface="Arial MT"/>
                <a:cs typeface="Arial MT"/>
              </a:rPr>
              <a:t>UI</a:t>
            </a:r>
            <a:endParaRPr sz="6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Front-end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094" y="3455258"/>
            <a:ext cx="2374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08B33"/>
                </a:solidFill>
                <a:latin typeface="Georgia"/>
                <a:cs typeface="Georgia"/>
              </a:rPr>
              <a:t>HTML</a:t>
            </a: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/</a:t>
            </a:r>
            <a:r>
              <a:rPr sz="3200" b="1" spc="-10" dirty="0">
                <a:solidFill>
                  <a:srgbClr val="1F497D"/>
                </a:solidFill>
                <a:latin typeface="Georgia"/>
                <a:cs typeface="Georgia"/>
              </a:rPr>
              <a:t>CSS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7194" y="3498956"/>
            <a:ext cx="311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62626"/>
                </a:solidFill>
                <a:latin typeface="Georgia"/>
                <a:cs typeface="Georgia"/>
              </a:rPr>
              <a:t>+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5232" y="4065957"/>
            <a:ext cx="2183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62626"/>
                </a:solidFill>
                <a:latin typeface="Georgia"/>
                <a:cs typeface="Georgia"/>
              </a:rPr>
              <a:t>Javascript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6276" y="3118361"/>
            <a:ext cx="1092200" cy="564515"/>
          </a:xfrm>
          <a:prstGeom prst="rect">
            <a:avLst/>
          </a:prstGeom>
          <a:solidFill>
            <a:srgbClr val="FFFF00"/>
          </a:solidFill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ts val="4360"/>
              </a:lnSpc>
            </a:pPr>
            <a:r>
              <a:rPr sz="4000" b="1" spc="-5" dirty="0">
                <a:latin typeface="Arial"/>
                <a:cs typeface="Arial"/>
              </a:rPr>
              <a:t>JS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2425" y="3325118"/>
            <a:ext cx="311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62626"/>
                </a:solidFill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59734" y="3327043"/>
            <a:ext cx="2475230" cy="636905"/>
          </a:xfrm>
          <a:custGeom>
            <a:avLst/>
            <a:gdLst/>
            <a:ahLst/>
            <a:cxnLst/>
            <a:rect l="l" t="t" r="r" b="b"/>
            <a:pathLst>
              <a:path w="2475230" h="636904">
                <a:moveTo>
                  <a:pt x="0" y="0"/>
                </a:moveTo>
                <a:lnTo>
                  <a:pt x="2474998" y="5099"/>
                </a:lnTo>
                <a:lnTo>
                  <a:pt x="2474998" y="636299"/>
                </a:lnTo>
                <a:lnTo>
                  <a:pt x="0" y="63120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69259" y="3357178"/>
            <a:ext cx="2456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900" b="1" spc="-10" dirty="0">
                <a:solidFill>
                  <a:srgbClr val="CC0000"/>
                </a:solidFill>
                <a:latin typeface="Georgia"/>
                <a:cs typeface="Georgia"/>
              </a:rPr>
              <a:t>Not</a:t>
            </a:r>
            <a:r>
              <a:rPr sz="2900" b="1" spc="-12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900" b="1" spc="-10" dirty="0">
                <a:solidFill>
                  <a:srgbClr val="CC0000"/>
                </a:solidFill>
                <a:latin typeface="Georgia"/>
                <a:cs typeface="Georgia"/>
              </a:rPr>
              <a:t>Enough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7175" y="5511040"/>
            <a:ext cx="14135735" cy="33477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763905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latin typeface="Georgia"/>
                <a:cs typeface="Georgia"/>
              </a:rPr>
              <a:t>Tapi, pada </a:t>
            </a:r>
            <a:r>
              <a:rPr sz="2800" spc="-10" dirty="0">
                <a:latin typeface="Georgia"/>
                <a:cs typeface="Georgia"/>
              </a:rPr>
              <a:t>saat membuat aplikasi yang sangat kompleks dengan </a:t>
            </a:r>
            <a:r>
              <a:rPr sz="2800" spc="-5" dirty="0">
                <a:latin typeface="Georgia"/>
                <a:cs typeface="Georgia"/>
              </a:rPr>
              <a:t>hanya </a:t>
            </a:r>
            <a:r>
              <a:rPr sz="2800" spc="-10" dirty="0">
                <a:latin typeface="Georgia"/>
                <a:cs typeface="Georgia"/>
              </a:rPr>
              <a:t>menggunakan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html/css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dan javascript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hal itu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sangat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sulit,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kenapa??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Georgia"/>
                <a:cs typeface="Georgia"/>
              </a:rPr>
              <a:t>Ada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beberapa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faktor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tapi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ada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tiga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yang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utama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yakni: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Georgia"/>
              <a:cs typeface="Georgia"/>
            </a:endParaRPr>
          </a:p>
          <a:p>
            <a:pPr marL="469900" indent="-444500">
              <a:lnSpc>
                <a:spcPts val="327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800" b="1" i="1" spc="-10" dirty="0">
                <a:latin typeface="Georgia"/>
                <a:cs typeface="Georgia"/>
              </a:rPr>
              <a:t>Development</a:t>
            </a:r>
            <a:r>
              <a:rPr sz="2800" b="1" i="1" spc="-45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Speed:</a:t>
            </a:r>
            <a:r>
              <a:rPr sz="2800" b="1" i="1" spc="-25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Tidak</a:t>
            </a:r>
            <a:r>
              <a:rPr sz="2800" b="1" i="1" spc="-20" dirty="0">
                <a:latin typeface="Georgia"/>
                <a:cs typeface="Georgia"/>
              </a:rPr>
              <a:t> </a:t>
            </a:r>
            <a:r>
              <a:rPr sz="2800" b="1" i="1" spc="-5" dirty="0">
                <a:latin typeface="Georgia"/>
                <a:cs typeface="Georgia"/>
              </a:rPr>
              <a:t>perlu</a:t>
            </a:r>
            <a:r>
              <a:rPr sz="2800" b="1" i="1" spc="-30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membuat</a:t>
            </a:r>
            <a:r>
              <a:rPr sz="2800" b="1" i="1" spc="-35" dirty="0">
                <a:latin typeface="Georgia"/>
                <a:cs typeface="Georgia"/>
              </a:rPr>
              <a:t> </a:t>
            </a:r>
            <a:r>
              <a:rPr sz="2800" b="1" i="1" spc="-5" dirty="0">
                <a:latin typeface="Georgia"/>
                <a:cs typeface="Georgia"/>
              </a:rPr>
              <a:t>component</a:t>
            </a:r>
            <a:r>
              <a:rPr sz="2800" b="1" i="1" spc="-35" dirty="0">
                <a:latin typeface="Georgia"/>
                <a:cs typeface="Georgia"/>
              </a:rPr>
              <a:t> </a:t>
            </a:r>
            <a:r>
              <a:rPr sz="2800" b="1" i="1" spc="-5" dirty="0">
                <a:latin typeface="Georgia"/>
                <a:cs typeface="Georgia"/>
              </a:rPr>
              <a:t>dari</a:t>
            </a:r>
            <a:r>
              <a:rPr sz="2800" b="1" i="1" spc="-25" dirty="0">
                <a:latin typeface="Georgia"/>
                <a:cs typeface="Georgia"/>
              </a:rPr>
              <a:t> </a:t>
            </a:r>
            <a:r>
              <a:rPr sz="2800" b="1" i="1" spc="-5" dirty="0">
                <a:latin typeface="Georgia"/>
                <a:cs typeface="Georgia"/>
              </a:rPr>
              <a:t>scratch</a:t>
            </a:r>
            <a:r>
              <a:rPr sz="2800" b="1" i="1" spc="-20" dirty="0">
                <a:latin typeface="Georgia"/>
                <a:cs typeface="Georgia"/>
              </a:rPr>
              <a:t> </a:t>
            </a:r>
            <a:r>
              <a:rPr sz="2800" b="1" i="1" spc="-5" dirty="0">
                <a:latin typeface="Georgia"/>
                <a:cs typeface="Georgia"/>
              </a:rPr>
              <a:t>(awal)</a:t>
            </a:r>
            <a:endParaRPr sz="2800">
              <a:latin typeface="Georgia"/>
              <a:cs typeface="Georgia"/>
            </a:endParaRPr>
          </a:p>
          <a:p>
            <a:pPr marL="469900" indent="-444500">
              <a:lnSpc>
                <a:spcPts val="3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800" b="1" i="1" spc="-10" dirty="0">
                <a:latin typeface="Georgia"/>
                <a:cs typeface="Georgia"/>
              </a:rPr>
              <a:t>Maintainability:</a:t>
            </a:r>
            <a:r>
              <a:rPr sz="2800" b="1" i="1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Arsitektur</a:t>
            </a:r>
            <a:r>
              <a:rPr sz="2800" b="1" i="1" spc="-5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software</a:t>
            </a:r>
            <a:r>
              <a:rPr sz="2800" b="1" i="1" spc="-5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sudah</a:t>
            </a:r>
            <a:r>
              <a:rPr sz="2800" b="1" i="1" dirty="0">
                <a:latin typeface="Georgia"/>
                <a:cs typeface="Georgia"/>
              </a:rPr>
              <a:t> </a:t>
            </a:r>
            <a:r>
              <a:rPr sz="2800" b="1" i="1" spc="-5" dirty="0">
                <a:latin typeface="Georgia"/>
                <a:cs typeface="Georgia"/>
              </a:rPr>
              <a:t>rapi</a:t>
            </a:r>
            <a:r>
              <a:rPr sz="2800" b="1" i="1" spc="-15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(clean</a:t>
            </a:r>
            <a:r>
              <a:rPr sz="2800" b="1" i="1" spc="-15" dirty="0">
                <a:latin typeface="Georgia"/>
                <a:cs typeface="Georgia"/>
              </a:rPr>
              <a:t> </a:t>
            </a:r>
            <a:r>
              <a:rPr sz="2800" b="1" i="1" spc="-10" dirty="0">
                <a:latin typeface="Georgia"/>
                <a:cs typeface="Georgia"/>
              </a:rPr>
              <a:t>architecture)</a:t>
            </a:r>
            <a:endParaRPr sz="2800">
              <a:latin typeface="Georgia"/>
              <a:cs typeface="Georgia"/>
            </a:endParaRPr>
          </a:p>
          <a:p>
            <a:pPr marL="469900" indent="-444500">
              <a:lnSpc>
                <a:spcPts val="327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Georgia"/>
                <a:cs typeface="Georgia"/>
              </a:rPr>
              <a:t>Kolaborasi:</a:t>
            </a:r>
            <a:r>
              <a:rPr sz="2800" b="1" spc="-3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Satu</a:t>
            </a:r>
            <a:r>
              <a:rPr sz="2800" b="1" spc="-3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team</a:t>
            </a:r>
            <a:r>
              <a:rPr sz="2800" b="1" spc="-2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memiliki</a:t>
            </a:r>
            <a:r>
              <a:rPr sz="2800" b="1" spc="-3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konsep</a:t>
            </a:r>
            <a:r>
              <a:rPr sz="2800" b="1" spc="-3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yang</a:t>
            </a:r>
            <a:r>
              <a:rPr sz="2800" b="1" spc="-2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hampir</a:t>
            </a:r>
            <a:r>
              <a:rPr sz="2800" b="1" spc="-3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sama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48918"/>
            <a:ext cx="5725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0" dirty="0">
                <a:latin typeface="Georgia"/>
                <a:cs typeface="Georgia"/>
              </a:rPr>
              <a:t>Fr</a:t>
            </a:r>
            <a:r>
              <a:rPr sz="4200" spc="-105" dirty="0">
                <a:latin typeface="Georgia"/>
                <a:cs typeface="Georgia"/>
              </a:rPr>
              <a:t>onten</a:t>
            </a:r>
            <a:r>
              <a:rPr sz="4200" dirty="0">
                <a:latin typeface="Georgia"/>
                <a:cs typeface="Georgia"/>
              </a:rPr>
              <a:t>d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Fr</a:t>
            </a:r>
            <a:r>
              <a:rPr sz="4200" spc="-105" dirty="0">
                <a:latin typeface="Georgia"/>
                <a:cs typeface="Georgia"/>
              </a:rPr>
              <a:t>ame</a:t>
            </a:r>
            <a:r>
              <a:rPr sz="4200" spc="-100" dirty="0">
                <a:latin typeface="Georgia"/>
                <a:cs typeface="Georgia"/>
              </a:rPr>
              <a:t>w</a:t>
            </a:r>
            <a:r>
              <a:rPr sz="4200" spc="-105" dirty="0">
                <a:latin typeface="Georgia"/>
                <a:cs typeface="Georgia"/>
              </a:rPr>
              <a:t>o</a:t>
            </a:r>
            <a:r>
              <a:rPr sz="4200" spc="-100" dirty="0">
                <a:latin typeface="Georgia"/>
                <a:cs typeface="Georgia"/>
              </a:rPr>
              <a:t>rk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1961" y="2385702"/>
            <a:ext cx="9259492" cy="6039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163" y="7997"/>
            <a:ext cx="8411210" cy="10279380"/>
            <a:chOff x="9877163" y="7997"/>
            <a:chExt cx="8411210" cy="10279380"/>
          </a:xfrm>
        </p:grpSpPr>
        <p:sp>
          <p:nvSpPr>
            <p:cNvPr id="3" name="object 3"/>
            <p:cNvSpPr/>
            <p:nvPr/>
          </p:nvSpPr>
          <p:spPr>
            <a:xfrm>
              <a:off x="12985609" y="305253"/>
              <a:ext cx="5302885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>
                  <a:moveTo>
                    <a:pt x="5302389" y="9981740"/>
                  </a:moveTo>
                  <a:lnTo>
                    <a:pt x="0" y="9981740"/>
                  </a:lnTo>
                  <a:lnTo>
                    <a:pt x="0" y="0"/>
                  </a:lnTo>
                  <a:lnTo>
                    <a:pt x="5302389" y="0"/>
                  </a:lnTo>
                  <a:lnTo>
                    <a:pt x="5302389" y="9981740"/>
                  </a:lnTo>
                  <a:close/>
                </a:path>
              </a:pathLst>
            </a:custGeom>
            <a:solidFill>
              <a:srgbClr val="003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163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>
                  <a:moveTo>
                    <a:pt x="8410773" y="0"/>
                  </a:moveTo>
                  <a:lnTo>
                    <a:pt x="0" y="0"/>
                  </a:lnTo>
                  <a:lnTo>
                    <a:pt x="8410773" y="9487374"/>
                  </a:lnTo>
                  <a:lnTo>
                    <a:pt x="8410773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1325" y="1904727"/>
            <a:ext cx="46431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/>
              <a:t>Apa</a:t>
            </a:r>
            <a:r>
              <a:rPr sz="6000" spc="-245" dirty="0"/>
              <a:t> </a:t>
            </a:r>
            <a:r>
              <a:rPr sz="6000" spc="-70" dirty="0"/>
              <a:t>itu</a:t>
            </a:r>
            <a:r>
              <a:rPr sz="6000" spc="-245" dirty="0"/>
              <a:t> </a:t>
            </a:r>
            <a:r>
              <a:rPr sz="6000" spc="-85" dirty="0"/>
              <a:t>React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160623" y="3079131"/>
            <a:ext cx="10401935" cy="456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850265">
              <a:lnSpc>
                <a:spcPct val="108400"/>
              </a:lnSpc>
              <a:spcBef>
                <a:spcPts val="100"/>
              </a:spcBef>
              <a:tabLst>
                <a:tab pos="8804275" algn="l"/>
              </a:tabLst>
            </a:pPr>
            <a:r>
              <a:rPr sz="3000" spc="-10" dirty="0">
                <a:latin typeface="Arial MT"/>
                <a:cs typeface="Arial MT"/>
              </a:rPr>
              <a:t>React adalah </a:t>
            </a:r>
            <a:r>
              <a:rPr sz="3000" dirty="0">
                <a:latin typeface="Arial MT"/>
                <a:cs typeface="Arial MT"/>
              </a:rPr>
              <a:t>sebuah </a:t>
            </a:r>
            <a:r>
              <a:rPr sz="3000" spc="-5" dirty="0">
                <a:latin typeface="Arial MT"/>
                <a:cs typeface="Arial MT"/>
              </a:rPr>
              <a:t>free </a:t>
            </a:r>
            <a:r>
              <a:rPr sz="3000" spc="-10" dirty="0">
                <a:latin typeface="Arial MT"/>
                <a:cs typeface="Arial MT"/>
              </a:rPr>
              <a:t>and open-source </a:t>
            </a:r>
            <a:r>
              <a:rPr sz="3000" spc="-5" dirty="0">
                <a:latin typeface="Arial MT"/>
                <a:cs typeface="Arial MT"/>
              </a:rPr>
              <a:t>front-end </a:t>
            </a:r>
            <a:r>
              <a:rPr sz="3000" dirty="0">
                <a:latin typeface="Arial MT"/>
                <a:cs typeface="Arial MT"/>
              </a:rPr>
              <a:t> JavaScript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librar</a:t>
            </a:r>
            <a:r>
              <a:rPr sz="3000" b="1" dirty="0">
                <a:latin typeface="Arial"/>
                <a:cs typeface="Arial"/>
              </a:rPr>
              <a:t>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yang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digunaka</a:t>
            </a:r>
            <a:r>
              <a:rPr sz="3000" dirty="0">
                <a:latin typeface="Arial MT"/>
                <a:cs typeface="Arial MT"/>
              </a:rPr>
              <a:t>n</a:t>
            </a:r>
            <a:r>
              <a:rPr sz="3000" spc="-10" dirty="0">
                <a:latin typeface="Arial MT"/>
                <a:cs typeface="Arial MT"/>
              </a:rPr>
              <a:t> untu</a:t>
            </a:r>
            <a:r>
              <a:rPr sz="3000" dirty="0">
                <a:latin typeface="Arial MT"/>
                <a:cs typeface="Arial MT"/>
              </a:rPr>
              <a:t>k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membuat	</a:t>
            </a:r>
            <a:r>
              <a:rPr sz="3000" spc="-5" dirty="0">
                <a:latin typeface="Arial MT"/>
                <a:cs typeface="Arial MT"/>
              </a:rPr>
              <a:t>user  </a:t>
            </a:r>
            <a:r>
              <a:rPr sz="3000" spc="-10" dirty="0">
                <a:latin typeface="Arial MT"/>
                <a:cs typeface="Arial MT"/>
              </a:rPr>
              <a:t>interfaces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UI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components</a:t>
            </a:r>
            <a:r>
              <a:rPr sz="3000" spc="-5" dirty="0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205865" algn="l"/>
              </a:tabLst>
            </a:pPr>
            <a:r>
              <a:rPr sz="3000" spc="-5" dirty="0">
                <a:latin typeface="Arial MT"/>
                <a:cs typeface="Arial MT"/>
              </a:rPr>
              <a:t>React	adalah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sebuah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library</a:t>
            </a:r>
            <a:r>
              <a:rPr sz="3000" spc="-5" dirty="0">
                <a:latin typeface="Arial MT"/>
                <a:cs typeface="Arial MT"/>
              </a:rPr>
              <a:t>,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bukan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framework</a:t>
            </a:r>
            <a:endParaRPr sz="3000">
              <a:latin typeface="Arial MT"/>
              <a:cs typeface="Arial MT"/>
            </a:endParaRPr>
          </a:p>
          <a:p>
            <a:pPr marL="115570" marR="5080">
              <a:lnSpc>
                <a:spcPct val="101400"/>
              </a:lnSpc>
              <a:spcBef>
                <a:spcPts val="2550"/>
              </a:spcBef>
            </a:pPr>
            <a:r>
              <a:rPr sz="3000" b="1" spc="-5" dirty="0">
                <a:latin typeface="Arial"/>
                <a:cs typeface="Arial"/>
              </a:rPr>
              <a:t>Library </a:t>
            </a:r>
            <a:r>
              <a:rPr sz="3000" dirty="0">
                <a:latin typeface="Arial MT"/>
                <a:cs typeface="Arial MT"/>
              </a:rPr>
              <a:t>= kumpulan code yang </a:t>
            </a:r>
            <a:r>
              <a:rPr sz="3000" spc="-5" dirty="0">
                <a:latin typeface="Arial MT"/>
                <a:cs typeface="Arial MT"/>
              </a:rPr>
              <a:t>bisa digunakan </a:t>
            </a:r>
            <a:r>
              <a:rPr sz="3000" dirty="0">
                <a:latin typeface="Arial MT"/>
                <a:cs typeface="Arial MT"/>
              </a:rPr>
              <a:t>kembali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Framework </a:t>
            </a:r>
            <a:r>
              <a:rPr sz="3000" dirty="0">
                <a:latin typeface="Arial MT"/>
                <a:cs typeface="Arial MT"/>
              </a:rPr>
              <a:t>= kerangka kerja yang menyediakan komponen/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solusi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siap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pakai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untuk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mempercepat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proses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pengembangan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699" cy="1161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48918"/>
            <a:ext cx="8464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>
                <a:latin typeface="Georgia"/>
                <a:cs typeface="Georgia"/>
              </a:rPr>
              <a:t>Bagaima</a:t>
            </a:r>
            <a:r>
              <a:rPr sz="4200" spc="-100" dirty="0">
                <a:latin typeface="Georgia"/>
                <a:cs typeface="Georgia"/>
              </a:rPr>
              <a:t>n</a:t>
            </a:r>
            <a:r>
              <a:rPr sz="4200" dirty="0">
                <a:latin typeface="Georgia"/>
                <a:cs typeface="Georgia"/>
              </a:rPr>
              <a:t>a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Reac</a:t>
            </a:r>
            <a:r>
              <a:rPr sz="4200" dirty="0">
                <a:latin typeface="Georgia"/>
                <a:cs typeface="Georgia"/>
              </a:rPr>
              <a:t>t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Beke</a:t>
            </a:r>
            <a:r>
              <a:rPr sz="4200" spc="-100" dirty="0">
                <a:latin typeface="Georgia"/>
                <a:cs typeface="Georgia"/>
              </a:rPr>
              <a:t>rj</a:t>
            </a:r>
            <a:r>
              <a:rPr sz="4200" spc="-105" dirty="0">
                <a:latin typeface="Georgia"/>
                <a:cs typeface="Georgia"/>
              </a:rPr>
              <a:t>a</a:t>
            </a:r>
            <a:r>
              <a:rPr sz="4200" dirty="0">
                <a:latin typeface="Georgia"/>
                <a:cs typeface="Georgia"/>
              </a:rPr>
              <a:t>: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D</a:t>
            </a:r>
            <a:r>
              <a:rPr sz="4200" spc="-105" dirty="0">
                <a:latin typeface="Georgia"/>
                <a:cs typeface="Georgia"/>
              </a:rPr>
              <a:t>O</a:t>
            </a:r>
            <a:r>
              <a:rPr sz="4200" dirty="0">
                <a:latin typeface="Georgia"/>
                <a:cs typeface="Georgia"/>
              </a:rPr>
              <a:t>M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0999" y="2849556"/>
            <a:ext cx="8030799" cy="51430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2723" y="3204615"/>
            <a:ext cx="7025005" cy="400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940" indent="-4775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35305" algn="l"/>
                <a:tab pos="535940" algn="l"/>
              </a:tabLst>
            </a:pP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Merender</a:t>
            </a:r>
            <a:r>
              <a:rPr sz="28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UI</a:t>
            </a:r>
            <a:r>
              <a:rPr sz="28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ke</a:t>
            </a:r>
            <a:r>
              <a:rPr sz="28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Virtual</a:t>
            </a:r>
            <a:r>
              <a:rPr sz="28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DOM</a:t>
            </a:r>
            <a:r>
              <a:rPr sz="28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ketika</a:t>
            </a:r>
            <a:r>
              <a:rPr sz="28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ada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Georgia"/>
              <a:buAutoNum type="arabicPeriod"/>
            </a:pPr>
            <a:endParaRPr sz="3200">
              <a:latin typeface="Georgia"/>
              <a:cs typeface="Georgia"/>
            </a:endParaRPr>
          </a:p>
          <a:p>
            <a:pPr marL="5359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perubahan</a:t>
            </a:r>
            <a:r>
              <a:rPr sz="28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pada</a:t>
            </a:r>
            <a:r>
              <a:rPr sz="28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UI.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200">
              <a:latin typeface="Georgia"/>
              <a:cs typeface="Georgia"/>
            </a:endParaRPr>
          </a:p>
          <a:p>
            <a:pPr marL="535940" indent="-523240">
              <a:lnSpc>
                <a:spcPct val="100000"/>
              </a:lnSpc>
              <a:buAutoNum type="arabicPeriod" startAt="2"/>
              <a:tabLst>
                <a:tab pos="535305" algn="l"/>
                <a:tab pos="535940" algn="l"/>
              </a:tabLst>
            </a:pP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mencari</a:t>
            </a:r>
            <a:r>
              <a:rPr sz="28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perbedaan</a:t>
            </a:r>
            <a:r>
              <a:rPr sz="28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292929"/>
                </a:solidFill>
                <a:latin typeface="Georgia"/>
                <a:cs typeface="Georgia"/>
              </a:rPr>
              <a:t>antara</a:t>
            </a:r>
            <a:r>
              <a:rPr sz="2800" spc="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292929"/>
                </a:solidFill>
                <a:latin typeface="Georgia"/>
                <a:cs typeface="Georgia"/>
              </a:rPr>
              <a:t>previous</a:t>
            </a:r>
            <a:r>
              <a:rPr sz="2800" b="1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dan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Georgia"/>
              <a:buAutoNum type="arabicPeriod" startAt="2"/>
            </a:pPr>
            <a:endParaRPr sz="3200">
              <a:latin typeface="Georgia"/>
              <a:cs typeface="Georgia"/>
            </a:endParaRPr>
          </a:p>
          <a:p>
            <a:pPr marL="535940">
              <a:lnSpc>
                <a:spcPct val="100000"/>
              </a:lnSpc>
            </a:pPr>
            <a:r>
              <a:rPr sz="2800" b="1" spc="-10" dirty="0">
                <a:solidFill>
                  <a:srgbClr val="292929"/>
                </a:solidFill>
                <a:latin typeface="Georgia"/>
                <a:cs typeface="Georgia"/>
              </a:rPr>
              <a:t>current</a:t>
            </a:r>
            <a:r>
              <a:rPr sz="2800" b="1" spc="-8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Virtual</a:t>
            </a:r>
            <a:r>
              <a:rPr sz="28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DOM.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Georgia"/>
              <a:cs typeface="Georgia"/>
            </a:endParaRPr>
          </a:p>
          <a:p>
            <a:pPr marL="535940" indent="-521334">
              <a:lnSpc>
                <a:spcPct val="100000"/>
              </a:lnSpc>
              <a:buAutoNum type="arabicPeriod" startAt="3"/>
              <a:tabLst>
                <a:tab pos="535305" algn="l"/>
                <a:tab pos="535940" algn="l"/>
              </a:tabLst>
            </a:pP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Update</a:t>
            </a:r>
            <a:r>
              <a:rPr sz="28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perubahan</a:t>
            </a:r>
            <a:r>
              <a:rPr sz="28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Georgia"/>
                <a:cs typeface="Georgia"/>
              </a:rPr>
              <a:t>real</a:t>
            </a:r>
            <a:r>
              <a:rPr sz="28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Georgia"/>
                <a:cs typeface="Georgia"/>
              </a:rPr>
              <a:t>DOM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7474" y="8872235"/>
            <a:ext cx="15417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Georgia"/>
                <a:cs typeface="Georgia"/>
              </a:rPr>
              <a:t>Vi</a:t>
            </a:r>
            <a:r>
              <a:rPr sz="2100" spc="-10" dirty="0">
                <a:latin typeface="Georgia"/>
                <a:cs typeface="Georgia"/>
              </a:rPr>
              <a:t>r</a:t>
            </a:r>
            <a:r>
              <a:rPr sz="2100" spc="-5" dirty="0">
                <a:latin typeface="Georgia"/>
                <a:cs typeface="Georgia"/>
              </a:rPr>
              <a:t>tu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l</a:t>
            </a:r>
            <a:r>
              <a:rPr sz="2100" spc="-9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DOM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48918"/>
            <a:ext cx="12687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>
                <a:latin typeface="Georgia"/>
                <a:cs typeface="Georgia"/>
              </a:rPr>
              <a:t>Bagaimana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85" dirty="0">
                <a:latin typeface="Georgia"/>
                <a:cs typeface="Georgia"/>
              </a:rPr>
              <a:t>React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95" dirty="0">
                <a:latin typeface="Georgia"/>
                <a:cs typeface="Georgia"/>
              </a:rPr>
              <a:t>Bekerja: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95" dirty="0">
                <a:latin typeface="Georgia"/>
                <a:cs typeface="Georgia"/>
              </a:rPr>
              <a:t>Reusable</a:t>
            </a:r>
            <a:r>
              <a:rPr sz="4200" spc="-204" dirty="0">
                <a:latin typeface="Georgia"/>
                <a:cs typeface="Georgia"/>
              </a:rPr>
              <a:t> </a:t>
            </a:r>
            <a:r>
              <a:rPr sz="4200" spc="-105" dirty="0">
                <a:latin typeface="Georgia"/>
                <a:cs typeface="Georgia"/>
              </a:rPr>
              <a:t>Component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23912" y="2931188"/>
            <a:ext cx="4962525" cy="4895850"/>
            <a:chOff x="3123912" y="2931188"/>
            <a:chExt cx="4962525" cy="4895850"/>
          </a:xfrm>
        </p:grpSpPr>
        <p:sp>
          <p:nvSpPr>
            <p:cNvPr id="5" name="object 5"/>
            <p:cNvSpPr/>
            <p:nvPr/>
          </p:nvSpPr>
          <p:spPr>
            <a:xfrm>
              <a:off x="7267357" y="7007433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317" y="0"/>
                  </a:moveTo>
                  <a:lnTo>
                    <a:pt x="162863" y="162862"/>
                  </a:lnTo>
                  <a:lnTo>
                    <a:pt x="0" y="814316"/>
                  </a:lnTo>
                  <a:lnTo>
                    <a:pt x="81431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8674" y="2935950"/>
              <a:ext cx="4953000" cy="4886325"/>
            </a:xfrm>
            <a:custGeom>
              <a:avLst/>
              <a:gdLst/>
              <a:ahLst/>
              <a:cxnLst/>
              <a:rect l="l" t="t" r="r" b="b"/>
              <a:pathLst>
                <a:path w="4953000" h="4886325">
                  <a:moveTo>
                    <a:pt x="4138683" y="4885799"/>
                  </a:moveTo>
                  <a:lnTo>
                    <a:pt x="4301545" y="4234346"/>
                  </a:lnTo>
                  <a:lnTo>
                    <a:pt x="4952998" y="4071482"/>
                  </a:lnTo>
                  <a:lnTo>
                    <a:pt x="4138683" y="4885799"/>
                  </a:lnTo>
                  <a:lnTo>
                    <a:pt x="0" y="4885799"/>
                  </a:lnTo>
                  <a:lnTo>
                    <a:pt x="0" y="0"/>
                  </a:lnTo>
                  <a:lnTo>
                    <a:pt x="4952998" y="0"/>
                  </a:lnTo>
                  <a:lnTo>
                    <a:pt x="4952998" y="4071482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6548" y="4334250"/>
              <a:ext cx="2846099" cy="11612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36550" y="4334249"/>
            <a:ext cx="2846705" cy="429259"/>
          </a:xfrm>
          <a:prstGeom prst="rect">
            <a:avLst/>
          </a:prstGeom>
          <a:ln w="9524">
            <a:solidFill>
              <a:srgbClr val="FFBD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304"/>
              </a:lnSpc>
            </a:pPr>
            <a:r>
              <a:rPr sz="3000" b="1" spc="-10" dirty="0">
                <a:latin typeface="Arial"/>
                <a:cs typeface="Arial"/>
              </a:rPr>
              <a:t>Product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Card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1973" y="2083104"/>
            <a:ext cx="8675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7365" algn="l"/>
              </a:tabLst>
            </a:pPr>
            <a:r>
              <a:rPr sz="3000" spc="-10" dirty="0">
                <a:latin typeface="Georgia"/>
                <a:cs typeface="Georgia"/>
              </a:rPr>
              <a:t>/</a:t>
            </a:r>
            <a:r>
              <a:rPr sz="3000" b="1" spc="-10" dirty="0">
                <a:latin typeface="Georgia"/>
                <a:cs typeface="Georgia"/>
              </a:rPr>
              <a:t>Checkout	</a:t>
            </a:r>
            <a:r>
              <a:rPr sz="3000" spc="-10" dirty="0">
                <a:latin typeface="Georgia"/>
                <a:cs typeface="Georgia"/>
              </a:rPr>
              <a:t>/</a:t>
            </a:r>
            <a:r>
              <a:rPr sz="3000" b="1" spc="-10" dirty="0">
                <a:latin typeface="Georgia"/>
                <a:cs typeface="Georgia"/>
              </a:rPr>
              <a:t>Wishlist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6550" y="5916523"/>
            <a:ext cx="2846705" cy="429259"/>
          </a:xfrm>
          <a:prstGeom prst="rect">
            <a:avLst/>
          </a:prstGeom>
          <a:solidFill>
            <a:srgbClr val="EEEEEE"/>
          </a:solidFill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304"/>
              </a:lnSpc>
            </a:pPr>
            <a:r>
              <a:rPr sz="3000" b="1" spc="-5" dirty="0">
                <a:latin typeface="Arial"/>
                <a:cs typeface="Arial"/>
              </a:rPr>
              <a:t>Address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Card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674" y="2911275"/>
            <a:ext cx="4953000" cy="429259"/>
          </a:xfrm>
          <a:prstGeom prst="rect">
            <a:avLst/>
          </a:prstGeom>
          <a:solidFill>
            <a:srgbClr val="6AA84F"/>
          </a:solidFill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304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28112" y="2955862"/>
            <a:ext cx="4962525" cy="4895850"/>
            <a:chOff x="9928112" y="2955862"/>
            <a:chExt cx="4962525" cy="4895850"/>
          </a:xfrm>
        </p:grpSpPr>
        <p:sp>
          <p:nvSpPr>
            <p:cNvPr id="13" name="object 13"/>
            <p:cNvSpPr/>
            <p:nvPr/>
          </p:nvSpPr>
          <p:spPr>
            <a:xfrm>
              <a:off x="14071562" y="7032108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5" h="814704">
                  <a:moveTo>
                    <a:pt x="814311" y="0"/>
                  </a:moveTo>
                  <a:lnTo>
                    <a:pt x="162864" y="162863"/>
                  </a:lnTo>
                  <a:lnTo>
                    <a:pt x="0" y="814316"/>
                  </a:lnTo>
                  <a:lnTo>
                    <a:pt x="81431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32874" y="2960624"/>
              <a:ext cx="4953000" cy="4886325"/>
            </a:xfrm>
            <a:custGeom>
              <a:avLst/>
              <a:gdLst/>
              <a:ahLst/>
              <a:cxnLst/>
              <a:rect l="l" t="t" r="r" b="b"/>
              <a:pathLst>
                <a:path w="4953000" h="4886325">
                  <a:moveTo>
                    <a:pt x="4138683" y="4885799"/>
                  </a:moveTo>
                  <a:lnTo>
                    <a:pt x="4301547" y="4234346"/>
                  </a:lnTo>
                  <a:lnTo>
                    <a:pt x="4952998" y="4071482"/>
                  </a:lnTo>
                  <a:lnTo>
                    <a:pt x="4138683" y="4885799"/>
                  </a:lnTo>
                  <a:lnTo>
                    <a:pt x="0" y="4885799"/>
                  </a:lnTo>
                  <a:lnTo>
                    <a:pt x="0" y="0"/>
                  </a:lnTo>
                  <a:lnTo>
                    <a:pt x="4952998" y="0"/>
                  </a:lnTo>
                  <a:lnTo>
                    <a:pt x="4952998" y="4071482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49" y="4358923"/>
              <a:ext cx="2846099" cy="116129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840749" y="4358924"/>
            <a:ext cx="2846705" cy="429259"/>
          </a:xfrm>
          <a:prstGeom prst="rect">
            <a:avLst/>
          </a:prstGeom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304"/>
              </a:lnSpc>
            </a:pPr>
            <a:r>
              <a:rPr sz="3000" b="1" spc="-10" dirty="0">
                <a:latin typeface="Arial"/>
                <a:cs typeface="Arial"/>
              </a:rPr>
              <a:t>Product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Card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40649" y="5941199"/>
            <a:ext cx="2846705" cy="861060"/>
          </a:xfrm>
          <a:prstGeom prst="rect">
            <a:avLst/>
          </a:prstGeom>
          <a:solidFill>
            <a:srgbClr val="EEEEEE"/>
          </a:solidFill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204"/>
              </a:lnSpc>
            </a:pPr>
            <a:r>
              <a:rPr sz="3000" b="1" spc="-10" dirty="0">
                <a:latin typeface="Arial"/>
                <a:cs typeface="Arial"/>
              </a:rPr>
              <a:t>Recommed</a:t>
            </a:r>
            <a:endParaRPr sz="3000">
              <a:latin typeface="Arial"/>
              <a:cs typeface="Arial"/>
            </a:endParaRPr>
          </a:p>
          <a:p>
            <a:pPr marL="90170">
              <a:lnSpc>
                <a:spcPts val="3500"/>
              </a:lnSpc>
            </a:pPr>
            <a:r>
              <a:rPr sz="3000" b="1" spc="-5" dirty="0">
                <a:latin typeface="Arial"/>
                <a:cs typeface="Arial"/>
              </a:rPr>
              <a:t>Card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2874" y="2935950"/>
            <a:ext cx="4953000" cy="429259"/>
          </a:xfrm>
          <a:prstGeom prst="rect">
            <a:avLst/>
          </a:prstGeom>
          <a:solidFill>
            <a:srgbClr val="6AA84F"/>
          </a:solidFill>
          <a:ln w="9524">
            <a:solidFill>
              <a:srgbClr val="1F497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304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2550" y="8413185"/>
            <a:ext cx="25247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Georgia"/>
                <a:cs typeface="Georgia"/>
              </a:rPr>
              <a:t>Reu</a:t>
            </a:r>
            <a:r>
              <a:rPr sz="2100" spc="-10" dirty="0">
                <a:latin typeface="Georgia"/>
                <a:cs typeface="Georgia"/>
              </a:rPr>
              <a:t>sab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9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Component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48918"/>
            <a:ext cx="3648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0" dirty="0">
                <a:latin typeface="Georgia"/>
                <a:cs typeface="Georgia"/>
              </a:rPr>
              <a:t>Kenap</a:t>
            </a:r>
            <a:r>
              <a:rPr sz="4200" dirty="0">
                <a:latin typeface="Georgia"/>
                <a:cs typeface="Georgia"/>
              </a:rPr>
              <a:t>a</a:t>
            </a:r>
            <a:r>
              <a:rPr sz="4200" spc="-200" dirty="0">
                <a:latin typeface="Georgia"/>
                <a:cs typeface="Georgia"/>
              </a:rPr>
              <a:t> </a:t>
            </a:r>
            <a:r>
              <a:rPr sz="4200" spc="-100" dirty="0">
                <a:latin typeface="Georgia"/>
                <a:cs typeface="Georgia"/>
              </a:rPr>
              <a:t>React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5749" y="2672205"/>
            <a:ext cx="14342744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37761C"/>
                </a:solidFill>
                <a:latin typeface="Georgia"/>
                <a:cs typeface="Georgia"/>
              </a:rPr>
              <a:t>Pros</a:t>
            </a:r>
            <a:r>
              <a:rPr sz="4000" b="1" spc="-95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37761C"/>
                </a:solidFill>
                <a:latin typeface="Georgia"/>
                <a:cs typeface="Georgia"/>
              </a:rPr>
              <a:t>++</a:t>
            </a:r>
            <a:endParaRPr sz="4000">
              <a:latin typeface="Georgia"/>
              <a:cs typeface="Georgia"/>
            </a:endParaRPr>
          </a:p>
          <a:p>
            <a:pPr marL="469900" marR="8361680" indent="-443865">
              <a:lnSpc>
                <a:spcPts val="3200"/>
              </a:lnSpc>
              <a:spcBef>
                <a:spcPts val="35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7761C"/>
                </a:solidFill>
                <a:latin typeface="Georgia"/>
                <a:cs typeface="Georgia"/>
              </a:rPr>
              <a:t>Tidak</a:t>
            </a:r>
            <a:r>
              <a:rPr sz="2800" b="1" spc="-70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37761C"/>
                </a:solidFill>
                <a:latin typeface="Georgia"/>
                <a:cs typeface="Georgia"/>
              </a:rPr>
              <a:t>Perlu</a:t>
            </a:r>
            <a:r>
              <a:rPr sz="2800" b="1" spc="-65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37761C"/>
                </a:solidFill>
                <a:latin typeface="Georgia"/>
                <a:cs typeface="Georgia"/>
              </a:rPr>
              <a:t>memikirkan</a:t>
            </a:r>
            <a:r>
              <a:rPr sz="2800" b="1" spc="-75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37761C"/>
                </a:solidFill>
                <a:latin typeface="Georgia"/>
                <a:cs typeface="Georgia"/>
              </a:rPr>
              <a:t>DOM </a:t>
            </a:r>
            <a:r>
              <a:rPr sz="2800" b="1" spc="-695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37761C"/>
                </a:solidFill>
                <a:latin typeface="Georgia"/>
                <a:cs typeface="Georgia"/>
              </a:rPr>
              <a:t>(Virtual</a:t>
            </a:r>
            <a:r>
              <a:rPr sz="2800" b="1" spc="-30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37761C"/>
                </a:solidFill>
                <a:latin typeface="Georgia"/>
                <a:cs typeface="Georgia"/>
              </a:rPr>
              <a:t>DOM)</a:t>
            </a:r>
            <a:endParaRPr sz="2800">
              <a:latin typeface="Georgia"/>
              <a:cs typeface="Georgia"/>
            </a:endParaRPr>
          </a:p>
          <a:p>
            <a:pPr marL="469900" indent="-443865">
              <a:lnSpc>
                <a:spcPts val="304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37761C"/>
                </a:solidFill>
                <a:latin typeface="Georgia"/>
                <a:cs typeface="Georgia"/>
              </a:rPr>
              <a:t>Reusable</a:t>
            </a:r>
            <a:r>
              <a:rPr sz="2800" b="1" spc="-80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37761C"/>
                </a:solidFill>
                <a:latin typeface="Georgia"/>
                <a:cs typeface="Georgia"/>
              </a:rPr>
              <a:t>Component</a:t>
            </a:r>
            <a:endParaRPr sz="2800">
              <a:latin typeface="Georgia"/>
              <a:cs typeface="Georgia"/>
            </a:endParaRPr>
          </a:p>
          <a:p>
            <a:pPr marL="469900" indent="-443865">
              <a:lnSpc>
                <a:spcPts val="327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7761C"/>
                </a:solidFill>
                <a:latin typeface="Georgia"/>
                <a:cs typeface="Georgia"/>
              </a:rPr>
              <a:t>Komunitas</a:t>
            </a:r>
            <a:r>
              <a:rPr sz="2800" b="1" spc="-75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37761C"/>
                </a:solidFill>
                <a:latin typeface="Georgia"/>
                <a:cs typeface="Georgia"/>
              </a:rPr>
              <a:t>yang</a:t>
            </a:r>
            <a:r>
              <a:rPr sz="2800" b="1" spc="-65" dirty="0">
                <a:solidFill>
                  <a:srgbClr val="37761C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37761C"/>
                </a:solidFill>
                <a:latin typeface="Georgia"/>
                <a:cs typeface="Georgia"/>
              </a:rPr>
              <a:t>besar</a:t>
            </a:r>
            <a:endParaRPr sz="2800">
              <a:latin typeface="Georgia"/>
              <a:cs typeface="Georgia"/>
            </a:endParaRPr>
          </a:p>
          <a:p>
            <a:pPr marL="8164195" lvl="1" indent="-443865">
              <a:lnSpc>
                <a:spcPts val="3279"/>
              </a:lnSpc>
              <a:spcBef>
                <a:spcPts val="2540"/>
              </a:spcBef>
              <a:buFont typeface="Arial MT"/>
              <a:buChar char="●"/>
              <a:tabLst>
                <a:tab pos="8163559" algn="l"/>
                <a:tab pos="8164195" algn="l"/>
              </a:tabLst>
            </a:pPr>
            <a:r>
              <a:rPr sz="2800" b="1" dirty="0">
                <a:solidFill>
                  <a:srgbClr val="990000"/>
                </a:solidFill>
                <a:latin typeface="Georgia"/>
                <a:cs typeface="Georgia"/>
              </a:rPr>
              <a:t>“</a:t>
            </a:r>
            <a:r>
              <a:rPr sz="2800" b="1" spc="-4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Georgia"/>
                <a:cs typeface="Georgia"/>
              </a:rPr>
              <a:t>Hanya</a:t>
            </a:r>
            <a:r>
              <a:rPr sz="2800" b="1" spc="-3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Georgia"/>
                <a:cs typeface="Georgia"/>
              </a:rPr>
              <a:t>sebuah</a:t>
            </a:r>
            <a:r>
              <a:rPr sz="2800" b="1" spc="-4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990000"/>
                </a:solidFill>
                <a:latin typeface="Georgia"/>
                <a:cs typeface="Georgia"/>
              </a:rPr>
              <a:t>library</a:t>
            </a:r>
            <a:r>
              <a:rPr sz="2800" b="1" spc="-3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990000"/>
                </a:solidFill>
                <a:latin typeface="Georgia"/>
                <a:cs typeface="Georgia"/>
              </a:rPr>
              <a:t>”</a:t>
            </a:r>
            <a:endParaRPr sz="2800">
              <a:latin typeface="Georgia"/>
              <a:cs typeface="Georgia"/>
            </a:endParaRPr>
          </a:p>
          <a:p>
            <a:pPr marL="8164195" lvl="1" indent="-443865">
              <a:lnSpc>
                <a:spcPts val="3200"/>
              </a:lnSpc>
              <a:buFont typeface="Arial MT"/>
              <a:buChar char="●"/>
              <a:tabLst>
                <a:tab pos="8163559" algn="l"/>
                <a:tab pos="8164195" algn="l"/>
              </a:tabLst>
            </a:pPr>
            <a:r>
              <a:rPr sz="2800" b="1" spc="-10" dirty="0">
                <a:solidFill>
                  <a:srgbClr val="990000"/>
                </a:solidFill>
                <a:latin typeface="Georgia"/>
                <a:cs typeface="Georgia"/>
              </a:rPr>
              <a:t>Overkill</a:t>
            </a:r>
            <a:r>
              <a:rPr sz="2800" b="1" spc="-7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Georgia"/>
                <a:cs typeface="Georgia"/>
              </a:rPr>
              <a:t>untuk</a:t>
            </a:r>
            <a:r>
              <a:rPr sz="2800" b="1" spc="-7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Georgia"/>
                <a:cs typeface="Georgia"/>
              </a:rPr>
              <a:t>aplikasi</a:t>
            </a:r>
            <a:r>
              <a:rPr sz="2800" b="1" spc="-6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Georgia"/>
                <a:cs typeface="Georgia"/>
              </a:rPr>
              <a:t>sederhana</a:t>
            </a:r>
            <a:endParaRPr sz="2800">
              <a:latin typeface="Georgia"/>
              <a:cs typeface="Georgia"/>
            </a:endParaRPr>
          </a:p>
          <a:p>
            <a:pPr marL="8164195" lvl="1" indent="-443865">
              <a:lnSpc>
                <a:spcPts val="3279"/>
              </a:lnSpc>
              <a:buFont typeface="Arial MT"/>
              <a:buChar char="●"/>
              <a:tabLst>
                <a:tab pos="8163559" algn="l"/>
                <a:tab pos="8164195" algn="l"/>
              </a:tabLst>
            </a:pPr>
            <a:r>
              <a:rPr sz="2800" b="1" spc="-5" dirty="0">
                <a:solidFill>
                  <a:srgbClr val="990000"/>
                </a:solidFill>
                <a:latin typeface="Georgia"/>
                <a:cs typeface="Georgia"/>
              </a:rPr>
              <a:t>Learning</a:t>
            </a:r>
            <a:r>
              <a:rPr sz="2800" b="1" spc="-10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990000"/>
                </a:solidFill>
                <a:latin typeface="Georgia"/>
                <a:cs typeface="Georgia"/>
              </a:rPr>
              <a:t>Curve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Georgia"/>
              <a:cs typeface="Georgia"/>
            </a:endParaRPr>
          </a:p>
          <a:p>
            <a:pPr marR="240029" algn="r">
              <a:lnSpc>
                <a:spcPct val="100000"/>
              </a:lnSpc>
            </a:pPr>
            <a:r>
              <a:rPr sz="4000" b="1" spc="-5" dirty="0">
                <a:solidFill>
                  <a:srgbClr val="990000"/>
                </a:solidFill>
                <a:latin typeface="Georgia"/>
                <a:cs typeface="Georgia"/>
              </a:rPr>
              <a:t>--</a:t>
            </a:r>
            <a:r>
              <a:rPr sz="4000" b="1" spc="-10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4000" b="1" spc="-10" dirty="0">
                <a:solidFill>
                  <a:srgbClr val="990000"/>
                </a:solidFill>
                <a:latin typeface="Georgia"/>
                <a:cs typeface="Georgia"/>
              </a:rPr>
              <a:t>Cons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5399" y="2120174"/>
            <a:ext cx="6096000" cy="6096000"/>
          </a:xfrm>
          <a:custGeom>
            <a:avLst/>
            <a:gdLst/>
            <a:ahLst/>
            <a:cxnLst/>
            <a:rect l="l" t="t" r="r" b="b"/>
            <a:pathLst>
              <a:path w="6096000" h="6096000">
                <a:moveTo>
                  <a:pt x="6095999" y="0"/>
                </a:moveTo>
                <a:lnTo>
                  <a:pt x="0" y="6095999"/>
                </a:lnTo>
              </a:path>
            </a:pathLst>
          </a:custGeom>
          <a:ln w="38098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780</Words>
  <Application>Microsoft Office PowerPoint</Application>
  <PresentationFormat>Custom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Georgia</vt:lpstr>
      <vt:lpstr>Trebuchet MS</vt:lpstr>
      <vt:lpstr>Office Theme</vt:lpstr>
      <vt:lpstr>PowerPoint Presentation</vt:lpstr>
      <vt:lpstr>PowerPoint Presentation</vt:lpstr>
      <vt:lpstr>Hal yang sudah dipelajari..</vt:lpstr>
      <vt:lpstr>Kenapa frontend framework</vt:lpstr>
      <vt:lpstr>Frontend Framework</vt:lpstr>
      <vt:lpstr>Apa itu React</vt:lpstr>
      <vt:lpstr>Bagaimana React Bekerja: DOM</vt:lpstr>
      <vt:lpstr>Bagaimana React Bekerja: Reusable Component</vt:lpstr>
      <vt:lpstr>Kenapa React</vt:lpstr>
      <vt:lpstr>Instalasi React</vt:lpstr>
      <vt:lpstr>Langkah instalasi</vt:lpstr>
      <vt:lpstr>React sukses running</vt:lpstr>
      <vt:lpstr>CRA Structure</vt:lpstr>
      <vt:lpstr>Merender pada  React</vt:lpstr>
      <vt:lpstr>JSX Element</vt:lpstr>
      <vt:lpstr>JSX Element</vt:lpstr>
      <vt:lpstr>Merender Text dan Variabel</vt:lpstr>
      <vt:lpstr>Merender List - Array</vt:lpstr>
      <vt:lpstr>Merender List - Array of Object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1</dc:title>
  <cp:lastModifiedBy>Priambudi Lintang Bagaskara</cp:lastModifiedBy>
  <cp:revision>2</cp:revision>
  <dcterms:created xsi:type="dcterms:W3CDTF">2023-03-14T04:04:01Z</dcterms:created>
  <dcterms:modified xsi:type="dcterms:W3CDTF">2023-03-14T04:11:36Z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2023-03-14T00:00:00Z</vt:filetime>
  </property>
</Properties>
</file>