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15" r:id="rId3"/>
    <p:sldId id="316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74" r:id="rId15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3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4" name="Google Shape;254;p1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6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47;p1"/>
          <p:cNvSpPr txBox="1"/>
          <p:nvPr>
            <p:ph type="body" idx="2"/>
          </p:nvPr>
        </p:nvSpPr>
        <p:spPr>
          <a:xfrm>
            <a:off x="8127365" y="3733800"/>
            <a:ext cx="8959215" cy="378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Algoritma</a:t>
            </a:r>
            <a:r>
              <a:rPr lang="en-GB" altLang="en-US" sz="5400"/>
              <a:t> </a:t>
            </a:r>
            <a:r>
              <a:rPr lang="en-US" sz="5400"/>
              <a:t>Pemrograman</a:t>
            </a:r>
            <a:r>
              <a:rPr lang="en-GB" altLang="en-US" sz="5400"/>
              <a:t> </a:t>
            </a:r>
            <a:r>
              <a:rPr lang="en-US" sz="5400"/>
              <a:t>Dasar :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Javascript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5400"/>
              <a:t>6</a:t>
            </a:r>
            <a:endParaRPr lang="en-GB" altLang="en-US" sz="5400"/>
          </a:p>
        </p:txBody>
      </p:sp>
      <p:sp>
        <p:nvSpPr>
          <p:cNvPr id="4" name="Google Shape;50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Day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7</a:t>
            </a:r>
            <a:endParaRPr lang="en-GB" altLang="en-US" sz="2800" b="0" i="0" u="none" strike="noStrike" cap="none">
              <a:solidFill>
                <a:schemeClr val="dk1"/>
              </a:solidFill>
              <a:latin typeface="Cambria" panose="02040503050406030204" charset="0"/>
              <a:ea typeface="Trebuchet MS" panose="020B0603020202020204"/>
              <a:cs typeface="Cambria" panose="02040503050406030204" charset="0"/>
              <a:sym typeface="Trebuchet MS" panose="020B0603020202020204"/>
            </a:endParaRPr>
          </a:p>
        </p:txBody>
      </p:sp>
      <p:grpSp>
        <p:nvGrpSpPr>
          <p:cNvPr id="7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2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5035" y="1657350"/>
            <a:ext cx="3607435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Polymorphism</a:t>
            </a:r>
            <a:r>
              <a:rPr lang="en-GB" alt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5035" y="3265170"/>
            <a:ext cx="836612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The ability to create a variable, function, or object that has many forms.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Picture 3" descr="pol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60" y="2534285"/>
            <a:ext cx="7315200" cy="6753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4400" y="1905000"/>
            <a:ext cx="3089910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Abstraction</a:t>
            </a:r>
            <a:r>
              <a:rPr lang="en-GB" alt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4400" y="3544570"/>
            <a:ext cx="859726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A technique for hiding certain details of an object and only showing the essential functionality or features of the object.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3" name="Picture 2" descr="a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95" y="3124200"/>
            <a:ext cx="7875905" cy="4430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016000" y="3480500"/>
            <a:ext cx="739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</a:t>
            </a:r>
            <a:endParaRPr sz="9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 flipH="1">
            <a:off x="11416665" y="0"/>
            <a:ext cx="687197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 panose="020B0604020202020204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Outline </a:t>
            </a:r>
            <a:r>
              <a:rPr lang="en-GB" alt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altLang="en-US" sz="6300" b="1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56;p6"/>
          <p:cNvSpPr txBox="1"/>
          <p:nvPr/>
        </p:nvSpPr>
        <p:spPr>
          <a:xfrm>
            <a:off x="2055495" y="3501390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" name="Google Shape;60;p6"/>
          <p:cNvSpPr/>
          <p:nvPr/>
        </p:nvSpPr>
        <p:spPr>
          <a:xfrm>
            <a:off x="967740" y="334611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1;p6"/>
          <p:cNvSpPr txBox="1"/>
          <p:nvPr/>
        </p:nvSpPr>
        <p:spPr>
          <a:xfrm>
            <a:off x="1234094" y="3415208"/>
            <a:ext cx="28448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alt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</a:t>
            </a:r>
            <a:endParaRPr lang="en-GB" altLang="en-US" sz="40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" name="Google Shape;56;p6"/>
          <p:cNvSpPr txBox="1"/>
          <p:nvPr/>
        </p:nvSpPr>
        <p:spPr>
          <a:xfrm>
            <a:off x="2055495" y="5652770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Object (OOP)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" name="Google Shape;60;p6"/>
          <p:cNvSpPr/>
          <p:nvPr/>
        </p:nvSpPr>
        <p:spPr>
          <a:xfrm>
            <a:off x="967740" y="549749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61;p6"/>
          <p:cNvSpPr txBox="1"/>
          <p:nvPr/>
        </p:nvSpPr>
        <p:spPr>
          <a:xfrm>
            <a:off x="1234094" y="5566588"/>
            <a:ext cx="284480" cy="1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alt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23</a:t>
            </a:r>
            <a:endParaRPr lang="en-GB" altLang="en-US" sz="40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4400" y="829310"/>
            <a:ext cx="11515090" cy="838200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GB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400" y="2270760"/>
            <a:ext cx="1270254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 i="1">
                <a:latin typeface="Trebuchet MS" panose="020B0603020202020204" charset="0"/>
                <a:cs typeface="Trebuchet MS" panose="020B0603020202020204" charset="0"/>
              </a:rPr>
              <a:t>Class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is one of the new features introduced in javascript version 2015 or ES6.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 class is a blueprint for the object. You can create an object from the class.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You can think of the class as a sketch (prototype) of a house. It contains all the details about the floors, doors, windows, etc. Based on these descriptions, you build the house. House is the object.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7" name="Picture 6" descr="o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336540"/>
            <a:ext cx="942657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42340" y="1412240"/>
            <a:ext cx="172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Syntax : 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1" name="Picture 0" descr="carbon (2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2181860"/>
            <a:ext cx="6096000" cy="2857500"/>
          </a:xfrm>
          <a:prstGeom prst="rect">
            <a:avLst/>
          </a:prstGeom>
        </p:spPr>
      </p:pic>
      <p:pic>
        <p:nvPicPr>
          <p:cNvPr id="2" name="Picture 1" descr="carbon (2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80" y="3544570"/>
            <a:ext cx="6096000" cy="35433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874000" y="8460105"/>
            <a:ext cx="91948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i="1">
                <a:latin typeface="Trebuchet MS" panose="020B0603020202020204" charset="0"/>
                <a:cs typeface="Trebuchet MS" panose="020B0603020202020204" charset="0"/>
              </a:rPr>
              <a:t>Note: When this is used with ES6 classes, it refers to the object inside which it is used .</a:t>
            </a:r>
            <a:endParaRPr lang="en-US" sz="2400" i="1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96950" y="1587500"/>
            <a:ext cx="7543800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Oriented Programming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2485" y="3218180"/>
            <a:ext cx="14558010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Object-oriented programming (OOP) is a computer programming model that organizes software design around data, or objects, rather than functions and logic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3" name="Picture 2" descr="oop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5386070"/>
            <a:ext cx="6537325" cy="3486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1850" y="2895600"/>
            <a:ext cx="15742285" cy="5259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What are access modifiers?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Access modifier or visibility is a concept that is used to set the level of access to properties or methods in an object.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There are 2 access modifiers that we will study here, namely private and public.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20000"/>
              </a:lnSpc>
            </a:pP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Private is when the property or method can only be accessed or used within the function.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   In other words, the object instance cannot use the property or method.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Public is when the property or method can be accessed from outside the function.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4400" y="1201420"/>
            <a:ext cx="4151630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Modifiers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4400" y="1228725"/>
            <a:ext cx="7764145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Oriented Programming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4400" y="2534285"/>
            <a:ext cx="3394710" cy="371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4 pillars of OOP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: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E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ncapsulation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Inheritance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Polymorphism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Abstraction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4400" y="1670685"/>
            <a:ext cx="3614420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GB" alt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E</a:t>
            </a:r>
            <a:r>
              <a:rPr 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ncapsulation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4400" y="3441065"/>
            <a:ext cx="8129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Way to restrict direct access to properties or methods of an object.</a:t>
            </a:r>
            <a:endParaRPr lang="en-GB" altLang="en-US" sz="32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3" name="Picture 2" descr="encapsul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70" y="3192780"/>
            <a:ext cx="8495665" cy="4699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14400" y="1767840"/>
            <a:ext cx="2975610" cy="61531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 sz="5450" b="1" i="0">
                <a:solidFill>
                  <a:schemeClr val="bg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Inheritance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4400" y="3216275"/>
            <a:ext cx="9558655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The process by which a class inherits its properties and methods to another class or its children.</a:t>
            </a:r>
            <a:endParaRPr lang="en-GB" altLang="en-US" sz="32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3" name="Picture 2" descr="inheri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10" y="2926715"/>
            <a:ext cx="4645660" cy="5390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Presentation</Application>
  <PresentationFormat/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Cambria</vt:lpstr>
      <vt:lpstr>Trebuchet MS</vt:lpstr>
      <vt:lpstr>Wingdings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dibimbing.id</dc:creator>
  <cp:lastModifiedBy>ST220035</cp:lastModifiedBy>
  <cp:revision>46</cp:revision>
  <dcterms:created xsi:type="dcterms:W3CDTF">2021-06-12T05:42:00Z</dcterms:created>
  <dcterms:modified xsi:type="dcterms:W3CDTF">2022-08-09T13:53:53Z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2021-04-21T20:00:00Z</vt:filetime>
  </property>
  <property fmtid="{D5CDD505-2E9C-101B-9397-08002B2CF9AE}" pid="3" name="Creator">
    <vt:lpwstr>Canva</vt:lpwstr>
  </property>
  <property fmtid="{D5CDD505-2E9C-101B-9397-08002B2CF9AE}" pid="4" name="LastSaved">
    <vt:filetime>2021-04-21T20:00:00Z</vt:filetime>
  </property>
  <property fmtid="{D5CDD505-2E9C-101B-9397-08002B2CF9AE}" pid="5" name="KSOProductBuildVer">
    <vt:lpwstr>1033-11.2.0.11254</vt:lpwstr>
  </property>
  <property fmtid="{D5CDD505-2E9C-101B-9397-08002B2CF9AE}" pid="6" name="ICV">
    <vt:lpwstr>8E0410C2713642CFAC1B317B9E52AC80</vt:lpwstr>
  </property>
</Properties>
</file>