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58" r:id="rId8"/>
    <p:sldId id="259" r:id="rId9"/>
    <p:sldId id="269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378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900" y="3784600"/>
            <a:ext cx="12293600" cy="2933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5999" y="873683"/>
            <a:ext cx="1625600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05950" y="0"/>
            <a:ext cx="7582534" cy="10287000"/>
          </a:xfrm>
          <a:custGeom>
            <a:avLst/>
            <a:gdLst/>
            <a:ahLst/>
            <a:cxnLst/>
            <a:rect l="l" t="t" r="r" b="b"/>
            <a:pathLst>
              <a:path w="7582534" h="10287000">
                <a:moveTo>
                  <a:pt x="7582049" y="0"/>
                </a:moveTo>
                <a:lnTo>
                  <a:pt x="2108832" y="0"/>
                </a:lnTo>
                <a:lnTo>
                  <a:pt x="2087826" y="19712"/>
                </a:lnTo>
                <a:lnTo>
                  <a:pt x="2052203" y="53719"/>
                </a:lnTo>
                <a:lnTo>
                  <a:pt x="2016820" y="88066"/>
                </a:lnTo>
                <a:lnTo>
                  <a:pt x="1981688" y="122749"/>
                </a:lnTo>
                <a:lnTo>
                  <a:pt x="1946795" y="157763"/>
                </a:lnTo>
                <a:lnTo>
                  <a:pt x="1912148" y="193112"/>
                </a:lnTo>
                <a:lnTo>
                  <a:pt x="1877748" y="228794"/>
                </a:lnTo>
                <a:lnTo>
                  <a:pt x="1843592" y="264808"/>
                </a:lnTo>
                <a:lnTo>
                  <a:pt x="1809689" y="301151"/>
                </a:lnTo>
                <a:lnTo>
                  <a:pt x="1776044" y="337812"/>
                </a:lnTo>
                <a:lnTo>
                  <a:pt x="1742659" y="374793"/>
                </a:lnTo>
                <a:lnTo>
                  <a:pt x="1709533" y="412093"/>
                </a:lnTo>
                <a:lnTo>
                  <a:pt x="1676665" y="449713"/>
                </a:lnTo>
                <a:lnTo>
                  <a:pt x="1644055" y="487653"/>
                </a:lnTo>
                <a:lnTo>
                  <a:pt x="1611713" y="525903"/>
                </a:lnTo>
                <a:lnTo>
                  <a:pt x="1579642" y="564456"/>
                </a:lnTo>
                <a:lnTo>
                  <a:pt x="1547844" y="603314"/>
                </a:lnTo>
                <a:lnTo>
                  <a:pt x="1516317" y="642476"/>
                </a:lnTo>
                <a:lnTo>
                  <a:pt x="1485063" y="681943"/>
                </a:lnTo>
                <a:lnTo>
                  <a:pt x="1454082" y="721714"/>
                </a:lnTo>
                <a:lnTo>
                  <a:pt x="1423377" y="761779"/>
                </a:lnTo>
                <a:lnTo>
                  <a:pt x="1392960" y="802131"/>
                </a:lnTo>
                <a:lnTo>
                  <a:pt x="1362825" y="842773"/>
                </a:lnTo>
                <a:lnTo>
                  <a:pt x="1332975" y="883701"/>
                </a:lnTo>
                <a:lnTo>
                  <a:pt x="1303409" y="924919"/>
                </a:lnTo>
                <a:lnTo>
                  <a:pt x="1274128" y="966424"/>
                </a:lnTo>
                <a:lnTo>
                  <a:pt x="1245137" y="1008209"/>
                </a:lnTo>
                <a:lnTo>
                  <a:pt x="1216444" y="1050264"/>
                </a:lnTo>
                <a:lnTo>
                  <a:pt x="1188044" y="1092591"/>
                </a:lnTo>
                <a:lnTo>
                  <a:pt x="1159943" y="1135189"/>
                </a:lnTo>
                <a:lnTo>
                  <a:pt x="1132137" y="1178057"/>
                </a:lnTo>
                <a:lnTo>
                  <a:pt x="1104626" y="1221195"/>
                </a:lnTo>
                <a:lnTo>
                  <a:pt x="1077418" y="1264597"/>
                </a:lnTo>
                <a:lnTo>
                  <a:pt x="1050517" y="1308254"/>
                </a:lnTo>
                <a:lnTo>
                  <a:pt x="1023924" y="1352167"/>
                </a:lnTo>
                <a:lnTo>
                  <a:pt x="997638" y="1396333"/>
                </a:lnTo>
                <a:lnTo>
                  <a:pt x="971659" y="1440748"/>
                </a:lnTo>
                <a:lnTo>
                  <a:pt x="945987" y="1485412"/>
                </a:lnTo>
                <a:lnTo>
                  <a:pt x="920628" y="1530330"/>
                </a:lnTo>
                <a:lnTo>
                  <a:pt x="895584" y="1575484"/>
                </a:lnTo>
                <a:lnTo>
                  <a:pt x="870860" y="1620875"/>
                </a:lnTo>
                <a:lnTo>
                  <a:pt x="846453" y="1666500"/>
                </a:lnTo>
                <a:lnTo>
                  <a:pt x="822363" y="1712360"/>
                </a:lnTo>
                <a:lnTo>
                  <a:pt x="798589" y="1758452"/>
                </a:lnTo>
                <a:lnTo>
                  <a:pt x="775140" y="1804779"/>
                </a:lnTo>
                <a:lnTo>
                  <a:pt x="752017" y="1851320"/>
                </a:lnTo>
                <a:lnTo>
                  <a:pt x="729221" y="1898077"/>
                </a:lnTo>
                <a:lnTo>
                  <a:pt x="706752" y="1945049"/>
                </a:lnTo>
                <a:lnTo>
                  <a:pt x="684610" y="1992242"/>
                </a:lnTo>
                <a:lnTo>
                  <a:pt x="662795" y="2039656"/>
                </a:lnTo>
                <a:lnTo>
                  <a:pt x="641309" y="2087270"/>
                </a:lnTo>
                <a:lnTo>
                  <a:pt x="620161" y="2135084"/>
                </a:lnTo>
                <a:lnTo>
                  <a:pt x="599348" y="2183096"/>
                </a:lnTo>
                <a:lnTo>
                  <a:pt x="578871" y="2231307"/>
                </a:lnTo>
                <a:lnTo>
                  <a:pt x="558728" y="2279713"/>
                </a:lnTo>
                <a:lnTo>
                  <a:pt x="538923" y="2328315"/>
                </a:lnTo>
                <a:lnTo>
                  <a:pt x="519455" y="2377113"/>
                </a:lnTo>
                <a:lnTo>
                  <a:pt x="500333" y="2426089"/>
                </a:lnTo>
                <a:lnTo>
                  <a:pt x="481553" y="2475241"/>
                </a:lnTo>
                <a:lnTo>
                  <a:pt x="463116" y="2524572"/>
                </a:lnTo>
                <a:lnTo>
                  <a:pt x="445023" y="2574080"/>
                </a:lnTo>
                <a:lnTo>
                  <a:pt x="427274" y="2623769"/>
                </a:lnTo>
                <a:lnTo>
                  <a:pt x="409873" y="2673625"/>
                </a:lnTo>
                <a:lnTo>
                  <a:pt x="392821" y="2723640"/>
                </a:lnTo>
                <a:lnTo>
                  <a:pt x="376120" y="2773815"/>
                </a:lnTo>
                <a:lnTo>
                  <a:pt x="359770" y="2824152"/>
                </a:lnTo>
                <a:lnTo>
                  <a:pt x="343769" y="2874647"/>
                </a:lnTo>
                <a:lnTo>
                  <a:pt x="328121" y="2925306"/>
                </a:lnTo>
                <a:lnTo>
                  <a:pt x="312825" y="2976101"/>
                </a:lnTo>
                <a:lnTo>
                  <a:pt x="297887" y="3027037"/>
                </a:lnTo>
                <a:lnTo>
                  <a:pt x="283305" y="3078112"/>
                </a:lnTo>
                <a:lnTo>
                  <a:pt x="269079" y="3129325"/>
                </a:lnTo>
                <a:lnTo>
                  <a:pt x="255210" y="3180675"/>
                </a:lnTo>
                <a:lnTo>
                  <a:pt x="241698" y="3232163"/>
                </a:lnTo>
                <a:lnTo>
                  <a:pt x="228547" y="3283778"/>
                </a:lnTo>
                <a:lnTo>
                  <a:pt x="215757" y="3335511"/>
                </a:lnTo>
                <a:lnTo>
                  <a:pt x="203328" y="3387363"/>
                </a:lnTo>
                <a:lnTo>
                  <a:pt x="191263" y="3439333"/>
                </a:lnTo>
                <a:lnTo>
                  <a:pt x="179558" y="3491423"/>
                </a:lnTo>
                <a:lnTo>
                  <a:pt x="168219" y="3543630"/>
                </a:lnTo>
                <a:lnTo>
                  <a:pt x="157241" y="3595945"/>
                </a:lnTo>
                <a:lnTo>
                  <a:pt x="146630" y="3648355"/>
                </a:lnTo>
                <a:lnTo>
                  <a:pt x="136386" y="3700861"/>
                </a:lnTo>
                <a:lnTo>
                  <a:pt x="126509" y="3753460"/>
                </a:lnTo>
                <a:lnTo>
                  <a:pt x="116997" y="3806154"/>
                </a:lnTo>
                <a:lnTo>
                  <a:pt x="107853" y="3858941"/>
                </a:lnTo>
                <a:lnTo>
                  <a:pt x="99079" y="3911824"/>
                </a:lnTo>
                <a:lnTo>
                  <a:pt x="90672" y="3964782"/>
                </a:lnTo>
                <a:lnTo>
                  <a:pt x="82637" y="4017816"/>
                </a:lnTo>
                <a:lnTo>
                  <a:pt x="74971" y="4070922"/>
                </a:lnTo>
                <a:lnTo>
                  <a:pt x="67677" y="4124105"/>
                </a:lnTo>
                <a:lnTo>
                  <a:pt x="60752" y="4177360"/>
                </a:lnTo>
                <a:lnTo>
                  <a:pt x="54198" y="4230692"/>
                </a:lnTo>
                <a:lnTo>
                  <a:pt x="48019" y="4284074"/>
                </a:lnTo>
                <a:lnTo>
                  <a:pt x="42212" y="4337505"/>
                </a:lnTo>
                <a:lnTo>
                  <a:pt x="36777" y="4390990"/>
                </a:lnTo>
                <a:lnTo>
                  <a:pt x="31716" y="4444530"/>
                </a:lnTo>
                <a:lnTo>
                  <a:pt x="27026" y="4498125"/>
                </a:lnTo>
                <a:lnTo>
                  <a:pt x="22713" y="4551753"/>
                </a:lnTo>
                <a:lnTo>
                  <a:pt x="18771" y="4605421"/>
                </a:lnTo>
                <a:lnTo>
                  <a:pt x="15206" y="4659122"/>
                </a:lnTo>
                <a:lnTo>
                  <a:pt x="12016" y="4712856"/>
                </a:lnTo>
                <a:lnTo>
                  <a:pt x="9199" y="4766622"/>
                </a:lnTo>
                <a:lnTo>
                  <a:pt x="6758" y="4820415"/>
                </a:lnTo>
                <a:lnTo>
                  <a:pt x="4693" y="4874240"/>
                </a:lnTo>
                <a:lnTo>
                  <a:pt x="3003" y="4928074"/>
                </a:lnTo>
                <a:lnTo>
                  <a:pt x="1689" y="4981916"/>
                </a:lnTo>
                <a:lnTo>
                  <a:pt x="749" y="5035768"/>
                </a:lnTo>
                <a:lnTo>
                  <a:pt x="186" y="5089629"/>
                </a:lnTo>
                <a:lnTo>
                  <a:pt x="0" y="5143496"/>
                </a:lnTo>
                <a:lnTo>
                  <a:pt x="186" y="5197365"/>
                </a:lnTo>
                <a:lnTo>
                  <a:pt x="749" y="5251226"/>
                </a:lnTo>
                <a:lnTo>
                  <a:pt x="1689" y="5305078"/>
                </a:lnTo>
                <a:lnTo>
                  <a:pt x="3003" y="5358919"/>
                </a:lnTo>
                <a:lnTo>
                  <a:pt x="4693" y="5412753"/>
                </a:lnTo>
                <a:lnTo>
                  <a:pt x="6758" y="5466579"/>
                </a:lnTo>
                <a:lnTo>
                  <a:pt x="9199" y="5520372"/>
                </a:lnTo>
                <a:lnTo>
                  <a:pt x="12016" y="5574137"/>
                </a:lnTo>
                <a:lnTo>
                  <a:pt x="15206" y="5627871"/>
                </a:lnTo>
                <a:lnTo>
                  <a:pt x="18771" y="5681573"/>
                </a:lnTo>
                <a:lnTo>
                  <a:pt x="22713" y="5735241"/>
                </a:lnTo>
                <a:lnTo>
                  <a:pt x="27026" y="5788869"/>
                </a:lnTo>
                <a:lnTo>
                  <a:pt x="31716" y="5842464"/>
                </a:lnTo>
                <a:lnTo>
                  <a:pt x="36777" y="5896004"/>
                </a:lnTo>
                <a:lnTo>
                  <a:pt x="42212" y="5949488"/>
                </a:lnTo>
                <a:lnTo>
                  <a:pt x="48019" y="6002921"/>
                </a:lnTo>
                <a:lnTo>
                  <a:pt x="54198" y="6056302"/>
                </a:lnTo>
                <a:lnTo>
                  <a:pt x="60752" y="6109633"/>
                </a:lnTo>
                <a:lnTo>
                  <a:pt x="67677" y="6162889"/>
                </a:lnTo>
                <a:lnTo>
                  <a:pt x="74971" y="6216072"/>
                </a:lnTo>
                <a:lnTo>
                  <a:pt x="82637" y="6269178"/>
                </a:lnTo>
                <a:lnTo>
                  <a:pt x="90672" y="6322212"/>
                </a:lnTo>
                <a:lnTo>
                  <a:pt x="99079" y="6375170"/>
                </a:lnTo>
                <a:lnTo>
                  <a:pt x="107853" y="6428052"/>
                </a:lnTo>
                <a:lnTo>
                  <a:pt x="116997" y="6480840"/>
                </a:lnTo>
                <a:lnTo>
                  <a:pt x="126509" y="6533532"/>
                </a:lnTo>
                <a:lnTo>
                  <a:pt x="136386" y="6586134"/>
                </a:lnTo>
                <a:lnTo>
                  <a:pt x="146630" y="6638639"/>
                </a:lnTo>
                <a:lnTo>
                  <a:pt x="157241" y="6691049"/>
                </a:lnTo>
                <a:lnTo>
                  <a:pt x="168219" y="6743364"/>
                </a:lnTo>
                <a:lnTo>
                  <a:pt x="179558" y="6795571"/>
                </a:lnTo>
                <a:lnTo>
                  <a:pt x="191263" y="6847660"/>
                </a:lnTo>
                <a:lnTo>
                  <a:pt x="203328" y="6899630"/>
                </a:lnTo>
                <a:lnTo>
                  <a:pt x="215757" y="6951483"/>
                </a:lnTo>
                <a:lnTo>
                  <a:pt x="228547" y="7003216"/>
                </a:lnTo>
                <a:lnTo>
                  <a:pt x="241698" y="7054830"/>
                </a:lnTo>
                <a:lnTo>
                  <a:pt x="255210" y="7106319"/>
                </a:lnTo>
                <a:lnTo>
                  <a:pt x="269079" y="7157669"/>
                </a:lnTo>
                <a:lnTo>
                  <a:pt x="283305" y="7208881"/>
                </a:lnTo>
                <a:lnTo>
                  <a:pt x="297887" y="7259956"/>
                </a:lnTo>
                <a:lnTo>
                  <a:pt x="312825" y="7310893"/>
                </a:lnTo>
                <a:lnTo>
                  <a:pt x="328121" y="7361689"/>
                </a:lnTo>
                <a:lnTo>
                  <a:pt x="343769" y="7412346"/>
                </a:lnTo>
                <a:lnTo>
                  <a:pt x="359770" y="7462842"/>
                </a:lnTo>
                <a:lnTo>
                  <a:pt x="376120" y="7513177"/>
                </a:lnTo>
                <a:lnTo>
                  <a:pt x="392821" y="7563352"/>
                </a:lnTo>
                <a:lnTo>
                  <a:pt x="409873" y="7613369"/>
                </a:lnTo>
                <a:lnTo>
                  <a:pt x="427274" y="7663225"/>
                </a:lnTo>
                <a:lnTo>
                  <a:pt x="445023" y="7712914"/>
                </a:lnTo>
                <a:lnTo>
                  <a:pt x="463116" y="7762422"/>
                </a:lnTo>
                <a:lnTo>
                  <a:pt x="481553" y="7811753"/>
                </a:lnTo>
                <a:lnTo>
                  <a:pt x="500333" y="7860905"/>
                </a:lnTo>
                <a:lnTo>
                  <a:pt x="519455" y="7909880"/>
                </a:lnTo>
                <a:lnTo>
                  <a:pt x="538923" y="7958679"/>
                </a:lnTo>
                <a:lnTo>
                  <a:pt x="558728" y="8007280"/>
                </a:lnTo>
                <a:lnTo>
                  <a:pt x="578871" y="8055687"/>
                </a:lnTo>
                <a:lnTo>
                  <a:pt x="599348" y="8103896"/>
                </a:lnTo>
                <a:lnTo>
                  <a:pt x="620161" y="8151910"/>
                </a:lnTo>
                <a:lnTo>
                  <a:pt x="641309" y="8199724"/>
                </a:lnTo>
                <a:lnTo>
                  <a:pt x="662795" y="8247338"/>
                </a:lnTo>
                <a:lnTo>
                  <a:pt x="684610" y="8294743"/>
                </a:lnTo>
                <a:lnTo>
                  <a:pt x="706752" y="8341932"/>
                </a:lnTo>
                <a:lnTo>
                  <a:pt x="729221" y="8388907"/>
                </a:lnTo>
                <a:lnTo>
                  <a:pt x="752017" y="8435667"/>
                </a:lnTo>
                <a:lnTo>
                  <a:pt x="775140" y="8482213"/>
                </a:lnTo>
                <a:lnTo>
                  <a:pt x="798589" y="8528541"/>
                </a:lnTo>
                <a:lnTo>
                  <a:pt x="822363" y="8574634"/>
                </a:lnTo>
                <a:lnTo>
                  <a:pt x="846453" y="8620493"/>
                </a:lnTo>
                <a:lnTo>
                  <a:pt x="870860" y="8666119"/>
                </a:lnTo>
                <a:lnTo>
                  <a:pt x="895584" y="8711509"/>
                </a:lnTo>
                <a:lnTo>
                  <a:pt x="920628" y="8756663"/>
                </a:lnTo>
                <a:lnTo>
                  <a:pt x="945987" y="8801582"/>
                </a:lnTo>
                <a:lnTo>
                  <a:pt x="971659" y="8846245"/>
                </a:lnTo>
                <a:lnTo>
                  <a:pt x="997638" y="8890661"/>
                </a:lnTo>
                <a:lnTo>
                  <a:pt x="1023924" y="8934827"/>
                </a:lnTo>
                <a:lnTo>
                  <a:pt x="1050517" y="8978739"/>
                </a:lnTo>
                <a:lnTo>
                  <a:pt x="1077418" y="9022398"/>
                </a:lnTo>
                <a:lnTo>
                  <a:pt x="1104626" y="9065800"/>
                </a:lnTo>
                <a:lnTo>
                  <a:pt x="1132137" y="9108937"/>
                </a:lnTo>
                <a:lnTo>
                  <a:pt x="1159943" y="9151807"/>
                </a:lnTo>
                <a:lnTo>
                  <a:pt x="1188044" y="9194405"/>
                </a:lnTo>
                <a:lnTo>
                  <a:pt x="1216444" y="9236732"/>
                </a:lnTo>
                <a:lnTo>
                  <a:pt x="1245137" y="9278783"/>
                </a:lnTo>
                <a:lnTo>
                  <a:pt x="1274128" y="9320562"/>
                </a:lnTo>
                <a:lnTo>
                  <a:pt x="1303409" y="9362070"/>
                </a:lnTo>
                <a:lnTo>
                  <a:pt x="1332975" y="9403288"/>
                </a:lnTo>
                <a:lnTo>
                  <a:pt x="1362825" y="9444218"/>
                </a:lnTo>
                <a:lnTo>
                  <a:pt x="1392960" y="9484862"/>
                </a:lnTo>
                <a:lnTo>
                  <a:pt x="1423377" y="9525219"/>
                </a:lnTo>
                <a:lnTo>
                  <a:pt x="1454082" y="9565288"/>
                </a:lnTo>
                <a:lnTo>
                  <a:pt x="1485063" y="9605053"/>
                </a:lnTo>
                <a:lnTo>
                  <a:pt x="1516317" y="9644518"/>
                </a:lnTo>
                <a:lnTo>
                  <a:pt x="1547844" y="9683681"/>
                </a:lnTo>
                <a:lnTo>
                  <a:pt x="1579642" y="9722542"/>
                </a:lnTo>
                <a:lnTo>
                  <a:pt x="1611713" y="9761098"/>
                </a:lnTo>
                <a:lnTo>
                  <a:pt x="1644055" y="9799349"/>
                </a:lnTo>
                <a:lnTo>
                  <a:pt x="1676665" y="9837287"/>
                </a:lnTo>
                <a:lnTo>
                  <a:pt x="1709533" y="9874904"/>
                </a:lnTo>
                <a:lnTo>
                  <a:pt x="1742659" y="9912201"/>
                </a:lnTo>
                <a:lnTo>
                  <a:pt x="1776044" y="9949183"/>
                </a:lnTo>
                <a:lnTo>
                  <a:pt x="1809689" y="9985845"/>
                </a:lnTo>
                <a:lnTo>
                  <a:pt x="1843592" y="10022191"/>
                </a:lnTo>
                <a:lnTo>
                  <a:pt x="1877748" y="10058200"/>
                </a:lnTo>
                <a:lnTo>
                  <a:pt x="1912148" y="10093879"/>
                </a:lnTo>
                <a:lnTo>
                  <a:pt x="1946795" y="10129229"/>
                </a:lnTo>
                <a:lnTo>
                  <a:pt x="1981688" y="10164246"/>
                </a:lnTo>
                <a:lnTo>
                  <a:pt x="2016820" y="10198933"/>
                </a:lnTo>
                <a:lnTo>
                  <a:pt x="2052203" y="10233285"/>
                </a:lnTo>
                <a:lnTo>
                  <a:pt x="2087826" y="10267287"/>
                </a:lnTo>
                <a:lnTo>
                  <a:pt x="2108832" y="10286999"/>
                </a:lnTo>
                <a:lnTo>
                  <a:pt x="7582049" y="10286999"/>
                </a:lnTo>
                <a:lnTo>
                  <a:pt x="7582049" y="0"/>
                </a:lnTo>
                <a:close/>
              </a:path>
            </a:pathLst>
          </a:custGeom>
          <a:solidFill>
            <a:srgbClr val="48A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3320" y="2080474"/>
            <a:ext cx="1484135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9495" y="1972266"/>
            <a:ext cx="9031605" cy="454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>
                  <a:moveTo>
                    <a:pt x="7734298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734298" y="0"/>
                  </a:lnTo>
                  <a:lnTo>
                    <a:pt x="7734298" y="10286999"/>
                  </a:lnTo>
                  <a:close/>
                </a:path>
              </a:pathLst>
            </a:custGeom>
            <a:solidFill>
              <a:srgbClr val="F08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60199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>
                  <a:moveTo>
                    <a:pt x="7734298" y="0"/>
                  </a:moveTo>
                  <a:lnTo>
                    <a:pt x="7225973" y="0"/>
                  </a:lnTo>
                  <a:lnTo>
                    <a:pt x="7141859" y="12697"/>
                  </a:lnTo>
                  <a:lnTo>
                    <a:pt x="7057923" y="12697"/>
                  </a:lnTo>
                  <a:lnTo>
                    <a:pt x="6974168" y="25397"/>
                  </a:lnTo>
                  <a:lnTo>
                    <a:pt x="6890601" y="25397"/>
                  </a:lnTo>
                  <a:lnTo>
                    <a:pt x="6807220" y="38097"/>
                  </a:lnTo>
                  <a:lnTo>
                    <a:pt x="6724031" y="38097"/>
                  </a:lnTo>
                  <a:lnTo>
                    <a:pt x="6475631" y="76197"/>
                  </a:lnTo>
                  <a:lnTo>
                    <a:pt x="6393229" y="76197"/>
                  </a:lnTo>
                  <a:lnTo>
                    <a:pt x="5822272" y="165097"/>
                  </a:lnTo>
                  <a:lnTo>
                    <a:pt x="5741573" y="190497"/>
                  </a:lnTo>
                  <a:lnTo>
                    <a:pt x="5580856" y="215897"/>
                  </a:lnTo>
                  <a:lnTo>
                    <a:pt x="5500841" y="241297"/>
                  </a:lnTo>
                  <a:lnTo>
                    <a:pt x="5421058" y="253997"/>
                  </a:lnTo>
                  <a:lnTo>
                    <a:pt x="5341513" y="279397"/>
                  </a:lnTo>
                  <a:lnTo>
                    <a:pt x="5262204" y="292097"/>
                  </a:lnTo>
                  <a:lnTo>
                    <a:pt x="5183136" y="317497"/>
                  </a:lnTo>
                  <a:lnTo>
                    <a:pt x="5104313" y="330197"/>
                  </a:lnTo>
                  <a:lnTo>
                    <a:pt x="4947404" y="380997"/>
                  </a:lnTo>
                  <a:lnTo>
                    <a:pt x="4869327" y="393697"/>
                  </a:lnTo>
                  <a:lnTo>
                    <a:pt x="4102954" y="647697"/>
                  </a:lnTo>
                  <a:lnTo>
                    <a:pt x="4027816" y="685797"/>
                  </a:lnTo>
                  <a:lnTo>
                    <a:pt x="3878393" y="736597"/>
                  </a:lnTo>
                  <a:lnTo>
                    <a:pt x="3804112" y="774697"/>
                  </a:lnTo>
                  <a:lnTo>
                    <a:pt x="3730122" y="800097"/>
                  </a:lnTo>
                  <a:lnTo>
                    <a:pt x="3656425" y="838197"/>
                  </a:lnTo>
                  <a:lnTo>
                    <a:pt x="3583027" y="863597"/>
                  </a:lnTo>
                  <a:lnTo>
                    <a:pt x="3509925" y="901697"/>
                  </a:lnTo>
                  <a:lnTo>
                    <a:pt x="3437126" y="927097"/>
                  </a:lnTo>
                  <a:lnTo>
                    <a:pt x="3292444" y="1003297"/>
                  </a:lnTo>
                  <a:lnTo>
                    <a:pt x="3220566" y="1028697"/>
                  </a:lnTo>
                  <a:lnTo>
                    <a:pt x="2726313" y="1295397"/>
                  </a:lnTo>
                  <a:lnTo>
                    <a:pt x="2451102" y="1447797"/>
                  </a:lnTo>
                  <a:lnTo>
                    <a:pt x="2383146" y="1498597"/>
                  </a:lnTo>
                  <a:lnTo>
                    <a:pt x="2248268" y="1574797"/>
                  </a:lnTo>
                  <a:lnTo>
                    <a:pt x="2181352" y="1625597"/>
                  </a:lnTo>
                  <a:lnTo>
                    <a:pt x="2048578" y="1701797"/>
                  </a:lnTo>
                  <a:lnTo>
                    <a:pt x="1982726" y="1752597"/>
                  </a:lnTo>
                  <a:lnTo>
                    <a:pt x="1917235" y="1790697"/>
                  </a:lnTo>
                  <a:lnTo>
                    <a:pt x="1852104" y="1841497"/>
                  </a:lnTo>
                  <a:lnTo>
                    <a:pt x="1787341" y="1879597"/>
                  </a:lnTo>
                  <a:lnTo>
                    <a:pt x="1658918" y="1981197"/>
                  </a:lnTo>
                  <a:lnTo>
                    <a:pt x="1595265" y="2019297"/>
                  </a:lnTo>
                  <a:lnTo>
                    <a:pt x="1344437" y="2222497"/>
                  </a:lnTo>
                  <a:lnTo>
                    <a:pt x="1282691" y="2273297"/>
                  </a:lnTo>
                  <a:lnTo>
                    <a:pt x="1221332" y="2311397"/>
                  </a:lnTo>
                  <a:lnTo>
                    <a:pt x="1039618" y="2463797"/>
                  </a:lnTo>
                  <a:lnTo>
                    <a:pt x="979842" y="2527297"/>
                  </a:lnTo>
                  <a:lnTo>
                    <a:pt x="802939" y="2679697"/>
                  </a:lnTo>
                  <a:lnTo>
                    <a:pt x="687050" y="2781297"/>
                  </a:lnTo>
                  <a:lnTo>
                    <a:pt x="629727" y="2844797"/>
                  </a:lnTo>
                  <a:lnTo>
                    <a:pt x="516340" y="2946397"/>
                  </a:lnTo>
                  <a:lnTo>
                    <a:pt x="460280" y="3009897"/>
                  </a:lnTo>
                  <a:lnTo>
                    <a:pt x="404646" y="3060697"/>
                  </a:lnTo>
                  <a:lnTo>
                    <a:pt x="349441" y="3124197"/>
                  </a:lnTo>
                  <a:lnTo>
                    <a:pt x="294668" y="3174997"/>
                  </a:lnTo>
                  <a:lnTo>
                    <a:pt x="240328" y="3238497"/>
                  </a:lnTo>
                  <a:lnTo>
                    <a:pt x="186425" y="3289297"/>
                  </a:lnTo>
                  <a:lnTo>
                    <a:pt x="132961" y="3352797"/>
                  </a:lnTo>
                  <a:lnTo>
                    <a:pt x="79940" y="3403597"/>
                  </a:lnTo>
                  <a:lnTo>
                    <a:pt x="27362" y="3467097"/>
                  </a:lnTo>
                  <a:lnTo>
                    <a:pt x="0" y="3492497"/>
                  </a:lnTo>
                  <a:lnTo>
                    <a:pt x="0" y="9918698"/>
                  </a:lnTo>
                  <a:lnTo>
                    <a:pt x="2039333" y="9918698"/>
                  </a:lnTo>
                  <a:lnTo>
                    <a:pt x="2040863" y="9893298"/>
                  </a:lnTo>
                  <a:lnTo>
                    <a:pt x="2044234" y="9842498"/>
                  </a:lnTo>
                  <a:lnTo>
                    <a:pt x="2047992" y="9804398"/>
                  </a:lnTo>
                  <a:lnTo>
                    <a:pt x="2052137" y="9753598"/>
                  </a:lnTo>
                  <a:lnTo>
                    <a:pt x="2056667" y="9702798"/>
                  </a:lnTo>
                  <a:lnTo>
                    <a:pt x="2061583" y="9664698"/>
                  </a:lnTo>
                  <a:lnTo>
                    <a:pt x="2066880" y="9613898"/>
                  </a:lnTo>
                  <a:lnTo>
                    <a:pt x="2072560" y="9563098"/>
                  </a:lnTo>
                  <a:lnTo>
                    <a:pt x="2078618" y="9512298"/>
                  </a:lnTo>
                  <a:lnTo>
                    <a:pt x="2085053" y="9474198"/>
                  </a:lnTo>
                  <a:lnTo>
                    <a:pt x="2091865" y="9423398"/>
                  </a:lnTo>
                  <a:lnTo>
                    <a:pt x="2099052" y="9372598"/>
                  </a:lnTo>
                  <a:lnTo>
                    <a:pt x="2106611" y="9334498"/>
                  </a:lnTo>
                  <a:lnTo>
                    <a:pt x="2114542" y="9283698"/>
                  </a:lnTo>
                  <a:lnTo>
                    <a:pt x="2122843" y="9245598"/>
                  </a:lnTo>
                  <a:lnTo>
                    <a:pt x="2131512" y="9194798"/>
                  </a:lnTo>
                  <a:lnTo>
                    <a:pt x="2140548" y="9143998"/>
                  </a:lnTo>
                  <a:lnTo>
                    <a:pt x="2149948" y="9105898"/>
                  </a:lnTo>
                  <a:lnTo>
                    <a:pt x="2159712" y="9055098"/>
                  </a:lnTo>
                  <a:lnTo>
                    <a:pt x="2169839" y="9016998"/>
                  </a:lnTo>
                  <a:lnTo>
                    <a:pt x="2180326" y="8966198"/>
                  </a:lnTo>
                  <a:lnTo>
                    <a:pt x="2191170" y="8915398"/>
                  </a:lnTo>
                  <a:lnTo>
                    <a:pt x="2202374" y="8877298"/>
                  </a:lnTo>
                  <a:lnTo>
                    <a:pt x="2213931" y="8826498"/>
                  </a:lnTo>
                  <a:lnTo>
                    <a:pt x="2225844" y="8788398"/>
                  </a:lnTo>
                  <a:lnTo>
                    <a:pt x="2238108" y="8737598"/>
                  </a:lnTo>
                  <a:lnTo>
                    <a:pt x="2250723" y="8699498"/>
                  </a:lnTo>
                  <a:lnTo>
                    <a:pt x="2263688" y="8648698"/>
                  </a:lnTo>
                  <a:lnTo>
                    <a:pt x="2277001" y="8610598"/>
                  </a:lnTo>
                  <a:lnTo>
                    <a:pt x="2290658" y="8559798"/>
                  </a:lnTo>
                  <a:lnTo>
                    <a:pt x="2304661" y="8521698"/>
                  </a:lnTo>
                  <a:lnTo>
                    <a:pt x="2319007" y="8470898"/>
                  </a:lnTo>
                  <a:lnTo>
                    <a:pt x="2333695" y="8432798"/>
                  </a:lnTo>
                  <a:lnTo>
                    <a:pt x="2348721" y="8394698"/>
                  </a:lnTo>
                  <a:lnTo>
                    <a:pt x="2364087" y="8343898"/>
                  </a:lnTo>
                  <a:lnTo>
                    <a:pt x="2379788" y="8305798"/>
                  </a:lnTo>
                  <a:lnTo>
                    <a:pt x="2395824" y="8254998"/>
                  </a:lnTo>
                  <a:lnTo>
                    <a:pt x="2412195" y="8216898"/>
                  </a:lnTo>
                  <a:lnTo>
                    <a:pt x="2428896" y="8178798"/>
                  </a:lnTo>
                  <a:lnTo>
                    <a:pt x="2445928" y="8127998"/>
                  </a:lnTo>
                  <a:lnTo>
                    <a:pt x="2463288" y="8089898"/>
                  </a:lnTo>
                  <a:lnTo>
                    <a:pt x="2480976" y="8051798"/>
                  </a:lnTo>
                  <a:lnTo>
                    <a:pt x="2498990" y="8000998"/>
                  </a:lnTo>
                  <a:lnTo>
                    <a:pt x="2517326" y="7962898"/>
                  </a:lnTo>
                  <a:lnTo>
                    <a:pt x="2535987" y="7924798"/>
                  </a:lnTo>
                  <a:lnTo>
                    <a:pt x="2554967" y="7886698"/>
                  </a:lnTo>
                  <a:lnTo>
                    <a:pt x="2574266" y="7835898"/>
                  </a:lnTo>
                  <a:lnTo>
                    <a:pt x="2593882" y="7797798"/>
                  </a:lnTo>
                  <a:lnTo>
                    <a:pt x="2613816" y="7759698"/>
                  </a:lnTo>
                  <a:lnTo>
                    <a:pt x="2634062" y="7721598"/>
                  </a:lnTo>
                  <a:lnTo>
                    <a:pt x="2654622" y="7683498"/>
                  </a:lnTo>
                  <a:lnTo>
                    <a:pt x="2675493" y="7632698"/>
                  </a:lnTo>
                  <a:lnTo>
                    <a:pt x="2696675" y="7594598"/>
                  </a:lnTo>
                  <a:lnTo>
                    <a:pt x="2718164" y="7556498"/>
                  </a:lnTo>
                  <a:lnTo>
                    <a:pt x="2739960" y="7518398"/>
                  </a:lnTo>
                  <a:lnTo>
                    <a:pt x="2762059" y="7480298"/>
                  </a:lnTo>
                  <a:lnTo>
                    <a:pt x="2784462" y="7442198"/>
                  </a:lnTo>
                  <a:lnTo>
                    <a:pt x="2807168" y="7404098"/>
                  </a:lnTo>
                  <a:lnTo>
                    <a:pt x="2830173" y="7365998"/>
                  </a:lnTo>
                  <a:lnTo>
                    <a:pt x="2853478" y="7327898"/>
                  </a:lnTo>
                  <a:lnTo>
                    <a:pt x="2877078" y="7289798"/>
                  </a:lnTo>
                  <a:lnTo>
                    <a:pt x="2900974" y="7251698"/>
                  </a:lnTo>
                  <a:lnTo>
                    <a:pt x="2925164" y="7213598"/>
                  </a:lnTo>
                  <a:lnTo>
                    <a:pt x="2949647" y="7175498"/>
                  </a:lnTo>
                  <a:lnTo>
                    <a:pt x="2974420" y="7137398"/>
                  </a:lnTo>
                  <a:lnTo>
                    <a:pt x="2999482" y="7099298"/>
                  </a:lnTo>
                  <a:lnTo>
                    <a:pt x="3024831" y="7061198"/>
                  </a:lnTo>
                  <a:lnTo>
                    <a:pt x="3050466" y="7023098"/>
                  </a:lnTo>
                  <a:lnTo>
                    <a:pt x="3076387" y="6984998"/>
                  </a:lnTo>
                  <a:lnTo>
                    <a:pt x="3102588" y="6946898"/>
                  </a:lnTo>
                  <a:lnTo>
                    <a:pt x="3129071" y="6908798"/>
                  </a:lnTo>
                  <a:lnTo>
                    <a:pt x="3155834" y="6870698"/>
                  </a:lnTo>
                  <a:lnTo>
                    <a:pt x="3182875" y="6832598"/>
                  </a:lnTo>
                  <a:lnTo>
                    <a:pt x="3210193" y="6807198"/>
                  </a:lnTo>
                  <a:lnTo>
                    <a:pt x="3237785" y="6769098"/>
                  </a:lnTo>
                  <a:lnTo>
                    <a:pt x="3265650" y="6730998"/>
                  </a:lnTo>
                  <a:lnTo>
                    <a:pt x="3293787" y="6692898"/>
                  </a:lnTo>
                  <a:lnTo>
                    <a:pt x="3322194" y="6667498"/>
                  </a:lnTo>
                  <a:lnTo>
                    <a:pt x="3350868" y="6629398"/>
                  </a:lnTo>
                  <a:lnTo>
                    <a:pt x="3379810" y="6591298"/>
                  </a:lnTo>
                  <a:lnTo>
                    <a:pt x="3409019" y="6553198"/>
                  </a:lnTo>
                  <a:lnTo>
                    <a:pt x="3438489" y="6527798"/>
                  </a:lnTo>
                  <a:lnTo>
                    <a:pt x="3468222" y="6489698"/>
                  </a:lnTo>
                  <a:lnTo>
                    <a:pt x="3498216" y="6451598"/>
                  </a:lnTo>
                  <a:lnTo>
                    <a:pt x="3528469" y="6426198"/>
                  </a:lnTo>
                  <a:lnTo>
                    <a:pt x="3558978" y="6388098"/>
                  </a:lnTo>
                  <a:lnTo>
                    <a:pt x="3589745" y="6362698"/>
                  </a:lnTo>
                  <a:lnTo>
                    <a:pt x="3620765" y="6324598"/>
                  </a:lnTo>
                  <a:lnTo>
                    <a:pt x="3652037" y="6299198"/>
                  </a:lnTo>
                  <a:lnTo>
                    <a:pt x="3683561" y="6261098"/>
                  </a:lnTo>
                  <a:lnTo>
                    <a:pt x="3715333" y="6235698"/>
                  </a:lnTo>
                  <a:lnTo>
                    <a:pt x="3747353" y="6197598"/>
                  </a:lnTo>
                  <a:lnTo>
                    <a:pt x="3779621" y="6172197"/>
                  </a:lnTo>
                  <a:lnTo>
                    <a:pt x="3812133" y="6134097"/>
                  </a:lnTo>
                  <a:lnTo>
                    <a:pt x="3844888" y="6108697"/>
                  </a:lnTo>
                  <a:lnTo>
                    <a:pt x="3877884" y="6070597"/>
                  </a:lnTo>
                  <a:lnTo>
                    <a:pt x="3944594" y="6019797"/>
                  </a:lnTo>
                  <a:lnTo>
                    <a:pt x="3978305" y="5981697"/>
                  </a:lnTo>
                  <a:lnTo>
                    <a:pt x="4046432" y="5930897"/>
                  </a:lnTo>
                  <a:lnTo>
                    <a:pt x="4080844" y="5892797"/>
                  </a:lnTo>
                  <a:lnTo>
                    <a:pt x="4185456" y="5816597"/>
                  </a:lnTo>
                  <a:lnTo>
                    <a:pt x="4220781" y="5778497"/>
                  </a:lnTo>
                  <a:lnTo>
                    <a:pt x="4292099" y="5727697"/>
                  </a:lnTo>
                  <a:lnTo>
                    <a:pt x="4437376" y="5626097"/>
                  </a:lnTo>
                  <a:lnTo>
                    <a:pt x="4623787" y="5499097"/>
                  </a:lnTo>
                  <a:lnTo>
                    <a:pt x="4815363" y="5372097"/>
                  </a:lnTo>
                  <a:lnTo>
                    <a:pt x="4854281" y="5359397"/>
                  </a:lnTo>
                  <a:lnTo>
                    <a:pt x="4972211" y="5283197"/>
                  </a:lnTo>
                  <a:lnTo>
                    <a:pt x="5011909" y="5270497"/>
                  </a:lnTo>
                  <a:lnTo>
                    <a:pt x="5091873" y="5219697"/>
                  </a:lnTo>
                  <a:lnTo>
                    <a:pt x="5132137" y="5206997"/>
                  </a:lnTo>
                  <a:lnTo>
                    <a:pt x="5213224" y="5156197"/>
                  </a:lnTo>
                  <a:lnTo>
                    <a:pt x="5254042" y="5143497"/>
                  </a:lnTo>
                  <a:lnTo>
                    <a:pt x="5295041" y="5118097"/>
                  </a:lnTo>
                  <a:lnTo>
                    <a:pt x="5336220" y="5105397"/>
                  </a:lnTo>
                  <a:lnTo>
                    <a:pt x="5377577" y="5079997"/>
                  </a:lnTo>
                  <a:lnTo>
                    <a:pt x="5419110" y="5067297"/>
                  </a:lnTo>
                  <a:lnTo>
                    <a:pt x="5460819" y="5041897"/>
                  </a:lnTo>
                  <a:lnTo>
                    <a:pt x="5502701" y="5029197"/>
                  </a:lnTo>
                  <a:lnTo>
                    <a:pt x="5544755" y="5003797"/>
                  </a:lnTo>
                  <a:lnTo>
                    <a:pt x="5629371" y="4978397"/>
                  </a:lnTo>
                  <a:lnTo>
                    <a:pt x="5671930" y="4952997"/>
                  </a:lnTo>
                  <a:lnTo>
                    <a:pt x="5800596" y="4914897"/>
                  </a:lnTo>
                  <a:lnTo>
                    <a:pt x="5843807" y="4889497"/>
                  </a:lnTo>
                  <a:lnTo>
                    <a:pt x="6464759" y="4711697"/>
                  </a:lnTo>
                  <a:lnTo>
                    <a:pt x="6510192" y="4711697"/>
                  </a:lnTo>
                  <a:lnTo>
                    <a:pt x="6647294" y="4673597"/>
                  </a:lnTo>
                  <a:lnTo>
                    <a:pt x="6693258" y="4673597"/>
                  </a:lnTo>
                  <a:lnTo>
                    <a:pt x="6785572" y="4648197"/>
                  </a:lnTo>
                  <a:lnTo>
                    <a:pt x="6831918" y="4648197"/>
                  </a:lnTo>
                  <a:lnTo>
                    <a:pt x="6878390" y="4635497"/>
                  </a:lnTo>
                  <a:lnTo>
                    <a:pt x="6924982" y="4635497"/>
                  </a:lnTo>
                  <a:lnTo>
                    <a:pt x="6971695" y="4622797"/>
                  </a:lnTo>
                  <a:lnTo>
                    <a:pt x="7018529" y="4622797"/>
                  </a:lnTo>
                  <a:lnTo>
                    <a:pt x="7065481" y="4610097"/>
                  </a:lnTo>
                  <a:lnTo>
                    <a:pt x="7112550" y="4610097"/>
                  </a:lnTo>
                  <a:lnTo>
                    <a:pt x="7159733" y="4597397"/>
                  </a:lnTo>
                  <a:lnTo>
                    <a:pt x="7254435" y="4597397"/>
                  </a:lnTo>
                  <a:lnTo>
                    <a:pt x="7301954" y="4584697"/>
                  </a:lnTo>
                  <a:lnTo>
                    <a:pt x="7493091" y="4584697"/>
                  </a:lnTo>
                  <a:lnTo>
                    <a:pt x="7541134" y="4571997"/>
                  </a:lnTo>
                  <a:lnTo>
                    <a:pt x="7734298" y="4571997"/>
                  </a:lnTo>
                  <a:lnTo>
                    <a:pt x="7734298" y="0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099" y="3746481"/>
              <a:ext cx="6553200" cy="6540500"/>
            </a:xfrm>
            <a:custGeom>
              <a:avLst/>
              <a:gdLst/>
              <a:ahLst/>
              <a:cxnLst/>
              <a:rect l="l" t="t" r="r" b="b"/>
              <a:pathLst>
                <a:path w="6553200" h="6540500">
                  <a:moveTo>
                    <a:pt x="6553198" y="0"/>
                  </a:moveTo>
                  <a:lnTo>
                    <a:pt x="6175791" y="0"/>
                  </a:lnTo>
                  <a:lnTo>
                    <a:pt x="6122322" y="12700"/>
                  </a:lnTo>
                  <a:lnTo>
                    <a:pt x="6015732" y="12700"/>
                  </a:lnTo>
                  <a:lnTo>
                    <a:pt x="5962614" y="25400"/>
                  </a:lnTo>
                  <a:lnTo>
                    <a:pt x="5856748" y="25400"/>
                  </a:lnTo>
                  <a:lnTo>
                    <a:pt x="5804001" y="38100"/>
                  </a:lnTo>
                  <a:lnTo>
                    <a:pt x="5751380" y="38100"/>
                  </a:lnTo>
                  <a:lnTo>
                    <a:pt x="5698887" y="50800"/>
                  </a:lnTo>
                  <a:lnTo>
                    <a:pt x="5646524" y="50800"/>
                  </a:lnTo>
                  <a:lnTo>
                    <a:pt x="5542193" y="76200"/>
                  </a:lnTo>
                  <a:lnTo>
                    <a:pt x="5490231" y="76200"/>
                  </a:lnTo>
                  <a:lnTo>
                    <a:pt x="5386715" y="101600"/>
                  </a:lnTo>
                  <a:lnTo>
                    <a:pt x="5335165" y="101600"/>
                  </a:lnTo>
                  <a:lnTo>
                    <a:pt x="5028905" y="177800"/>
                  </a:lnTo>
                  <a:lnTo>
                    <a:pt x="4978382" y="177800"/>
                  </a:lnTo>
                  <a:lnTo>
                    <a:pt x="4928014" y="190500"/>
                  </a:lnTo>
                  <a:lnTo>
                    <a:pt x="4877799" y="215900"/>
                  </a:lnTo>
                  <a:lnTo>
                    <a:pt x="4579866" y="292100"/>
                  </a:lnTo>
                  <a:lnTo>
                    <a:pt x="4530786" y="317500"/>
                  </a:lnTo>
                  <a:lnTo>
                    <a:pt x="4384560" y="355600"/>
                  </a:lnTo>
                  <a:lnTo>
                    <a:pt x="4336163" y="381000"/>
                  </a:lnTo>
                  <a:lnTo>
                    <a:pt x="4287941" y="393700"/>
                  </a:lnTo>
                  <a:lnTo>
                    <a:pt x="4239897" y="419100"/>
                  </a:lnTo>
                  <a:lnTo>
                    <a:pt x="4144346" y="444500"/>
                  </a:lnTo>
                  <a:lnTo>
                    <a:pt x="4096843" y="469900"/>
                  </a:lnTo>
                  <a:lnTo>
                    <a:pt x="4049524" y="482600"/>
                  </a:lnTo>
                  <a:lnTo>
                    <a:pt x="3955443" y="533400"/>
                  </a:lnTo>
                  <a:lnTo>
                    <a:pt x="3908684" y="546100"/>
                  </a:lnTo>
                  <a:lnTo>
                    <a:pt x="3815740" y="596900"/>
                  </a:lnTo>
                  <a:lnTo>
                    <a:pt x="3769559" y="609600"/>
                  </a:lnTo>
                  <a:lnTo>
                    <a:pt x="3677784" y="660400"/>
                  </a:lnTo>
                  <a:lnTo>
                    <a:pt x="3632193" y="673100"/>
                  </a:lnTo>
                  <a:lnTo>
                    <a:pt x="3496635" y="749300"/>
                  </a:lnTo>
                  <a:lnTo>
                    <a:pt x="3187606" y="927100"/>
                  </a:lnTo>
                  <a:lnTo>
                    <a:pt x="2931184" y="1079500"/>
                  </a:lnTo>
                  <a:lnTo>
                    <a:pt x="2889233" y="1117600"/>
                  </a:lnTo>
                  <a:lnTo>
                    <a:pt x="2764765" y="1193800"/>
                  </a:lnTo>
                  <a:lnTo>
                    <a:pt x="2723742" y="1231900"/>
                  </a:lnTo>
                  <a:lnTo>
                    <a:pt x="2642406" y="1282700"/>
                  </a:lnTo>
                  <a:lnTo>
                    <a:pt x="2602096" y="1320800"/>
                  </a:lnTo>
                  <a:lnTo>
                    <a:pt x="2562028" y="1346200"/>
                  </a:lnTo>
                  <a:lnTo>
                    <a:pt x="2522202" y="1384300"/>
                  </a:lnTo>
                  <a:lnTo>
                    <a:pt x="2482620" y="1409700"/>
                  </a:lnTo>
                  <a:lnTo>
                    <a:pt x="2443284" y="1447800"/>
                  </a:lnTo>
                  <a:lnTo>
                    <a:pt x="2404197" y="1473200"/>
                  </a:lnTo>
                  <a:lnTo>
                    <a:pt x="2365358" y="1511300"/>
                  </a:lnTo>
                  <a:lnTo>
                    <a:pt x="2326773" y="1536700"/>
                  </a:lnTo>
                  <a:lnTo>
                    <a:pt x="2288438" y="1574800"/>
                  </a:lnTo>
                  <a:lnTo>
                    <a:pt x="2250358" y="1600200"/>
                  </a:lnTo>
                  <a:lnTo>
                    <a:pt x="2174971" y="1676400"/>
                  </a:lnTo>
                  <a:lnTo>
                    <a:pt x="2137666" y="1701800"/>
                  </a:lnTo>
                  <a:lnTo>
                    <a:pt x="2063840" y="1778000"/>
                  </a:lnTo>
                  <a:lnTo>
                    <a:pt x="2027323" y="1803400"/>
                  </a:lnTo>
                  <a:lnTo>
                    <a:pt x="1991074" y="1841500"/>
                  </a:lnTo>
                  <a:lnTo>
                    <a:pt x="1919380" y="1917700"/>
                  </a:lnTo>
                  <a:lnTo>
                    <a:pt x="1883939" y="1943100"/>
                  </a:lnTo>
                  <a:lnTo>
                    <a:pt x="1848770" y="1981200"/>
                  </a:lnTo>
                  <a:lnTo>
                    <a:pt x="1779262" y="2057400"/>
                  </a:lnTo>
                  <a:lnTo>
                    <a:pt x="1710865" y="2133600"/>
                  </a:lnTo>
                  <a:lnTo>
                    <a:pt x="1643594" y="2209800"/>
                  </a:lnTo>
                  <a:lnTo>
                    <a:pt x="1577464" y="2286000"/>
                  </a:lnTo>
                  <a:lnTo>
                    <a:pt x="1544830" y="2324100"/>
                  </a:lnTo>
                  <a:lnTo>
                    <a:pt x="1512487" y="2362200"/>
                  </a:lnTo>
                  <a:lnTo>
                    <a:pt x="1480436" y="2400300"/>
                  </a:lnTo>
                  <a:lnTo>
                    <a:pt x="1448676" y="2438400"/>
                  </a:lnTo>
                  <a:lnTo>
                    <a:pt x="1417213" y="2476500"/>
                  </a:lnTo>
                  <a:lnTo>
                    <a:pt x="1386047" y="2514600"/>
                  </a:lnTo>
                  <a:lnTo>
                    <a:pt x="1355177" y="2552700"/>
                  </a:lnTo>
                  <a:lnTo>
                    <a:pt x="1324610" y="2590800"/>
                  </a:lnTo>
                  <a:lnTo>
                    <a:pt x="1294343" y="2641600"/>
                  </a:lnTo>
                  <a:lnTo>
                    <a:pt x="1264381" y="2679700"/>
                  </a:lnTo>
                  <a:lnTo>
                    <a:pt x="1234723" y="2717800"/>
                  </a:lnTo>
                  <a:lnTo>
                    <a:pt x="1205372" y="2755900"/>
                  </a:lnTo>
                  <a:lnTo>
                    <a:pt x="1176330" y="2794000"/>
                  </a:lnTo>
                  <a:lnTo>
                    <a:pt x="1147597" y="2844800"/>
                  </a:lnTo>
                  <a:lnTo>
                    <a:pt x="1119177" y="2882900"/>
                  </a:lnTo>
                  <a:lnTo>
                    <a:pt x="1091071" y="2921000"/>
                  </a:lnTo>
                  <a:lnTo>
                    <a:pt x="1063278" y="2971800"/>
                  </a:lnTo>
                  <a:lnTo>
                    <a:pt x="1035804" y="3009900"/>
                  </a:lnTo>
                  <a:lnTo>
                    <a:pt x="1008649" y="3048000"/>
                  </a:lnTo>
                  <a:lnTo>
                    <a:pt x="981814" y="3098800"/>
                  </a:lnTo>
                  <a:lnTo>
                    <a:pt x="955300" y="3136900"/>
                  </a:lnTo>
                  <a:lnTo>
                    <a:pt x="929110" y="3175000"/>
                  </a:lnTo>
                  <a:lnTo>
                    <a:pt x="903246" y="3225800"/>
                  </a:lnTo>
                  <a:lnTo>
                    <a:pt x="877709" y="3263900"/>
                  </a:lnTo>
                  <a:lnTo>
                    <a:pt x="852501" y="3314700"/>
                  </a:lnTo>
                  <a:lnTo>
                    <a:pt x="827623" y="3352800"/>
                  </a:lnTo>
                  <a:lnTo>
                    <a:pt x="803078" y="3403600"/>
                  </a:lnTo>
                  <a:lnTo>
                    <a:pt x="778866" y="3441700"/>
                  </a:lnTo>
                  <a:lnTo>
                    <a:pt x="754989" y="3492500"/>
                  </a:lnTo>
                  <a:lnTo>
                    <a:pt x="731451" y="3530600"/>
                  </a:lnTo>
                  <a:lnTo>
                    <a:pt x="708251" y="3581400"/>
                  </a:lnTo>
                  <a:lnTo>
                    <a:pt x="685392" y="3619500"/>
                  </a:lnTo>
                  <a:lnTo>
                    <a:pt x="662874" y="3670300"/>
                  </a:lnTo>
                  <a:lnTo>
                    <a:pt x="640701" y="3721100"/>
                  </a:lnTo>
                  <a:lnTo>
                    <a:pt x="618873" y="3759200"/>
                  </a:lnTo>
                  <a:lnTo>
                    <a:pt x="597392" y="3810000"/>
                  </a:lnTo>
                  <a:lnTo>
                    <a:pt x="576262" y="3860800"/>
                  </a:lnTo>
                  <a:lnTo>
                    <a:pt x="555481" y="3898900"/>
                  </a:lnTo>
                  <a:lnTo>
                    <a:pt x="535052" y="3949700"/>
                  </a:lnTo>
                  <a:lnTo>
                    <a:pt x="514978" y="4000500"/>
                  </a:lnTo>
                  <a:lnTo>
                    <a:pt x="495260" y="4038600"/>
                  </a:lnTo>
                  <a:lnTo>
                    <a:pt x="475899" y="4089400"/>
                  </a:lnTo>
                  <a:lnTo>
                    <a:pt x="456897" y="4140200"/>
                  </a:lnTo>
                  <a:lnTo>
                    <a:pt x="438256" y="4191000"/>
                  </a:lnTo>
                  <a:lnTo>
                    <a:pt x="419978" y="4229100"/>
                  </a:lnTo>
                  <a:lnTo>
                    <a:pt x="402064" y="4279900"/>
                  </a:lnTo>
                  <a:lnTo>
                    <a:pt x="384515" y="4330700"/>
                  </a:lnTo>
                  <a:lnTo>
                    <a:pt x="367334" y="4381500"/>
                  </a:lnTo>
                  <a:lnTo>
                    <a:pt x="350523" y="4432300"/>
                  </a:lnTo>
                  <a:lnTo>
                    <a:pt x="334082" y="4470400"/>
                  </a:lnTo>
                  <a:lnTo>
                    <a:pt x="318014" y="4521200"/>
                  </a:lnTo>
                  <a:lnTo>
                    <a:pt x="302322" y="4572000"/>
                  </a:lnTo>
                  <a:lnTo>
                    <a:pt x="287003" y="4622800"/>
                  </a:lnTo>
                  <a:lnTo>
                    <a:pt x="272064" y="4673600"/>
                  </a:lnTo>
                  <a:lnTo>
                    <a:pt x="257504" y="4724400"/>
                  </a:lnTo>
                  <a:lnTo>
                    <a:pt x="243324" y="4775200"/>
                  </a:lnTo>
                  <a:lnTo>
                    <a:pt x="229528" y="4826000"/>
                  </a:lnTo>
                  <a:lnTo>
                    <a:pt x="216114" y="4876800"/>
                  </a:lnTo>
                  <a:lnTo>
                    <a:pt x="203089" y="4927600"/>
                  </a:lnTo>
                  <a:lnTo>
                    <a:pt x="190450" y="4965700"/>
                  </a:lnTo>
                  <a:lnTo>
                    <a:pt x="178201" y="5016500"/>
                  </a:lnTo>
                  <a:lnTo>
                    <a:pt x="166343" y="5067300"/>
                  </a:lnTo>
                  <a:lnTo>
                    <a:pt x="154880" y="5118100"/>
                  </a:lnTo>
                  <a:lnTo>
                    <a:pt x="143808" y="5168900"/>
                  </a:lnTo>
                  <a:lnTo>
                    <a:pt x="133135" y="5232400"/>
                  </a:lnTo>
                  <a:lnTo>
                    <a:pt x="122858" y="5283200"/>
                  </a:lnTo>
                  <a:lnTo>
                    <a:pt x="112983" y="5334000"/>
                  </a:lnTo>
                  <a:lnTo>
                    <a:pt x="103507" y="5384800"/>
                  </a:lnTo>
                  <a:lnTo>
                    <a:pt x="94436" y="5435600"/>
                  </a:lnTo>
                  <a:lnTo>
                    <a:pt x="85768" y="5486400"/>
                  </a:lnTo>
                  <a:lnTo>
                    <a:pt x="77507" y="5537200"/>
                  </a:lnTo>
                  <a:lnTo>
                    <a:pt x="69654" y="5588000"/>
                  </a:lnTo>
                  <a:lnTo>
                    <a:pt x="62211" y="5638800"/>
                  </a:lnTo>
                  <a:lnTo>
                    <a:pt x="55179" y="5689600"/>
                  </a:lnTo>
                  <a:lnTo>
                    <a:pt x="48559" y="5740400"/>
                  </a:lnTo>
                  <a:lnTo>
                    <a:pt x="42356" y="5803900"/>
                  </a:lnTo>
                  <a:lnTo>
                    <a:pt x="36569" y="5854700"/>
                  </a:lnTo>
                  <a:lnTo>
                    <a:pt x="31199" y="5905500"/>
                  </a:lnTo>
                  <a:lnTo>
                    <a:pt x="26250" y="5956300"/>
                  </a:lnTo>
                  <a:lnTo>
                    <a:pt x="21722" y="6007100"/>
                  </a:lnTo>
                  <a:lnTo>
                    <a:pt x="17617" y="6057900"/>
                  </a:lnTo>
                  <a:lnTo>
                    <a:pt x="13937" y="6121400"/>
                  </a:lnTo>
                  <a:lnTo>
                    <a:pt x="10684" y="6172200"/>
                  </a:lnTo>
                  <a:lnTo>
                    <a:pt x="7859" y="6223000"/>
                  </a:lnTo>
                  <a:lnTo>
                    <a:pt x="5465" y="6273800"/>
                  </a:lnTo>
                  <a:lnTo>
                    <a:pt x="3501" y="6324600"/>
                  </a:lnTo>
                  <a:lnTo>
                    <a:pt x="1971" y="6388100"/>
                  </a:lnTo>
                  <a:lnTo>
                    <a:pt x="876" y="6438900"/>
                  </a:lnTo>
                  <a:lnTo>
                    <a:pt x="218" y="6489700"/>
                  </a:lnTo>
                  <a:lnTo>
                    <a:pt x="0" y="6540500"/>
                  </a:lnTo>
                  <a:lnTo>
                    <a:pt x="2918137" y="6540500"/>
                  </a:lnTo>
                  <a:lnTo>
                    <a:pt x="2918455" y="6502400"/>
                  </a:lnTo>
                  <a:lnTo>
                    <a:pt x="2919402" y="6451600"/>
                  </a:lnTo>
                  <a:lnTo>
                    <a:pt x="2920978" y="6400800"/>
                  </a:lnTo>
                  <a:lnTo>
                    <a:pt x="2923176" y="6350000"/>
                  </a:lnTo>
                  <a:lnTo>
                    <a:pt x="2925995" y="6311900"/>
                  </a:lnTo>
                  <a:lnTo>
                    <a:pt x="2929427" y="6261100"/>
                  </a:lnTo>
                  <a:lnTo>
                    <a:pt x="2933472" y="6210300"/>
                  </a:lnTo>
                  <a:lnTo>
                    <a:pt x="2938126" y="6159500"/>
                  </a:lnTo>
                  <a:lnTo>
                    <a:pt x="2943382" y="6121400"/>
                  </a:lnTo>
                  <a:lnTo>
                    <a:pt x="2949238" y="6070600"/>
                  </a:lnTo>
                  <a:lnTo>
                    <a:pt x="2955690" y="6019800"/>
                  </a:lnTo>
                  <a:lnTo>
                    <a:pt x="2962733" y="5981700"/>
                  </a:lnTo>
                  <a:lnTo>
                    <a:pt x="2970365" y="5930900"/>
                  </a:lnTo>
                  <a:lnTo>
                    <a:pt x="2978580" y="5880100"/>
                  </a:lnTo>
                  <a:lnTo>
                    <a:pt x="2987375" y="5842000"/>
                  </a:lnTo>
                  <a:lnTo>
                    <a:pt x="2996748" y="5791200"/>
                  </a:lnTo>
                  <a:lnTo>
                    <a:pt x="3006692" y="5740400"/>
                  </a:lnTo>
                  <a:lnTo>
                    <a:pt x="3017205" y="5702300"/>
                  </a:lnTo>
                  <a:lnTo>
                    <a:pt x="3028282" y="5651500"/>
                  </a:lnTo>
                  <a:lnTo>
                    <a:pt x="3039920" y="5613400"/>
                  </a:lnTo>
                  <a:lnTo>
                    <a:pt x="3052113" y="5562600"/>
                  </a:lnTo>
                  <a:lnTo>
                    <a:pt x="3064860" y="5524500"/>
                  </a:lnTo>
                  <a:lnTo>
                    <a:pt x="3078156" y="5473700"/>
                  </a:lnTo>
                  <a:lnTo>
                    <a:pt x="3091995" y="5435600"/>
                  </a:lnTo>
                  <a:lnTo>
                    <a:pt x="3106376" y="5384800"/>
                  </a:lnTo>
                  <a:lnTo>
                    <a:pt x="3121295" y="5346700"/>
                  </a:lnTo>
                  <a:lnTo>
                    <a:pt x="3136746" y="5308600"/>
                  </a:lnTo>
                  <a:lnTo>
                    <a:pt x="3152725" y="5257800"/>
                  </a:lnTo>
                  <a:lnTo>
                    <a:pt x="3169230" y="5219700"/>
                  </a:lnTo>
                  <a:lnTo>
                    <a:pt x="3186258" y="5168900"/>
                  </a:lnTo>
                  <a:lnTo>
                    <a:pt x="3203802" y="5130800"/>
                  </a:lnTo>
                  <a:lnTo>
                    <a:pt x="3221859" y="5092700"/>
                  </a:lnTo>
                  <a:lnTo>
                    <a:pt x="3240425" y="5054600"/>
                  </a:lnTo>
                  <a:lnTo>
                    <a:pt x="3259498" y="5003800"/>
                  </a:lnTo>
                  <a:lnTo>
                    <a:pt x="3279071" y="4965700"/>
                  </a:lnTo>
                  <a:lnTo>
                    <a:pt x="3299142" y="4927600"/>
                  </a:lnTo>
                  <a:lnTo>
                    <a:pt x="3319707" y="4889500"/>
                  </a:lnTo>
                  <a:lnTo>
                    <a:pt x="3340763" y="4838700"/>
                  </a:lnTo>
                  <a:lnTo>
                    <a:pt x="3362303" y="4800600"/>
                  </a:lnTo>
                  <a:lnTo>
                    <a:pt x="3384326" y="4762500"/>
                  </a:lnTo>
                  <a:lnTo>
                    <a:pt x="3406828" y="4724400"/>
                  </a:lnTo>
                  <a:lnTo>
                    <a:pt x="3429802" y="4686300"/>
                  </a:lnTo>
                  <a:lnTo>
                    <a:pt x="3453249" y="4648200"/>
                  </a:lnTo>
                  <a:lnTo>
                    <a:pt x="3477159" y="4610100"/>
                  </a:lnTo>
                  <a:lnTo>
                    <a:pt x="3501533" y="4572000"/>
                  </a:lnTo>
                  <a:lnTo>
                    <a:pt x="3526367" y="4533900"/>
                  </a:lnTo>
                  <a:lnTo>
                    <a:pt x="3551654" y="4495800"/>
                  </a:lnTo>
                  <a:lnTo>
                    <a:pt x="3577390" y="4457700"/>
                  </a:lnTo>
                  <a:lnTo>
                    <a:pt x="3603575" y="4419600"/>
                  </a:lnTo>
                  <a:lnTo>
                    <a:pt x="3630202" y="4381500"/>
                  </a:lnTo>
                  <a:lnTo>
                    <a:pt x="3657268" y="4343400"/>
                  </a:lnTo>
                  <a:lnTo>
                    <a:pt x="3684767" y="4318000"/>
                  </a:lnTo>
                  <a:lnTo>
                    <a:pt x="3712700" y="4279900"/>
                  </a:lnTo>
                  <a:lnTo>
                    <a:pt x="3741058" y="4241800"/>
                  </a:lnTo>
                  <a:lnTo>
                    <a:pt x="3769840" y="4203700"/>
                  </a:lnTo>
                  <a:lnTo>
                    <a:pt x="3799041" y="4178300"/>
                  </a:lnTo>
                  <a:lnTo>
                    <a:pt x="3828656" y="4140200"/>
                  </a:lnTo>
                  <a:lnTo>
                    <a:pt x="3858684" y="4102100"/>
                  </a:lnTo>
                  <a:lnTo>
                    <a:pt x="3889119" y="4076700"/>
                  </a:lnTo>
                  <a:lnTo>
                    <a:pt x="3919956" y="4038600"/>
                  </a:lnTo>
                  <a:lnTo>
                    <a:pt x="3951194" y="4013200"/>
                  </a:lnTo>
                  <a:lnTo>
                    <a:pt x="3982829" y="3975100"/>
                  </a:lnTo>
                  <a:lnTo>
                    <a:pt x="4014853" y="3949700"/>
                  </a:lnTo>
                  <a:lnTo>
                    <a:pt x="4047266" y="3911600"/>
                  </a:lnTo>
                  <a:lnTo>
                    <a:pt x="4080063" y="3886200"/>
                  </a:lnTo>
                  <a:lnTo>
                    <a:pt x="4113240" y="3848100"/>
                  </a:lnTo>
                  <a:lnTo>
                    <a:pt x="4180716" y="3797300"/>
                  </a:lnTo>
                  <a:lnTo>
                    <a:pt x="4215010" y="3759200"/>
                  </a:lnTo>
                  <a:lnTo>
                    <a:pt x="4284685" y="3708400"/>
                  </a:lnTo>
                  <a:lnTo>
                    <a:pt x="4320057" y="3683000"/>
                  </a:lnTo>
                  <a:lnTo>
                    <a:pt x="4355785" y="3644900"/>
                  </a:lnTo>
                  <a:lnTo>
                    <a:pt x="4465038" y="3568700"/>
                  </a:lnTo>
                  <a:lnTo>
                    <a:pt x="4577322" y="3492500"/>
                  </a:lnTo>
                  <a:lnTo>
                    <a:pt x="4653810" y="3441700"/>
                  </a:lnTo>
                  <a:lnTo>
                    <a:pt x="4692532" y="3429000"/>
                  </a:lnTo>
                  <a:lnTo>
                    <a:pt x="4810560" y="3352800"/>
                  </a:lnTo>
                  <a:lnTo>
                    <a:pt x="4850511" y="3340100"/>
                  </a:lnTo>
                  <a:lnTo>
                    <a:pt x="4931300" y="3289300"/>
                  </a:lnTo>
                  <a:lnTo>
                    <a:pt x="4972132" y="3276600"/>
                  </a:lnTo>
                  <a:lnTo>
                    <a:pt x="5013248" y="3251200"/>
                  </a:lnTo>
                  <a:lnTo>
                    <a:pt x="5054648" y="3238500"/>
                  </a:lnTo>
                  <a:lnTo>
                    <a:pt x="5096324" y="3213100"/>
                  </a:lnTo>
                  <a:lnTo>
                    <a:pt x="5138275" y="3200400"/>
                  </a:lnTo>
                  <a:lnTo>
                    <a:pt x="5180496" y="3175000"/>
                  </a:lnTo>
                  <a:lnTo>
                    <a:pt x="5265732" y="3149600"/>
                  </a:lnTo>
                  <a:lnTo>
                    <a:pt x="5308738" y="3124200"/>
                  </a:lnTo>
                  <a:lnTo>
                    <a:pt x="5797738" y="2984500"/>
                  </a:lnTo>
                  <a:lnTo>
                    <a:pt x="5843536" y="2984500"/>
                  </a:lnTo>
                  <a:lnTo>
                    <a:pt x="5935754" y="2959100"/>
                  </a:lnTo>
                  <a:lnTo>
                    <a:pt x="5982163" y="2959100"/>
                  </a:lnTo>
                  <a:lnTo>
                    <a:pt x="6028768" y="2946400"/>
                  </a:lnTo>
                  <a:lnTo>
                    <a:pt x="6075565" y="2946400"/>
                  </a:lnTo>
                  <a:lnTo>
                    <a:pt x="6122549" y="2933700"/>
                  </a:lnTo>
                  <a:lnTo>
                    <a:pt x="6169717" y="2933700"/>
                  </a:lnTo>
                  <a:lnTo>
                    <a:pt x="6217064" y="2921000"/>
                  </a:lnTo>
                  <a:lnTo>
                    <a:pt x="6360144" y="2921000"/>
                  </a:lnTo>
                  <a:lnTo>
                    <a:pt x="6408172" y="2908300"/>
                  </a:lnTo>
                  <a:lnTo>
                    <a:pt x="6553198" y="2908300"/>
                  </a:lnTo>
                  <a:lnTo>
                    <a:pt x="6553198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41950" y="1208155"/>
            <a:ext cx="675005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00" spc="-20" dirty="0">
                <a:solidFill>
                  <a:srgbClr val="262626"/>
                </a:solidFill>
                <a:latin typeface="Georgia"/>
                <a:cs typeface="Georgia"/>
              </a:rPr>
              <a:t>React</a:t>
            </a:r>
            <a:endParaRPr sz="87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1950" y="4927901"/>
            <a:ext cx="13042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262626"/>
                </a:solidFill>
                <a:latin typeface="Trebuchet MS"/>
                <a:cs typeface="Trebuchet MS"/>
              </a:rPr>
              <a:t>React</a:t>
            </a:r>
            <a:r>
              <a:rPr sz="2900" b="1" spc="-1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900" b="1" dirty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8115" y="109131"/>
            <a:ext cx="1685922" cy="16382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9721" y="4401163"/>
            <a:ext cx="49663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-1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r>
              <a:rPr sz="63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b="1" spc="-10" dirty="0">
                <a:solidFill>
                  <a:srgbClr val="FFFFFF"/>
                </a:solidFill>
                <a:latin typeface="Trebuchet MS"/>
                <a:cs typeface="Trebuchet MS"/>
              </a:rPr>
              <a:t>Kelas</a:t>
            </a:r>
            <a:endParaRPr sz="6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4074" y="3098958"/>
            <a:ext cx="412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30" dirty="0">
                <a:solidFill>
                  <a:srgbClr val="262626"/>
                </a:solidFill>
                <a:latin typeface="Trebuchet MS"/>
                <a:cs typeface="Trebuchet MS"/>
              </a:rPr>
              <a:t>React Hooks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299266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2" y="0"/>
                </a:moveTo>
                <a:lnTo>
                  <a:pt x="338748" y="6014"/>
                </a:lnTo>
                <a:lnTo>
                  <a:pt x="299624" y="14799"/>
                </a:lnTo>
                <a:lnTo>
                  <a:pt x="261551" y="27377"/>
                </a:lnTo>
                <a:lnTo>
                  <a:pt x="224891" y="43625"/>
                </a:lnTo>
                <a:lnTo>
                  <a:pt x="190002" y="63389"/>
                </a:lnTo>
                <a:lnTo>
                  <a:pt x="157219" y="86480"/>
                </a:lnTo>
                <a:lnTo>
                  <a:pt x="126854" y="112670"/>
                </a:lnTo>
                <a:lnTo>
                  <a:pt x="99206" y="141710"/>
                </a:lnTo>
                <a:lnTo>
                  <a:pt x="74536" y="173321"/>
                </a:lnTo>
                <a:lnTo>
                  <a:pt x="53082" y="207199"/>
                </a:lnTo>
                <a:lnTo>
                  <a:pt x="35054" y="243015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1" y="398570"/>
                </a:lnTo>
                <a:lnTo>
                  <a:pt x="0" y="408602"/>
                </a:lnTo>
                <a:lnTo>
                  <a:pt x="1965" y="448651"/>
                </a:lnTo>
                <a:lnTo>
                  <a:pt x="7849" y="488317"/>
                </a:lnTo>
                <a:lnTo>
                  <a:pt x="17593" y="527212"/>
                </a:lnTo>
                <a:lnTo>
                  <a:pt x="31102" y="564967"/>
                </a:lnTo>
                <a:lnTo>
                  <a:pt x="48246" y="601215"/>
                </a:lnTo>
                <a:lnTo>
                  <a:pt x="68861" y="635610"/>
                </a:lnTo>
                <a:lnTo>
                  <a:pt x="92746" y="667816"/>
                </a:lnTo>
                <a:lnTo>
                  <a:pt x="119676" y="697528"/>
                </a:lnTo>
                <a:lnTo>
                  <a:pt x="149387" y="724456"/>
                </a:lnTo>
                <a:lnTo>
                  <a:pt x="181592" y="748342"/>
                </a:lnTo>
                <a:lnTo>
                  <a:pt x="215988" y="768955"/>
                </a:lnTo>
                <a:lnTo>
                  <a:pt x="252235" y="786100"/>
                </a:lnTo>
                <a:lnTo>
                  <a:pt x="289990" y="799609"/>
                </a:lnTo>
                <a:lnTo>
                  <a:pt x="328886" y="809353"/>
                </a:lnTo>
                <a:lnTo>
                  <a:pt x="368551" y="815237"/>
                </a:lnTo>
                <a:lnTo>
                  <a:pt x="408602" y="817204"/>
                </a:lnTo>
                <a:lnTo>
                  <a:pt x="438658" y="816098"/>
                </a:lnTo>
                <a:lnTo>
                  <a:pt x="478454" y="811189"/>
                </a:lnTo>
                <a:lnTo>
                  <a:pt x="517578" y="802403"/>
                </a:lnTo>
                <a:lnTo>
                  <a:pt x="555652" y="789825"/>
                </a:lnTo>
                <a:lnTo>
                  <a:pt x="592311" y="773578"/>
                </a:lnTo>
                <a:lnTo>
                  <a:pt x="627202" y="753812"/>
                </a:lnTo>
                <a:lnTo>
                  <a:pt x="659984" y="730723"/>
                </a:lnTo>
                <a:lnTo>
                  <a:pt x="690349" y="704533"/>
                </a:lnTo>
                <a:lnTo>
                  <a:pt x="717998" y="675492"/>
                </a:lnTo>
                <a:lnTo>
                  <a:pt x="742668" y="643881"/>
                </a:lnTo>
                <a:lnTo>
                  <a:pt x="764120" y="610003"/>
                </a:lnTo>
                <a:lnTo>
                  <a:pt x="782149" y="574187"/>
                </a:lnTo>
                <a:lnTo>
                  <a:pt x="796580" y="536776"/>
                </a:lnTo>
                <a:lnTo>
                  <a:pt x="807276" y="498130"/>
                </a:lnTo>
                <a:lnTo>
                  <a:pt x="814132" y="458621"/>
                </a:lnTo>
                <a:lnTo>
                  <a:pt x="817082" y="418633"/>
                </a:lnTo>
                <a:lnTo>
                  <a:pt x="817204" y="408602"/>
                </a:lnTo>
                <a:lnTo>
                  <a:pt x="816099" y="378545"/>
                </a:lnTo>
                <a:lnTo>
                  <a:pt x="811190" y="338748"/>
                </a:lnTo>
                <a:lnTo>
                  <a:pt x="802405" y="299624"/>
                </a:lnTo>
                <a:lnTo>
                  <a:pt x="789826" y="261551"/>
                </a:lnTo>
                <a:lnTo>
                  <a:pt x="773577" y="224891"/>
                </a:lnTo>
                <a:lnTo>
                  <a:pt x="753813" y="190002"/>
                </a:lnTo>
                <a:lnTo>
                  <a:pt x="730724" y="157218"/>
                </a:lnTo>
                <a:lnTo>
                  <a:pt x="704533" y="126855"/>
                </a:lnTo>
                <a:lnTo>
                  <a:pt x="675492" y="99206"/>
                </a:lnTo>
                <a:lnTo>
                  <a:pt x="643882" y="74536"/>
                </a:lnTo>
                <a:lnTo>
                  <a:pt x="610003" y="53083"/>
                </a:lnTo>
                <a:lnTo>
                  <a:pt x="574188" y="35054"/>
                </a:lnTo>
                <a:lnTo>
                  <a:pt x="536775" y="20622"/>
                </a:lnTo>
                <a:lnTo>
                  <a:pt x="498130" y="9927"/>
                </a:lnTo>
                <a:lnTo>
                  <a:pt x="458622" y="3072"/>
                </a:lnTo>
                <a:lnTo>
                  <a:pt x="418632" y="121"/>
                </a:lnTo>
                <a:lnTo>
                  <a:pt x="408602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1094" y="3003088"/>
            <a:ext cx="274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619"/>
            <a:ext cx="1190622" cy="11613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23799" y="4430698"/>
            <a:ext cx="6428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2800" spc="-30" dirty="0">
                <a:solidFill>
                  <a:srgbClr val="262626"/>
                </a:solidFill>
                <a:latin typeface="Trebuchet MS"/>
                <a:cs typeface="Trebuchet MS"/>
              </a:rPr>
              <a:t>Parent</a:t>
            </a:r>
            <a:r>
              <a:rPr lang="en-ID" sz="2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dirty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lang="en-ID" sz="2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spc="-10" dirty="0">
                <a:solidFill>
                  <a:srgbClr val="262626"/>
                </a:solidFill>
                <a:latin typeface="Trebuchet MS"/>
                <a:cs typeface="Trebuchet MS"/>
              </a:rPr>
              <a:t>Child</a:t>
            </a:r>
            <a:r>
              <a:rPr lang="en-ID" sz="2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spc="-10" dirty="0">
                <a:solidFill>
                  <a:srgbClr val="262626"/>
                </a:solidFill>
                <a:latin typeface="Trebuchet MS"/>
                <a:cs typeface="Trebuchet MS"/>
              </a:rPr>
              <a:t>Component</a:t>
            </a:r>
            <a:endParaRPr lang="en-ID" sz="2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3348" y="4289233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1" y="0"/>
                </a:moveTo>
                <a:lnTo>
                  <a:pt x="338748" y="6013"/>
                </a:lnTo>
                <a:lnTo>
                  <a:pt x="299625" y="14799"/>
                </a:lnTo>
                <a:lnTo>
                  <a:pt x="261550" y="27377"/>
                </a:lnTo>
                <a:lnTo>
                  <a:pt x="224891" y="43625"/>
                </a:lnTo>
                <a:lnTo>
                  <a:pt x="190002" y="63389"/>
                </a:lnTo>
                <a:lnTo>
                  <a:pt x="157219" y="86479"/>
                </a:lnTo>
                <a:lnTo>
                  <a:pt x="126854" y="112669"/>
                </a:lnTo>
                <a:lnTo>
                  <a:pt x="99206" y="141710"/>
                </a:lnTo>
                <a:lnTo>
                  <a:pt x="74536" y="173321"/>
                </a:lnTo>
                <a:lnTo>
                  <a:pt x="53082" y="207199"/>
                </a:lnTo>
                <a:lnTo>
                  <a:pt x="35054" y="243017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1" y="398570"/>
                </a:lnTo>
                <a:lnTo>
                  <a:pt x="0" y="408600"/>
                </a:lnTo>
                <a:lnTo>
                  <a:pt x="1965" y="448651"/>
                </a:lnTo>
                <a:lnTo>
                  <a:pt x="7849" y="488316"/>
                </a:lnTo>
                <a:lnTo>
                  <a:pt x="17593" y="527212"/>
                </a:lnTo>
                <a:lnTo>
                  <a:pt x="31102" y="564967"/>
                </a:lnTo>
                <a:lnTo>
                  <a:pt x="48246" y="601216"/>
                </a:lnTo>
                <a:lnTo>
                  <a:pt x="68861" y="635609"/>
                </a:lnTo>
                <a:lnTo>
                  <a:pt x="92746" y="667815"/>
                </a:lnTo>
                <a:lnTo>
                  <a:pt x="119676" y="697528"/>
                </a:lnTo>
                <a:lnTo>
                  <a:pt x="149387" y="724456"/>
                </a:lnTo>
                <a:lnTo>
                  <a:pt x="181592" y="748342"/>
                </a:lnTo>
                <a:lnTo>
                  <a:pt x="215988" y="768955"/>
                </a:lnTo>
                <a:lnTo>
                  <a:pt x="252235" y="786100"/>
                </a:lnTo>
                <a:lnTo>
                  <a:pt x="289991" y="799609"/>
                </a:lnTo>
                <a:lnTo>
                  <a:pt x="328887" y="809353"/>
                </a:lnTo>
                <a:lnTo>
                  <a:pt x="368551" y="815237"/>
                </a:lnTo>
                <a:lnTo>
                  <a:pt x="408601" y="817204"/>
                </a:lnTo>
                <a:lnTo>
                  <a:pt x="438658" y="816098"/>
                </a:lnTo>
                <a:lnTo>
                  <a:pt x="478455" y="811190"/>
                </a:lnTo>
                <a:lnTo>
                  <a:pt x="517578" y="802403"/>
                </a:lnTo>
                <a:lnTo>
                  <a:pt x="555653" y="789825"/>
                </a:lnTo>
                <a:lnTo>
                  <a:pt x="592311" y="773577"/>
                </a:lnTo>
                <a:lnTo>
                  <a:pt x="627201" y="753812"/>
                </a:lnTo>
                <a:lnTo>
                  <a:pt x="659985" y="730723"/>
                </a:lnTo>
                <a:lnTo>
                  <a:pt x="690348" y="704533"/>
                </a:lnTo>
                <a:lnTo>
                  <a:pt x="717997" y="675492"/>
                </a:lnTo>
                <a:lnTo>
                  <a:pt x="742668" y="643881"/>
                </a:lnTo>
                <a:lnTo>
                  <a:pt x="764121" y="610002"/>
                </a:lnTo>
                <a:lnTo>
                  <a:pt x="782150" y="574187"/>
                </a:lnTo>
                <a:lnTo>
                  <a:pt x="796581" y="536775"/>
                </a:lnTo>
                <a:lnTo>
                  <a:pt x="807277" y="498130"/>
                </a:lnTo>
                <a:lnTo>
                  <a:pt x="814131" y="458621"/>
                </a:lnTo>
                <a:lnTo>
                  <a:pt x="817081" y="418632"/>
                </a:lnTo>
                <a:lnTo>
                  <a:pt x="817204" y="408600"/>
                </a:lnTo>
                <a:lnTo>
                  <a:pt x="816098" y="378545"/>
                </a:lnTo>
                <a:lnTo>
                  <a:pt x="811191" y="338748"/>
                </a:lnTo>
                <a:lnTo>
                  <a:pt x="802405" y="299624"/>
                </a:lnTo>
                <a:lnTo>
                  <a:pt x="789827" y="261550"/>
                </a:lnTo>
                <a:lnTo>
                  <a:pt x="773577" y="224891"/>
                </a:lnTo>
                <a:lnTo>
                  <a:pt x="753812" y="190002"/>
                </a:lnTo>
                <a:lnTo>
                  <a:pt x="730725" y="157218"/>
                </a:lnTo>
                <a:lnTo>
                  <a:pt x="704534" y="126855"/>
                </a:lnTo>
                <a:lnTo>
                  <a:pt x="675493" y="99206"/>
                </a:lnTo>
                <a:lnTo>
                  <a:pt x="643881" y="74536"/>
                </a:lnTo>
                <a:lnTo>
                  <a:pt x="610004" y="53083"/>
                </a:lnTo>
                <a:lnTo>
                  <a:pt x="574187" y="35053"/>
                </a:lnTo>
                <a:lnTo>
                  <a:pt x="536776" y="20622"/>
                </a:lnTo>
                <a:lnTo>
                  <a:pt x="498131" y="9926"/>
                </a:lnTo>
                <a:lnTo>
                  <a:pt x="458621" y="3072"/>
                </a:lnTo>
                <a:lnTo>
                  <a:pt x="418633" y="120"/>
                </a:lnTo>
                <a:lnTo>
                  <a:pt x="408601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9704" y="4299660"/>
            <a:ext cx="344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>
                  <a:moveTo>
                    <a:pt x="804862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048623" y="0"/>
                  </a:lnTo>
                  <a:lnTo>
                    <a:pt x="8048623" y="1028699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0443"/>
              <a:ext cx="4599305" cy="9080500"/>
            </a:xfrm>
            <a:custGeom>
              <a:avLst/>
              <a:gdLst/>
              <a:ahLst/>
              <a:cxnLst/>
              <a:rect l="l" t="t" r="r" b="b"/>
              <a:pathLst>
                <a:path w="4599305" h="9080500">
                  <a:moveTo>
                    <a:pt x="526455" y="0"/>
                  </a:moveTo>
                  <a:lnTo>
                    <a:pt x="0" y="0"/>
                  </a:lnTo>
                  <a:lnTo>
                    <a:pt x="0" y="2489200"/>
                  </a:lnTo>
                  <a:lnTo>
                    <a:pt x="241272" y="2489200"/>
                  </a:lnTo>
                  <a:lnTo>
                    <a:pt x="288407" y="2501900"/>
                  </a:lnTo>
                  <a:lnTo>
                    <a:pt x="335215" y="2501900"/>
                  </a:lnTo>
                  <a:lnTo>
                    <a:pt x="381683" y="2514600"/>
                  </a:lnTo>
                  <a:lnTo>
                    <a:pt x="427802" y="2514600"/>
                  </a:lnTo>
                  <a:lnTo>
                    <a:pt x="739791" y="2603500"/>
                  </a:lnTo>
                  <a:lnTo>
                    <a:pt x="782664" y="2616200"/>
                  </a:lnTo>
                  <a:lnTo>
                    <a:pt x="825079" y="2641600"/>
                  </a:lnTo>
                  <a:lnTo>
                    <a:pt x="867021" y="2654300"/>
                  </a:lnTo>
                  <a:lnTo>
                    <a:pt x="908477" y="2679700"/>
                  </a:lnTo>
                  <a:lnTo>
                    <a:pt x="949437" y="2692400"/>
                  </a:lnTo>
                  <a:lnTo>
                    <a:pt x="989887" y="2717800"/>
                  </a:lnTo>
                  <a:lnTo>
                    <a:pt x="1029815" y="2730500"/>
                  </a:lnTo>
                  <a:lnTo>
                    <a:pt x="1108061" y="2781300"/>
                  </a:lnTo>
                  <a:lnTo>
                    <a:pt x="1146352" y="2806700"/>
                  </a:lnTo>
                  <a:lnTo>
                    <a:pt x="1184073" y="2832100"/>
                  </a:lnTo>
                  <a:lnTo>
                    <a:pt x="1221213" y="2857500"/>
                  </a:lnTo>
                  <a:lnTo>
                    <a:pt x="1257756" y="2882900"/>
                  </a:lnTo>
                  <a:lnTo>
                    <a:pt x="1293695" y="2908300"/>
                  </a:lnTo>
                  <a:lnTo>
                    <a:pt x="1329014" y="2933700"/>
                  </a:lnTo>
                  <a:lnTo>
                    <a:pt x="1363700" y="2959100"/>
                  </a:lnTo>
                  <a:lnTo>
                    <a:pt x="1397745" y="2997200"/>
                  </a:lnTo>
                  <a:lnTo>
                    <a:pt x="1431133" y="3022600"/>
                  </a:lnTo>
                  <a:lnTo>
                    <a:pt x="1463854" y="3060700"/>
                  </a:lnTo>
                  <a:lnTo>
                    <a:pt x="1495894" y="3086100"/>
                  </a:lnTo>
                  <a:lnTo>
                    <a:pt x="1527243" y="3124200"/>
                  </a:lnTo>
                  <a:lnTo>
                    <a:pt x="1557887" y="3149600"/>
                  </a:lnTo>
                  <a:lnTo>
                    <a:pt x="1587816" y="3187700"/>
                  </a:lnTo>
                  <a:lnTo>
                    <a:pt x="1617013" y="3213100"/>
                  </a:lnTo>
                  <a:lnTo>
                    <a:pt x="1645471" y="3251200"/>
                  </a:lnTo>
                  <a:lnTo>
                    <a:pt x="1673176" y="3289300"/>
                  </a:lnTo>
                  <a:lnTo>
                    <a:pt x="1700117" y="3327400"/>
                  </a:lnTo>
                  <a:lnTo>
                    <a:pt x="1726279" y="3365500"/>
                  </a:lnTo>
                  <a:lnTo>
                    <a:pt x="1751651" y="3403600"/>
                  </a:lnTo>
                  <a:lnTo>
                    <a:pt x="1776220" y="3441700"/>
                  </a:lnTo>
                  <a:lnTo>
                    <a:pt x="1799977" y="3479800"/>
                  </a:lnTo>
                  <a:lnTo>
                    <a:pt x="1822907" y="3517900"/>
                  </a:lnTo>
                  <a:lnTo>
                    <a:pt x="1844997" y="3556000"/>
                  </a:lnTo>
                  <a:lnTo>
                    <a:pt x="1866238" y="3594100"/>
                  </a:lnTo>
                  <a:lnTo>
                    <a:pt x="1886615" y="3632200"/>
                  </a:lnTo>
                  <a:lnTo>
                    <a:pt x="1906117" y="3670300"/>
                  </a:lnTo>
                  <a:lnTo>
                    <a:pt x="1924733" y="3721100"/>
                  </a:lnTo>
                  <a:lnTo>
                    <a:pt x="1942448" y="3759200"/>
                  </a:lnTo>
                  <a:lnTo>
                    <a:pt x="1959253" y="3797300"/>
                  </a:lnTo>
                  <a:lnTo>
                    <a:pt x="1975133" y="3848100"/>
                  </a:lnTo>
                  <a:lnTo>
                    <a:pt x="1990076" y="3886200"/>
                  </a:lnTo>
                  <a:lnTo>
                    <a:pt x="2004071" y="3924300"/>
                  </a:lnTo>
                  <a:lnTo>
                    <a:pt x="2017106" y="3975100"/>
                  </a:lnTo>
                  <a:lnTo>
                    <a:pt x="2029169" y="4013200"/>
                  </a:lnTo>
                  <a:lnTo>
                    <a:pt x="2040247" y="4064000"/>
                  </a:lnTo>
                  <a:lnTo>
                    <a:pt x="2050327" y="4102100"/>
                  </a:lnTo>
                  <a:lnTo>
                    <a:pt x="2059397" y="4152900"/>
                  </a:lnTo>
                  <a:lnTo>
                    <a:pt x="2067447" y="4203700"/>
                  </a:lnTo>
                  <a:lnTo>
                    <a:pt x="2074462" y="4241800"/>
                  </a:lnTo>
                  <a:lnTo>
                    <a:pt x="2080432" y="4292600"/>
                  </a:lnTo>
                  <a:lnTo>
                    <a:pt x="2085345" y="4343400"/>
                  </a:lnTo>
                  <a:lnTo>
                    <a:pt x="2089185" y="4381500"/>
                  </a:lnTo>
                  <a:lnTo>
                    <a:pt x="2091945" y="4432300"/>
                  </a:lnTo>
                  <a:lnTo>
                    <a:pt x="2093610" y="4483100"/>
                  </a:lnTo>
                  <a:lnTo>
                    <a:pt x="2094166" y="4533900"/>
                  </a:lnTo>
                  <a:lnTo>
                    <a:pt x="2093606" y="4572000"/>
                  </a:lnTo>
                  <a:lnTo>
                    <a:pt x="2091928" y="4622800"/>
                  </a:lnTo>
                  <a:lnTo>
                    <a:pt x="2089151" y="4673600"/>
                  </a:lnTo>
                  <a:lnTo>
                    <a:pt x="2085281" y="4724400"/>
                  </a:lnTo>
                  <a:lnTo>
                    <a:pt x="2080337" y="4762500"/>
                  </a:lnTo>
                  <a:lnTo>
                    <a:pt x="2074326" y="4813300"/>
                  </a:lnTo>
                  <a:lnTo>
                    <a:pt x="2067264" y="4864100"/>
                  </a:lnTo>
                  <a:lnTo>
                    <a:pt x="2059162" y="4902200"/>
                  </a:lnTo>
                  <a:lnTo>
                    <a:pt x="2050034" y="4953000"/>
                  </a:lnTo>
                  <a:lnTo>
                    <a:pt x="2039890" y="4991100"/>
                  </a:lnTo>
                  <a:lnTo>
                    <a:pt x="2028746" y="5041900"/>
                  </a:lnTo>
                  <a:lnTo>
                    <a:pt x="2016611" y="5092700"/>
                  </a:lnTo>
                  <a:lnTo>
                    <a:pt x="2003502" y="5130800"/>
                  </a:lnTo>
                  <a:lnTo>
                    <a:pt x="1989425" y="5168900"/>
                  </a:lnTo>
                  <a:lnTo>
                    <a:pt x="1974400" y="5219700"/>
                  </a:lnTo>
                  <a:lnTo>
                    <a:pt x="1958434" y="5257800"/>
                  </a:lnTo>
                  <a:lnTo>
                    <a:pt x="1941541" y="5308600"/>
                  </a:lnTo>
                  <a:lnTo>
                    <a:pt x="1923736" y="5346700"/>
                  </a:lnTo>
                  <a:lnTo>
                    <a:pt x="1905027" y="5384800"/>
                  </a:lnTo>
                  <a:lnTo>
                    <a:pt x="1885431" y="5422900"/>
                  </a:lnTo>
                  <a:lnTo>
                    <a:pt x="1864959" y="5473700"/>
                  </a:lnTo>
                  <a:lnTo>
                    <a:pt x="1843622" y="5511800"/>
                  </a:lnTo>
                  <a:lnTo>
                    <a:pt x="1821434" y="5549900"/>
                  </a:lnTo>
                  <a:lnTo>
                    <a:pt x="1798407" y="5588000"/>
                  </a:lnTo>
                  <a:lnTo>
                    <a:pt x="1774555" y="5626100"/>
                  </a:lnTo>
                  <a:lnTo>
                    <a:pt x="1749889" y="5664200"/>
                  </a:lnTo>
                  <a:lnTo>
                    <a:pt x="1724422" y="5702300"/>
                  </a:lnTo>
                  <a:lnTo>
                    <a:pt x="1698166" y="5740400"/>
                  </a:lnTo>
                  <a:lnTo>
                    <a:pt x="1671135" y="5765800"/>
                  </a:lnTo>
                  <a:lnTo>
                    <a:pt x="1643340" y="5803900"/>
                  </a:lnTo>
                  <a:lnTo>
                    <a:pt x="1614794" y="5842000"/>
                  </a:lnTo>
                  <a:lnTo>
                    <a:pt x="1585512" y="5880100"/>
                  </a:lnTo>
                  <a:lnTo>
                    <a:pt x="1555502" y="5905500"/>
                  </a:lnTo>
                  <a:lnTo>
                    <a:pt x="1524779" y="5943600"/>
                  </a:lnTo>
                  <a:lnTo>
                    <a:pt x="1493356" y="5969000"/>
                  </a:lnTo>
                  <a:lnTo>
                    <a:pt x="1461245" y="6007100"/>
                  </a:lnTo>
                  <a:lnTo>
                    <a:pt x="1428459" y="6032500"/>
                  </a:lnTo>
                  <a:lnTo>
                    <a:pt x="1395008" y="6070600"/>
                  </a:lnTo>
                  <a:lnTo>
                    <a:pt x="1360909" y="6096000"/>
                  </a:lnTo>
                  <a:lnTo>
                    <a:pt x="1326172" y="6121400"/>
                  </a:lnTo>
                  <a:lnTo>
                    <a:pt x="1290808" y="6146800"/>
                  </a:lnTo>
                  <a:lnTo>
                    <a:pt x="1254832" y="6184900"/>
                  </a:lnTo>
                  <a:lnTo>
                    <a:pt x="1218257" y="6210300"/>
                  </a:lnTo>
                  <a:lnTo>
                    <a:pt x="1181093" y="6235700"/>
                  </a:lnTo>
                  <a:lnTo>
                    <a:pt x="1143355" y="6261100"/>
                  </a:lnTo>
                  <a:lnTo>
                    <a:pt x="1105054" y="6273800"/>
                  </a:lnTo>
                  <a:lnTo>
                    <a:pt x="1026814" y="6324600"/>
                  </a:lnTo>
                  <a:lnTo>
                    <a:pt x="986901" y="6350000"/>
                  </a:lnTo>
                  <a:lnTo>
                    <a:pt x="946476" y="6362700"/>
                  </a:lnTo>
                  <a:lnTo>
                    <a:pt x="905551" y="6388100"/>
                  </a:lnTo>
                  <a:lnTo>
                    <a:pt x="864139" y="6400800"/>
                  </a:lnTo>
                  <a:lnTo>
                    <a:pt x="822252" y="6426200"/>
                  </a:lnTo>
                  <a:lnTo>
                    <a:pt x="693868" y="6464300"/>
                  </a:lnTo>
                  <a:lnTo>
                    <a:pt x="650209" y="6489700"/>
                  </a:lnTo>
                  <a:lnTo>
                    <a:pt x="561666" y="6515100"/>
                  </a:lnTo>
                  <a:lnTo>
                    <a:pt x="516807" y="6515100"/>
                  </a:lnTo>
                  <a:lnTo>
                    <a:pt x="380039" y="6553200"/>
                  </a:lnTo>
                  <a:lnTo>
                    <a:pt x="333758" y="6553200"/>
                  </a:lnTo>
                  <a:lnTo>
                    <a:pt x="287156" y="6565900"/>
                  </a:lnTo>
                  <a:lnTo>
                    <a:pt x="193026" y="6565900"/>
                  </a:lnTo>
                  <a:lnTo>
                    <a:pt x="145527" y="6578600"/>
                  </a:lnTo>
                  <a:lnTo>
                    <a:pt x="0" y="6578600"/>
                  </a:lnTo>
                  <a:lnTo>
                    <a:pt x="0" y="9080500"/>
                  </a:lnTo>
                  <a:lnTo>
                    <a:pt x="337350" y="9080500"/>
                  </a:lnTo>
                  <a:lnTo>
                    <a:pt x="384848" y="9067800"/>
                  </a:lnTo>
                  <a:lnTo>
                    <a:pt x="479443" y="9067800"/>
                  </a:lnTo>
                  <a:lnTo>
                    <a:pt x="526535" y="9055100"/>
                  </a:lnTo>
                  <a:lnTo>
                    <a:pt x="620295" y="9055100"/>
                  </a:lnTo>
                  <a:lnTo>
                    <a:pt x="666959" y="9042400"/>
                  </a:lnTo>
                  <a:lnTo>
                    <a:pt x="713476" y="9042400"/>
                  </a:lnTo>
                  <a:lnTo>
                    <a:pt x="759841" y="9029700"/>
                  </a:lnTo>
                  <a:lnTo>
                    <a:pt x="806055" y="9029700"/>
                  </a:lnTo>
                  <a:lnTo>
                    <a:pt x="898013" y="9004300"/>
                  </a:lnTo>
                  <a:lnTo>
                    <a:pt x="943754" y="9004300"/>
                  </a:lnTo>
                  <a:lnTo>
                    <a:pt x="1169963" y="8940800"/>
                  </a:lnTo>
                  <a:lnTo>
                    <a:pt x="1214688" y="8940800"/>
                  </a:lnTo>
                  <a:lnTo>
                    <a:pt x="1391790" y="8890000"/>
                  </a:lnTo>
                  <a:lnTo>
                    <a:pt x="1435604" y="8864600"/>
                  </a:lnTo>
                  <a:lnTo>
                    <a:pt x="1651760" y="8813800"/>
                  </a:lnTo>
                  <a:lnTo>
                    <a:pt x="1694394" y="8788400"/>
                  </a:lnTo>
                  <a:lnTo>
                    <a:pt x="1779041" y="8763000"/>
                  </a:lnTo>
                  <a:lnTo>
                    <a:pt x="1821051" y="8737600"/>
                  </a:lnTo>
                  <a:lnTo>
                    <a:pt x="1862848" y="8724900"/>
                  </a:lnTo>
                  <a:lnTo>
                    <a:pt x="1904431" y="8699500"/>
                  </a:lnTo>
                  <a:lnTo>
                    <a:pt x="1945794" y="8686800"/>
                  </a:lnTo>
                  <a:lnTo>
                    <a:pt x="1986937" y="8661400"/>
                  </a:lnTo>
                  <a:lnTo>
                    <a:pt x="2027858" y="8648700"/>
                  </a:lnTo>
                  <a:lnTo>
                    <a:pt x="2068554" y="8623300"/>
                  </a:lnTo>
                  <a:lnTo>
                    <a:pt x="2109021" y="8610600"/>
                  </a:lnTo>
                  <a:lnTo>
                    <a:pt x="2189264" y="8559800"/>
                  </a:lnTo>
                  <a:lnTo>
                    <a:pt x="2229032" y="8547100"/>
                  </a:lnTo>
                  <a:lnTo>
                    <a:pt x="2346902" y="8470900"/>
                  </a:lnTo>
                  <a:lnTo>
                    <a:pt x="2385705" y="8458200"/>
                  </a:lnTo>
                  <a:lnTo>
                    <a:pt x="2424259" y="8432800"/>
                  </a:lnTo>
                  <a:lnTo>
                    <a:pt x="2575951" y="8331200"/>
                  </a:lnTo>
                  <a:lnTo>
                    <a:pt x="2723475" y="8216900"/>
                  </a:lnTo>
                  <a:lnTo>
                    <a:pt x="2831288" y="8140700"/>
                  </a:lnTo>
                  <a:lnTo>
                    <a:pt x="2866674" y="8102600"/>
                  </a:lnTo>
                  <a:lnTo>
                    <a:pt x="2971138" y="8026400"/>
                  </a:lnTo>
                  <a:lnTo>
                    <a:pt x="3005386" y="7988300"/>
                  </a:lnTo>
                  <a:lnTo>
                    <a:pt x="3073010" y="7937500"/>
                  </a:lnTo>
                  <a:lnTo>
                    <a:pt x="3106379" y="7899400"/>
                  </a:lnTo>
                  <a:lnTo>
                    <a:pt x="3172222" y="7848600"/>
                  </a:lnTo>
                  <a:lnTo>
                    <a:pt x="3204691" y="7810500"/>
                  </a:lnTo>
                  <a:lnTo>
                    <a:pt x="3236855" y="7785100"/>
                  </a:lnTo>
                  <a:lnTo>
                    <a:pt x="3268710" y="7747000"/>
                  </a:lnTo>
                  <a:lnTo>
                    <a:pt x="3300255" y="7721600"/>
                  </a:lnTo>
                  <a:lnTo>
                    <a:pt x="3331486" y="7683500"/>
                  </a:lnTo>
                  <a:lnTo>
                    <a:pt x="3362402" y="7658100"/>
                  </a:lnTo>
                  <a:lnTo>
                    <a:pt x="3393001" y="7620000"/>
                  </a:lnTo>
                  <a:lnTo>
                    <a:pt x="3423278" y="7581900"/>
                  </a:lnTo>
                  <a:lnTo>
                    <a:pt x="3453234" y="7556500"/>
                  </a:lnTo>
                  <a:lnTo>
                    <a:pt x="3482864" y="7518400"/>
                  </a:lnTo>
                  <a:lnTo>
                    <a:pt x="3512167" y="7480300"/>
                  </a:lnTo>
                  <a:lnTo>
                    <a:pt x="3541137" y="7454900"/>
                  </a:lnTo>
                  <a:lnTo>
                    <a:pt x="3569775" y="7416800"/>
                  </a:lnTo>
                  <a:lnTo>
                    <a:pt x="3598076" y="7378700"/>
                  </a:lnTo>
                  <a:lnTo>
                    <a:pt x="3626041" y="7353300"/>
                  </a:lnTo>
                  <a:lnTo>
                    <a:pt x="3653666" y="7315200"/>
                  </a:lnTo>
                  <a:lnTo>
                    <a:pt x="3680946" y="7277100"/>
                  </a:lnTo>
                  <a:lnTo>
                    <a:pt x="3707883" y="7239000"/>
                  </a:lnTo>
                  <a:lnTo>
                    <a:pt x="3734470" y="7200900"/>
                  </a:lnTo>
                  <a:lnTo>
                    <a:pt x="3760707" y="7162800"/>
                  </a:lnTo>
                  <a:lnTo>
                    <a:pt x="3786592" y="7137400"/>
                  </a:lnTo>
                  <a:lnTo>
                    <a:pt x="3812120" y="7099300"/>
                  </a:lnTo>
                  <a:lnTo>
                    <a:pt x="3837292" y="7061200"/>
                  </a:lnTo>
                  <a:lnTo>
                    <a:pt x="3862101" y="7023100"/>
                  </a:lnTo>
                  <a:lnTo>
                    <a:pt x="3886549" y="6985000"/>
                  </a:lnTo>
                  <a:lnTo>
                    <a:pt x="3910629" y="6946900"/>
                  </a:lnTo>
                  <a:lnTo>
                    <a:pt x="3934344" y="6908800"/>
                  </a:lnTo>
                  <a:lnTo>
                    <a:pt x="3957687" y="6870700"/>
                  </a:lnTo>
                  <a:lnTo>
                    <a:pt x="3980657" y="6832600"/>
                  </a:lnTo>
                  <a:lnTo>
                    <a:pt x="4003250" y="6794500"/>
                  </a:lnTo>
                  <a:lnTo>
                    <a:pt x="4025469" y="6743700"/>
                  </a:lnTo>
                  <a:lnTo>
                    <a:pt x="4047304" y="6705600"/>
                  </a:lnTo>
                  <a:lnTo>
                    <a:pt x="4068756" y="6667500"/>
                  </a:lnTo>
                  <a:lnTo>
                    <a:pt x="4089824" y="6629400"/>
                  </a:lnTo>
                  <a:lnTo>
                    <a:pt x="4110502" y="6591300"/>
                  </a:lnTo>
                  <a:lnTo>
                    <a:pt x="4130791" y="6553200"/>
                  </a:lnTo>
                  <a:lnTo>
                    <a:pt x="4150686" y="6502400"/>
                  </a:lnTo>
                  <a:lnTo>
                    <a:pt x="4170187" y="6464300"/>
                  </a:lnTo>
                  <a:lnTo>
                    <a:pt x="4189289" y="6426200"/>
                  </a:lnTo>
                  <a:lnTo>
                    <a:pt x="4207990" y="6388100"/>
                  </a:lnTo>
                  <a:lnTo>
                    <a:pt x="4226289" y="6337300"/>
                  </a:lnTo>
                  <a:lnTo>
                    <a:pt x="4244181" y="6299200"/>
                  </a:lnTo>
                  <a:lnTo>
                    <a:pt x="4261666" y="6261100"/>
                  </a:lnTo>
                  <a:lnTo>
                    <a:pt x="4278740" y="6223000"/>
                  </a:lnTo>
                  <a:lnTo>
                    <a:pt x="4295400" y="6172200"/>
                  </a:lnTo>
                  <a:lnTo>
                    <a:pt x="4311646" y="6134100"/>
                  </a:lnTo>
                  <a:lnTo>
                    <a:pt x="4327474" y="6083300"/>
                  </a:lnTo>
                  <a:lnTo>
                    <a:pt x="4342879" y="6045200"/>
                  </a:lnTo>
                  <a:lnTo>
                    <a:pt x="4357864" y="6007100"/>
                  </a:lnTo>
                  <a:lnTo>
                    <a:pt x="4372422" y="5956300"/>
                  </a:lnTo>
                  <a:lnTo>
                    <a:pt x="4386552" y="5918200"/>
                  </a:lnTo>
                  <a:lnTo>
                    <a:pt x="4400251" y="5867400"/>
                  </a:lnTo>
                  <a:lnTo>
                    <a:pt x="4413516" y="5829300"/>
                  </a:lnTo>
                  <a:lnTo>
                    <a:pt x="4426346" y="5778500"/>
                  </a:lnTo>
                  <a:lnTo>
                    <a:pt x="4438740" y="5740400"/>
                  </a:lnTo>
                  <a:lnTo>
                    <a:pt x="4450692" y="5689600"/>
                  </a:lnTo>
                  <a:lnTo>
                    <a:pt x="4462200" y="5651500"/>
                  </a:lnTo>
                  <a:lnTo>
                    <a:pt x="4473262" y="5600700"/>
                  </a:lnTo>
                  <a:lnTo>
                    <a:pt x="4483878" y="5562600"/>
                  </a:lnTo>
                  <a:lnTo>
                    <a:pt x="4494042" y="5511800"/>
                  </a:lnTo>
                  <a:lnTo>
                    <a:pt x="4503752" y="5473700"/>
                  </a:lnTo>
                  <a:lnTo>
                    <a:pt x="4513008" y="5422900"/>
                  </a:lnTo>
                  <a:lnTo>
                    <a:pt x="4521804" y="5384800"/>
                  </a:lnTo>
                  <a:lnTo>
                    <a:pt x="4530142" y="5334000"/>
                  </a:lnTo>
                  <a:lnTo>
                    <a:pt x="4538014" y="5283200"/>
                  </a:lnTo>
                  <a:lnTo>
                    <a:pt x="4545422" y="5245100"/>
                  </a:lnTo>
                  <a:lnTo>
                    <a:pt x="4552363" y="5194300"/>
                  </a:lnTo>
                  <a:lnTo>
                    <a:pt x="4558831" y="5143500"/>
                  </a:lnTo>
                  <a:lnTo>
                    <a:pt x="4564827" y="5105400"/>
                  </a:lnTo>
                  <a:lnTo>
                    <a:pt x="4570346" y="5054600"/>
                  </a:lnTo>
                  <a:lnTo>
                    <a:pt x="4575388" y="5003800"/>
                  </a:lnTo>
                  <a:lnTo>
                    <a:pt x="4579951" y="4965700"/>
                  </a:lnTo>
                  <a:lnTo>
                    <a:pt x="4584028" y="4914900"/>
                  </a:lnTo>
                  <a:lnTo>
                    <a:pt x="4587619" y="4864100"/>
                  </a:lnTo>
                  <a:lnTo>
                    <a:pt x="4590723" y="4813300"/>
                  </a:lnTo>
                  <a:lnTo>
                    <a:pt x="4593338" y="4775200"/>
                  </a:lnTo>
                  <a:lnTo>
                    <a:pt x="4595458" y="4724400"/>
                  </a:lnTo>
                  <a:lnTo>
                    <a:pt x="4597082" y="4673600"/>
                  </a:lnTo>
                  <a:lnTo>
                    <a:pt x="4598207" y="4622800"/>
                  </a:lnTo>
                  <a:lnTo>
                    <a:pt x="4598833" y="4584700"/>
                  </a:lnTo>
                  <a:lnTo>
                    <a:pt x="4598955" y="4533900"/>
                  </a:lnTo>
                  <a:lnTo>
                    <a:pt x="4598704" y="4483100"/>
                  </a:lnTo>
                  <a:lnTo>
                    <a:pt x="4597955" y="4432300"/>
                  </a:lnTo>
                  <a:lnTo>
                    <a:pt x="4596706" y="4381500"/>
                  </a:lnTo>
                  <a:lnTo>
                    <a:pt x="4594962" y="4343400"/>
                  </a:lnTo>
                  <a:lnTo>
                    <a:pt x="4592727" y="4292600"/>
                  </a:lnTo>
                  <a:lnTo>
                    <a:pt x="4590002" y="4241800"/>
                  </a:lnTo>
                  <a:lnTo>
                    <a:pt x="4586789" y="4191000"/>
                  </a:lnTo>
                  <a:lnTo>
                    <a:pt x="4583092" y="4152900"/>
                  </a:lnTo>
                  <a:lnTo>
                    <a:pt x="4578910" y="4102100"/>
                  </a:lnTo>
                  <a:lnTo>
                    <a:pt x="4574249" y="4051300"/>
                  </a:lnTo>
                  <a:lnTo>
                    <a:pt x="4569110" y="4013200"/>
                  </a:lnTo>
                  <a:lnTo>
                    <a:pt x="4563496" y="3962400"/>
                  </a:lnTo>
                  <a:lnTo>
                    <a:pt x="4557409" y="3911600"/>
                  </a:lnTo>
                  <a:lnTo>
                    <a:pt x="4550851" y="3873500"/>
                  </a:lnTo>
                  <a:lnTo>
                    <a:pt x="4543827" y="3822700"/>
                  </a:lnTo>
                  <a:lnTo>
                    <a:pt x="4536338" y="3771900"/>
                  </a:lnTo>
                  <a:lnTo>
                    <a:pt x="4528385" y="3733800"/>
                  </a:lnTo>
                  <a:lnTo>
                    <a:pt x="4519971" y="3683000"/>
                  </a:lnTo>
                  <a:lnTo>
                    <a:pt x="4511100" y="3632200"/>
                  </a:lnTo>
                  <a:lnTo>
                    <a:pt x="4501774" y="3594100"/>
                  </a:lnTo>
                  <a:lnTo>
                    <a:pt x="4491995" y="3543300"/>
                  </a:lnTo>
                  <a:lnTo>
                    <a:pt x="4481765" y="3505200"/>
                  </a:lnTo>
                  <a:lnTo>
                    <a:pt x="4471087" y="3454400"/>
                  </a:lnTo>
                  <a:lnTo>
                    <a:pt x="4459963" y="3416300"/>
                  </a:lnTo>
                  <a:lnTo>
                    <a:pt x="4448396" y="3365500"/>
                  </a:lnTo>
                  <a:lnTo>
                    <a:pt x="4436389" y="3327400"/>
                  </a:lnTo>
                  <a:lnTo>
                    <a:pt x="4423943" y="3276600"/>
                  </a:lnTo>
                  <a:lnTo>
                    <a:pt x="4411063" y="3238500"/>
                  </a:lnTo>
                  <a:lnTo>
                    <a:pt x="4397748" y="3187700"/>
                  </a:lnTo>
                  <a:lnTo>
                    <a:pt x="4384004" y="3149600"/>
                  </a:lnTo>
                  <a:lnTo>
                    <a:pt x="4369831" y="3098800"/>
                  </a:lnTo>
                  <a:lnTo>
                    <a:pt x="4355232" y="3060700"/>
                  </a:lnTo>
                  <a:lnTo>
                    <a:pt x="4340209" y="3022600"/>
                  </a:lnTo>
                  <a:lnTo>
                    <a:pt x="4324766" y="2971800"/>
                  </a:lnTo>
                  <a:lnTo>
                    <a:pt x="4308905" y="2933700"/>
                  </a:lnTo>
                  <a:lnTo>
                    <a:pt x="4292627" y="2882900"/>
                  </a:lnTo>
                  <a:lnTo>
                    <a:pt x="4275937" y="2844800"/>
                  </a:lnTo>
                  <a:lnTo>
                    <a:pt x="4258835" y="2806700"/>
                  </a:lnTo>
                  <a:lnTo>
                    <a:pt x="4241326" y="2768600"/>
                  </a:lnTo>
                  <a:lnTo>
                    <a:pt x="4223409" y="2717800"/>
                  </a:lnTo>
                  <a:lnTo>
                    <a:pt x="4205090" y="2679700"/>
                  </a:lnTo>
                  <a:lnTo>
                    <a:pt x="4186368" y="2641600"/>
                  </a:lnTo>
                  <a:lnTo>
                    <a:pt x="4167251" y="2590800"/>
                  </a:lnTo>
                  <a:lnTo>
                    <a:pt x="4147733" y="2552700"/>
                  </a:lnTo>
                  <a:lnTo>
                    <a:pt x="4127826" y="2514600"/>
                  </a:lnTo>
                  <a:lnTo>
                    <a:pt x="4107525" y="2476500"/>
                  </a:lnTo>
                  <a:lnTo>
                    <a:pt x="4086835" y="2438400"/>
                  </a:lnTo>
                  <a:lnTo>
                    <a:pt x="4065761" y="2400300"/>
                  </a:lnTo>
                  <a:lnTo>
                    <a:pt x="4044302" y="2349500"/>
                  </a:lnTo>
                  <a:lnTo>
                    <a:pt x="4022462" y="2311400"/>
                  </a:lnTo>
                  <a:lnTo>
                    <a:pt x="4000244" y="2273300"/>
                  </a:lnTo>
                  <a:lnTo>
                    <a:pt x="3977647" y="2235200"/>
                  </a:lnTo>
                  <a:lnTo>
                    <a:pt x="3954679" y="2197100"/>
                  </a:lnTo>
                  <a:lnTo>
                    <a:pt x="3931338" y="2159000"/>
                  </a:lnTo>
                  <a:lnTo>
                    <a:pt x="3907628" y="2120900"/>
                  </a:lnTo>
                  <a:lnTo>
                    <a:pt x="3883553" y="2082800"/>
                  </a:lnTo>
                  <a:lnTo>
                    <a:pt x="3859113" y="2044700"/>
                  </a:lnTo>
                  <a:lnTo>
                    <a:pt x="3834311" y="2006600"/>
                  </a:lnTo>
                  <a:lnTo>
                    <a:pt x="3809151" y="1968500"/>
                  </a:lnTo>
                  <a:lnTo>
                    <a:pt x="3783633" y="1930400"/>
                  </a:lnTo>
                  <a:lnTo>
                    <a:pt x="3757762" y="1892300"/>
                  </a:lnTo>
                  <a:lnTo>
                    <a:pt x="3731539" y="1866900"/>
                  </a:lnTo>
                  <a:lnTo>
                    <a:pt x="3704969" y="1828800"/>
                  </a:lnTo>
                  <a:lnTo>
                    <a:pt x="3678050" y="1790700"/>
                  </a:lnTo>
                  <a:lnTo>
                    <a:pt x="3650787" y="1752600"/>
                  </a:lnTo>
                  <a:lnTo>
                    <a:pt x="3623181" y="1714500"/>
                  </a:lnTo>
                  <a:lnTo>
                    <a:pt x="3595237" y="1689100"/>
                  </a:lnTo>
                  <a:lnTo>
                    <a:pt x="3566958" y="1651000"/>
                  </a:lnTo>
                  <a:lnTo>
                    <a:pt x="3538344" y="1612900"/>
                  </a:lnTo>
                  <a:lnTo>
                    <a:pt x="3509396" y="1574800"/>
                  </a:lnTo>
                  <a:lnTo>
                    <a:pt x="3480120" y="1549400"/>
                  </a:lnTo>
                  <a:lnTo>
                    <a:pt x="3450516" y="1511300"/>
                  </a:lnTo>
                  <a:lnTo>
                    <a:pt x="3420588" y="1473200"/>
                  </a:lnTo>
                  <a:lnTo>
                    <a:pt x="3390339" y="1447800"/>
                  </a:lnTo>
                  <a:lnTo>
                    <a:pt x="3359771" y="1409700"/>
                  </a:lnTo>
                  <a:lnTo>
                    <a:pt x="3328884" y="1384300"/>
                  </a:lnTo>
                  <a:lnTo>
                    <a:pt x="3297684" y="1346200"/>
                  </a:lnTo>
                  <a:lnTo>
                    <a:pt x="3266170" y="1320800"/>
                  </a:lnTo>
                  <a:lnTo>
                    <a:pt x="3234349" y="1282700"/>
                  </a:lnTo>
                  <a:lnTo>
                    <a:pt x="3202219" y="1257300"/>
                  </a:lnTo>
                  <a:lnTo>
                    <a:pt x="3169785" y="1219200"/>
                  </a:lnTo>
                  <a:lnTo>
                    <a:pt x="3137048" y="1193800"/>
                  </a:lnTo>
                  <a:lnTo>
                    <a:pt x="3104013" y="1155700"/>
                  </a:lnTo>
                  <a:lnTo>
                    <a:pt x="3037052" y="1104900"/>
                  </a:lnTo>
                  <a:lnTo>
                    <a:pt x="3003132" y="1066800"/>
                  </a:lnTo>
                  <a:lnTo>
                    <a:pt x="2899642" y="990600"/>
                  </a:lnTo>
                  <a:lnTo>
                    <a:pt x="2864576" y="952500"/>
                  </a:lnTo>
                  <a:lnTo>
                    <a:pt x="2793610" y="901700"/>
                  </a:lnTo>
                  <a:lnTo>
                    <a:pt x="2685102" y="825500"/>
                  </a:lnTo>
                  <a:lnTo>
                    <a:pt x="2536691" y="723900"/>
                  </a:lnTo>
                  <a:lnTo>
                    <a:pt x="2384158" y="622300"/>
                  </a:lnTo>
                  <a:lnTo>
                    <a:pt x="2345397" y="609600"/>
                  </a:lnTo>
                  <a:lnTo>
                    <a:pt x="2227657" y="533400"/>
                  </a:lnTo>
                  <a:lnTo>
                    <a:pt x="2187931" y="520700"/>
                  </a:lnTo>
                  <a:lnTo>
                    <a:pt x="2107777" y="469900"/>
                  </a:lnTo>
                  <a:lnTo>
                    <a:pt x="2067351" y="457200"/>
                  </a:lnTo>
                  <a:lnTo>
                    <a:pt x="2026699" y="431800"/>
                  </a:lnTo>
                  <a:lnTo>
                    <a:pt x="1985821" y="419100"/>
                  </a:lnTo>
                  <a:lnTo>
                    <a:pt x="1944719" y="393700"/>
                  </a:lnTo>
                  <a:lnTo>
                    <a:pt x="1903397" y="381000"/>
                  </a:lnTo>
                  <a:lnTo>
                    <a:pt x="1861855" y="355600"/>
                  </a:lnTo>
                  <a:lnTo>
                    <a:pt x="1820100" y="342900"/>
                  </a:lnTo>
                  <a:lnTo>
                    <a:pt x="1778130" y="317500"/>
                  </a:lnTo>
                  <a:lnTo>
                    <a:pt x="1693562" y="292100"/>
                  </a:lnTo>
                  <a:lnTo>
                    <a:pt x="1650968" y="266700"/>
                  </a:lnTo>
                  <a:lnTo>
                    <a:pt x="1478583" y="215900"/>
                  </a:lnTo>
                  <a:lnTo>
                    <a:pt x="1434997" y="190500"/>
                  </a:lnTo>
                  <a:lnTo>
                    <a:pt x="1169555" y="114300"/>
                  </a:lnTo>
                  <a:lnTo>
                    <a:pt x="1124684" y="114300"/>
                  </a:lnTo>
                  <a:lnTo>
                    <a:pt x="943489" y="63500"/>
                  </a:lnTo>
                  <a:lnTo>
                    <a:pt x="897773" y="63500"/>
                  </a:lnTo>
                  <a:lnTo>
                    <a:pt x="805863" y="38100"/>
                  </a:lnTo>
                  <a:lnTo>
                    <a:pt x="759672" y="38100"/>
                  </a:lnTo>
                  <a:lnTo>
                    <a:pt x="713327" y="25400"/>
                  </a:lnTo>
                  <a:lnTo>
                    <a:pt x="666830" y="25400"/>
                  </a:lnTo>
                  <a:lnTo>
                    <a:pt x="620184" y="12700"/>
                  </a:lnTo>
                  <a:lnTo>
                    <a:pt x="573392" y="12700"/>
                  </a:lnTo>
                  <a:lnTo>
                    <a:pt x="52645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36087" y="7438459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909918" y="0"/>
                  </a:moveTo>
                  <a:lnTo>
                    <a:pt x="831850" y="3354"/>
                  </a:lnTo>
                  <a:lnTo>
                    <a:pt x="787460" y="8276"/>
                  </a:lnTo>
                  <a:lnTo>
                    <a:pt x="743366" y="15370"/>
                  </a:lnTo>
                  <a:lnTo>
                    <a:pt x="699674" y="24621"/>
                  </a:lnTo>
                  <a:lnTo>
                    <a:pt x="656488" y="36003"/>
                  </a:lnTo>
                  <a:lnTo>
                    <a:pt x="613914" y="49490"/>
                  </a:lnTo>
                  <a:lnTo>
                    <a:pt x="572048" y="65051"/>
                  </a:lnTo>
                  <a:lnTo>
                    <a:pt x="531000" y="82647"/>
                  </a:lnTo>
                  <a:lnTo>
                    <a:pt x="490866" y="102237"/>
                  </a:lnTo>
                  <a:lnTo>
                    <a:pt x="451738" y="123771"/>
                  </a:lnTo>
                  <a:lnTo>
                    <a:pt x="413716" y="147200"/>
                  </a:lnTo>
                  <a:lnTo>
                    <a:pt x="376889" y="172467"/>
                  </a:lnTo>
                  <a:lnTo>
                    <a:pt x="341346" y="199509"/>
                  </a:lnTo>
                  <a:lnTo>
                    <a:pt x="307173" y="228264"/>
                  </a:lnTo>
                  <a:lnTo>
                    <a:pt x="274452" y="258659"/>
                  </a:lnTo>
                  <a:lnTo>
                    <a:pt x="243262" y="290625"/>
                  </a:lnTo>
                  <a:lnTo>
                    <a:pt x="213677" y="324082"/>
                  </a:lnTo>
                  <a:lnTo>
                    <a:pt x="185770" y="358952"/>
                  </a:lnTo>
                  <a:lnTo>
                    <a:pt x="159608" y="395147"/>
                  </a:lnTo>
                  <a:lnTo>
                    <a:pt x="135253" y="432582"/>
                  </a:lnTo>
                  <a:lnTo>
                    <a:pt x="112764" y="471168"/>
                  </a:lnTo>
                  <a:lnTo>
                    <a:pt x="92196" y="510813"/>
                  </a:lnTo>
                  <a:lnTo>
                    <a:pt x="73599" y="551416"/>
                  </a:lnTo>
                  <a:lnTo>
                    <a:pt x="57014" y="592884"/>
                  </a:lnTo>
                  <a:lnTo>
                    <a:pt x="42485" y="635116"/>
                  </a:lnTo>
                  <a:lnTo>
                    <a:pt x="30046" y="678011"/>
                  </a:lnTo>
                  <a:lnTo>
                    <a:pt x="19728" y="721462"/>
                  </a:lnTo>
                  <a:lnTo>
                    <a:pt x="11553" y="765368"/>
                  </a:lnTo>
                  <a:lnTo>
                    <a:pt x="5542" y="809624"/>
                  </a:lnTo>
                  <a:lnTo>
                    <a:pt x="1710" y="854120"/>
                  </a:lnTo>
                  <a:lnTo>
                    <a:pt x="66" y="898752"/>
                  </a:lnTo>
                  <a:lnTo>
                    <a:pt x="0" y="909918"/>
                  </a:lnTo>
                  <a:lnTo>
                    <a:pt x="1094" y="954566"/>
                  </a:lnTo>
                  <a:lnTo>
                    <a:pt x="4378" y="999106"/>
                  </a:lnTo>
                  <a:lnTo>
                    <a:pt x="9846" y="1043433"/>
                  </a:lnTo>
                  <a:lnTo>
                    <a:pt x="17481" y="1087436"/>
                  </a:lnTo>
                  <a:lnTo>
                    <a:pt x="27268" y="1131011"/>
                  </a:lnTo>
                  <a:lnTo>
                    <a:pt x="39178" y="1174054"/>
                  </a:lnTo>
                  <a:lnTo>
                    <a:pt x="53188" y="1216459"/>
                  </a:lnTo>
                  <a:lnTo>
                    <a:pt x="69261" y="1258129"/>
                  </a:lnTo>
                  <a:lnTo>
                    <a:pt x="87360" y="1298959"/>
                  </a:lnTo>
                  <a:lnTo>
                    <a:pt x="107440" y="1338850"/>
                  </a:lnTo>
                  <a:lnTo>
                    <a:pt x="129453" y="1377712"/>
                  </a:lnTo>
                  <a:lnTo>
                    <a:pt x="153347" y="1415445"/>
                  </a:lnTo>
                  <a:lnTo>
                    <a:pt x="179063" y="1451957"/>
                  </a:lnTo>
                  <a:lnTo>
                    <a:pt x="206540" y="1487163"/>
                  </a:lnTo>
                  <a:lnTo>
                    <a:pt x="235712" y="1520983"/>
                  </a:lnTo>
                  <a:lnTo>
                    <a:pt x="266508" y="1553330"/>
                  </a:lnTo>
                  <a:lnTo>
                    <a:pt x="298853" y="1584125"/>
                  </a:lnTo>
                  <a:lnTo>
                    <a:pt x="332670" y="1613298"/>
                  </a:lnTo>
                  <a:lnTo>
                    <a:pt x="367878" y="1640772"/>
                  </a:lnTo>
                  <a:lnTo>
                    <a:pt x="404392" y="1666489"/>
                  </a:lnTo>
                  <a:lnTo>
                    <a:pt x="442125" y="1690382"/>
                  </a:lnTo>
                  <a:lnTo>
                    <a:pt x="480985" y="1712396"/>
                  </a:lnTo>
                  <a:lnTo>
                    <a:pt x="520875" y="1732475"/>
                  </a:lnTo>
                  <a:lnTo>
                    <a:pt x="561705" y="1750575"/>
                  </a:lnTo>
                  <a:lnTo>
                    <a:pt x="603376" y="1766648"/>
                  </a:lnTo>
                  <a:lnTo>
                    <a:pt x="645783" y="1780657"/>
                  </a:lnTo>
                  <a:lnTo>
                    <a:pt x="688826" y="1792571"/>
                  </a:lnTo>
                  <a:lnTo>
                    <a:pt x="732400" y="1802353"/>
                  </a:lnTo>
                  <a:lnTo>
                    <a:pt x="776404" y="1809989"/>
                  </a:lnTo>
                  <a:lnTo>
                    <a:pt x="820731" y="1815457"/>
                  </a:lnTo>
                  <a:lnTo>
                    <a:pt x="865270" y="1818743"/>
                  </a:lnTo>
                  <a:lnTo>
                    <a:pt x="909918" y="1819839"/>
                  </a:lnTo>
                  <a:lnTo>
                    <a:pt x="943408" y="1819223"/>
                  </a:lnTo>
                  <a:lnTo>
                    <a:pt x="987986" y="1816483"/>
                  </a:lnTo>
                  <a:lnTo>
                    <a:pt x="1032375" y="1811560"/>
                  </a:lnTo>
                  <a:lnTo>
                    <a:pt x="1076469" y="1804465"/>
                  </a:lnTo>
                  <a:lnTo>
                    <a:pt x="1120161" y="1795216"/>
                  </a:lnTo>
                  <a:lnTo>
                    <a:pt x="1163347" y="1783834"/>
                  </a:lnTo>
                  <a:lnTo>
                    <a:pt x="1205922" y="1770346"/>
                  </a:lnTo>
                  <a:lnTo>
                    <a:pt x="1247786" y="1754784"/>
                  </a:lnTo>
                  <a:lnTo>
                    <a:pt x="1288835" y="1737189"/>
                  </a:lnTo>
                  <a:lnTo>
                    <a:pt x="1328969" y="1717599"/>
                  </a:lnTo>
                  <a:lnTo>
                    <a:pt x="1368096" y="1696064"/>
                  </a:lnTo>
                  <a:lnTo>
                    <a:pt x="1406119" y="1672635"/>
                  </a:lnTo>
                  <a:lnTo>
                    <a:pt x="1442947" y="1647370"/>
                  </a:lnTo>
                  <a:lnTo>
                    <a:pt x="1478489" y="1620328"/>
                  </a:lnTo>
                  <a:lnTo>
                    <a:pt x="1512662" y="1591573"/>
                  </a:lnTo>
                  <a:lnTo>
                    <a:pt x="1545384" y="1561177"/>
                  </a:lnTo>
                  <a:lnTo>
                    <a:pt x="1576574" y="1529212"/>
                  </a:lnTo>
                  <a:lnTo>
                    <a:pt x="1606158" y="1495753"/>
                  </a:lnTo>
                  <a:lnTo>
                    <a:pt x="1634067" y="1460886"/>
                  </a:lnTo>
                  <a:lnTo>
                    <a:pt x="1660226" y="1424689"/>
                  </a:lnTo>
                  <a:lnTo>
                    <a:pt x="1684582" y="1387255"/>
                  </a:lnTo>
                  <a:lnTo>
                    <a:pt x="1707070" y="1348666"/>
                  </a:lnTo>
                  <a:lnTo>
                    <a:pt x="1727638" y="1309024"/>
                  </a:lnTo>
                  <a:lnTo>
                    <a:pt x="1746237" y="1268421"/>
                  </a:lnTo>
                  <a:lnTo>
                    <a:pt x="1762822" y="1226953"/>
                  </a:lnTo>
                  <a:lnTo>
                    <a:pt x="1777348" y="1184720"/>
                  </a:lnTo>
                  <a:lnTo>
                    <a:pt x="1789789" y="1141827"/>
                  </a:lnTo>
                  <a:lnTo>
                    <a:pt x="1800108" y="1098373"/>
                  </a:lnTo>
                  <a:lnTo>
                    <a:pt x="1808283" y="1054468"/>
                  </a:lnTo>
                  <a:lnTo>
                    <a:pt x="1814294" y="1010211"/>
                  </a:lnTo>
                  <a:lnTo>
                    <a:pt x="1818125" y="965715"/>
                  </a:lnTo>
                  <a:lnTo>
                    <a:pt x="1819770" y="921084"/>
                  </a:lnTo>
                  <a:lnTo>
                    <a:pt x="1819837" y="909918"/>
                  </a:lnTo>
                  <a:lnTo>
                    <a:pt x="1819222" y="876428"/>
                  </a:lnTo>
                  <a:lnTo>
                    <a:pt x="1816482" y="831849"/>
                  </a:lnTo>
                  <a:lnTo>
                    <a:pt x="1811559" y="787460"/>
                  </a:lnTo>
                  <a:lnTo>
                    <a:pt x="1804464" y="743366"/>
                  </a:lnTo>
                  <a:lnTo>
                    <a:pt x="1795216" y="699676"/>
                  </a:lnTo>
                  <a:lnTo>
                    <a:pt x="1783833" y="656488"/>
                  </a:lnTo>
                  <a:lnTo>
                    <a:pt x="1770344" y="613914"/>
                  </a:lnTo>
                  <a:lnTo>
                    <a:pt x="1754783" y="572049"/>
                  </a:lnTo>
                  <a:lnTo>
                    <a:pt x="1737188" y="531002"/>
                  </a:lnTo>
                  <a:lnTo>
                    <a:pt x="1717598" y="490866"/>
                  </a:lnTo>
                  <a:lnTo>
                    <a:pt x="1696063" y="451738"/>
                  </a:lnTo>
                  <a:lnTo>
                    <a:pt x="1672634" y="413716"/>
                  </a:lnTo>
                  <a:lnTo>
                    <a:pt x="1647369" y="376889"/>
                  </a:lnTo>
                  <a:lnTo>
                    <a:pt x="1620328" y="341346"/>
                  </a:lnTo>
                  <a:lnTo>
                    <a:pt x="1591572" y="307173"/>
                  </a:lnTo>
                  <a:lnTo>
                    <a:pt x="1561177" y="274452"/>
                  </a:lnTo>
                  <a:lnTo>
                    <a:pt x="1529212" y="243263"/>
                  </a:lnTo>
                  <a:lnTo>
                    <a:pt x="1495753" y="213678"/>
                  </a:lnTo>
                  <a:lnTo>
                    <a:pt x="1460886" y="185771"/>
                  </a:lnTo>
                  <a:lnTo>
                    <a:pt x="1424689" y="159609"/>
                  </a:lnTo>
                  <a:lnTo>
                    <a:pt x="1387254" y="135253"/>
                  </a:lnTo>
                  <a:lnTo>
                    <a:pt x="1348666" y="112764"/>
                  </a:lnTo>
                  <a:lnTo>
                    <a:pt x="1309024" y="92196"/>
                  </a:lnTo>
                  <a:lnTo>
                    <a:pt x="1268420" y="73599"/>
                  </a:lnTo>
                  <a:lnTo>
                    <a:pt x="1226950" y="57015"/>
                  </a:lnTo>
                  <a:lnTo>
                    <a:pt x="1184719" y="42486"/>
                  </a:lnTo>
                  <a:lnTo>
                    <a:pt x="1141826" y="30046"/>
                  </a:lnTo>
                  <a:lnTo>
                    <a:pt x="1098373" y="19728"/>
                  </a:lnTo>
                  <a:lnTo>
                    <a:pt x="1054468" y="11553"/>
                  </a:lnTo>
                  <a:lnTo>
                    <a:pt x="1010211" y="5543"/>
                  </a:lnTo>
                  <a:lnTo>
                    <a:pt x="965715" y="1710"/>
                  </a:lnTo>
                  <a:lnTo>
                    <a:pt x="921084" y="67"/>
                  </a:lnTo>
                  <a:lnTo>
                    <a:pt x="909918" y="0"/>
                  </a:lnTo>
                  <a:close/>
                </a:path>
              </a:pathLst>
            </a:custGeom>
            <a:solidFill>
              <a:srgbClr val="F08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83142" y="1769256"/>
            <a:ext cx="972171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6205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React</a:t>
            </a:r>
            <a:r>
              <a:rPr spc="-290" dirty="0"/>
              <a:t> </a:t>
            </a:r>
            <a:r>
              <a:rPr lang="en-US" spc="-100" dirty="0"/>
              <a:t>Hooks</a:t>
            </a:r>
            <a:endParaRPr spc="-1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22695" y="3287631"/>
            <a:ext cx="6118860" cy="3581400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560705" indent="-535940">
              <a:lnSpc>
                <a:spcPct val="100000"/>
              </a:lnSpc>
              <a:spcBef>
                <a:spcPts val="2300"/>
              </a:spcBef>
              <a:buFont typeface="Arial MT"/>
              <a:buChar char="●"/>
              <a:tabLst>
                <a:tab pos="560070" algn="l"/>
                <a:tab pos="560705" algn="l"/>
              </a:tabLst>
            </a:pPr>
            <a:r>
              <a:rPr lang="en-ID" sz="4000" b="1" spc="-5" dirty="0" err="1">
                <a:solidFill>
                  <a:srgbClr val="292929"/>
                </a:solidFill>
                <a:latin typeface="Georgia"/>
                <a:cs typeface="Georgia"/>
              </a:rPr>
              <a:t>useEffect</a:t>
            </a:r>
            <a:endParaRPr lang="en-ID" sz="4000" dirty="0">
              <a:latin typeface="Georgia"/>
              <a:cs typeface="Georgia"/>
            </a:endParaRPr>
          </a:p>
          <a:p>
            <a:pPr marL="560705" indent="-535940">
              <a:lnSpc>
                <a:spcPct val="100000"/>
              </a:lnSpc>
              <a:spcBef>
                <a:spcPts val="2200"/>
              </a:spcBef>
              <a:buFont typeface="Arial MT"/>
              <a:buChar char="●"/>
              <a:tabLst>
                <a:tab pos="560070" algn="l"/>
                <a:tab pos="560705" algn="l"/>
              </a:tabLst>
            </a:pPr>
            <a:r>
              <a:rPr lang="en-ID" sz="4000" b="1" spc="-5" dirty="0" err="1">
                <a:solidFill>
                  <a:srgbClr val="292929"/>
                </a:solidFill>
                <a:latin typeface="Georgia"/>
                <a:cs typeface="Georgia"/>
              </a:rPr>
              <a:t>useState</a:t>
            </a:r>
            <a:endParaRPr lang="en-ID" sz="4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lang="en-ID" sz="46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970"/>
              </a:spcBef>
            </a:pPr>
            <a:r>
              <a:rPr lang="en-ID" sz="4000" b="1" spc="-10" dirty="0">
                <a:solidFill>
                  <a:srgbClr val="292929"/>
                </a:solidFill>
                <a:latin typeface="Georgia"/>
                <a:cs typeface="Georgia"/>
              </a:rPr>
              <a:t>Masih</a:t>
            </a:r>
            <a:r>
              <a:rPr lang="en-ID" sz="4000" b="1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lang="en-ID" sz="4000" b="1" spc="-5" dirty="0" err="1">
                <a:solidFill>
                  <a:srgbClr val="292929"/>
                </a:solidFill>
                <a:latin typeface="Georgia"/>
                <a:cs typeface="Georgia"/>
              </a:rPr>
              <a:t>ada</a:t>
            </a:r>
            <a:r>
              <a:rPr lang="en-ID" sz="4000" b="1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lang="en-ID" sz="4000" b="1" spc="-10" dirty="0" err="1">
                <a:solidFill>
                  <a:srgbClr val="292929"/>
                </a:solidFill>
                <a:latin typeface="Georgia"/>
                <a:cs typeface="Georgia"/>
              </a:rPr>
              <a:t>banyak</a:t>
            </a:r>
            <a:r>
              <a:rPr lang="en-ID" sz="4000" b="1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lang="en-ID" sz="4000" b="1" spc="-10" dirty="0" err="1">
                <a:solidFill>
                  <a:srgbClr val="292929"/>
                </a:solidFill>
                <a:latin typeface="Georgia"/>
                <a:cs typeface="Georgia"/>
              </a:rPr>
              <a:t>lagi</a:t>
            </a:r>
            <a:r>
              <a:rPr lang="en-ID" sz="4000" b="1" spc="-10" dirty="0">
                <a:solidFill>
                  <a:srgbClr val="292929"/>
                </a:solidFill>
                <a:latin typeface="Georgia"/>
                <a:cs typeface="Georgia"/>
              </a:rPr>
              <a:t>..</a:t>
            </a:r>
            <a:endParaRPr lang="en-ID" sz="4000" dirty="0">
              <a:latin typeface="Georgia"/>
              <a:cs typeface="Georgi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ABF61A5-5FBB-46F7-6816-16E1604591D1}"/>
              </a:ext>
            </a:extLst>
          </p:cNvPr>
          <p:cNvSpPr txBox="1">
            <a:spLocks/>
          </p:cNvSpPr>
          <p:nvPr/>
        </p:nvSpPr>
        <p:spPr>
          <a:xfrm>
            <a:off x="4435542" y="1921656"/>
            <a:ext cx="972171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96205">
              <a:spcBef>
                <a:spcPts val="100"/>
              </a:spcBef>
            </a:pPr>
            <a:r>
              <a:rPr lang="en-ID" kern="0" spc="-85">
                <a:solidFill>
                  <a:schemeClr val="tx1"/>
                </a:solidFill>
              </a:rPr>
              <a:t>React</a:t>
            </a:r>
            <a:r>
              <a:rPr lang="en-ID" kern="0" spc="-290">
                <a:solidFill>
                  <a:schemeClr val="tx1"/>
                </a:solidFill>
              </a:rPr>
              <a:t> </a:t>
            </a:r>
            <a:r>
              <a:rPr lang="en-ID" kern="0" spc="-100">
                <a:solidFill>
                  <a:schemeClr val="tx1"/>
                </a:solidFill>
              </a:rPr>
              <a:t>Hooks</a:t>
            </a:r>
            <a:endParaRPr lang="en-ID" kern="0" spc="-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0"/>
            <a:ext cx="18288000" cy="2561590"/>
            <a:chOff x="-1" y="0"/>
            <a:chExt cx="18288000" cy="2561590"/>
          </a:xfrm>
        </p:grpSpPr>
        <p:sp>
          <p:nvSpPr>
            <p:cNvPr id="3" name="object 3"/>
            <p:cNvSpPr/>
            <p:nvPr/>
          </p:nvSpPr>
          <p:spPr>
            <a:xfrm>
              <a:off x="-1" y="0"/>
              <a:ext cx="18288000" cy="2561590"/>
            </a:xfrm>
            <a:custGeom>
              <a:avLst/>
              <a:gdLst/>
              <a:ahLst/>
              <a:cxnLst/>
              <a:rect l="l" t="t" r="r" b="b"/>
              <a:pathLst>
                <a:path w="18288000" h="2561590">
                  <a:moveTo>
                    <a:pt x="18288001" y="2561140"/>
                  </a:moveTo>
                  <a:lnTo>
                    <a:pt x="0" y="2561140"/>
                  </a:lnTo>
                  <a:lnTo>
                    <a:pt x="0" y="0"/>
                  </a:lnTo>
                  <a:lnTo>
                    <a:pt x="18288001" y="0"/>
                  </a:lnTo>
                  <a:lnTo>
                    <a:pt x="18288001" y="256114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23885" y="2"/>
              <a:ext cx="4162425" cy="2561590"/>
            </a:xfrm>
            <a:custGeom>
              <a:avLst/>
              <a:gdLst/>
              <a:ahLst/>
              <a:cxnLst/>
              <a:rect l="l" t="t" r="r" b="b"/>
              <a:pathLst>
                <a:path w="4162425" h="2561590">
                  <a:moveTo>
                    <a:pt x="4162412" y="0"/>
                  </a:moveTo>
                  <a:lnTo>
                    <a:pt x="4065549" y="679"/>
                  </a:lnTo>
                  <a:lnTo>
                    <a:pt x="3969219" y="2708"/>
                  </a:lnTo>
                  <a:lnTo>
                    <a:pt x="3873449" y="6074"/>
                  </a:lnTo>
                  <a:lnTo>
                    <a:pt x="3778275" y="10760"/>
                  </a:lnTo>
                  <a:lnTo>
                    <a:pt x="3683723" y="16752"/>
                  </a:lnTo>
                  <a:lnTo>
                    <a:pt x="3589794" y="24036"/>
                  </a:lnTo>
                  <a:lnTo>
                    <a:pt x="3496538" y="32594"/>
                  </a:lnTo>
                  <a:lnTo>
                    <a:pt x="3403955" y="42415"/>
                  </a:lnTo>
                  <a:lnTo>
                    <a:pt x="3312096" y="53483"/>
                  </a:lnTo>
                  <a:lnTo>
                    <a:pt x="3220961" y="65783"/>
                  </a:lnTo>
                  <a:lnTo>
                    <a:pt x="3130588" y="79301"/>
                  </a:lnTo>
                  <a:lnTo>
                    <a:pt x="3041002" y="94021"/>
                  </a:lnTo>
                  <a:lnTo>
                    <a:pt x="2952216" y="109929"/>
                  </a:lnTo>
                  <a:lnTo>
                    <a:pt x="2864256" y="127010"/>
                  </a:lnTo>
                  <a:lnTo>
                    <a:pt x="2777147" y="145251"/>
                  </a:lnTo>
                  <a:lnTo>
                    <a:pt x="2690926" y="164635"/>
                  </a:lnTo>
                  <a:lnTo>
                    <a:pt x="2605595" y="185148"/>
                  </a:lnTo>
                  <a:lnTo>
                    <a:pt x="2521204" y="206775"/>
                  </a:lnTo>
                  <a:lnTo>
                    <a:pt x="2437739" y="229501"/>
                  </a:lnTo>
                  <a:lnTo>
                    <a:pt x="2355265" y="253312"/>
                  </a:lnTo>
                  <a:lnTo>
                    <a:pt x="2273782" y="278196"/>
                  </a:lnTo>
                  <a:lnTo>
                    <a:pt x="2193328" y="304131"/>
                  </a:lnTo>
                  <a:lnTo>
                    <a:pt x="2113915" y="331110"/>
                  </a:lnTo>
                  <a:lnTo>
                    <a:pt x="2035568" y="359114"/>
                  </a:lnTo>
                  <a:lnTo>
                    <a:pt x="1958301" y="388131"/>
                  </a:lnTo>
                  <a:lnTo>
                    <a:pt x="1882165" y="418141"/>
                  </a:lnTo>
                  <a:lnTo>
                    <a:pt x="1807171" y="449134"/>
                  </a:lnTo>
                  <a:lnTo>
                    <a:pt x="1733334" y="481095"/>
                  </a:lnTo>
                  <a:lnTo>
                    <a:pt x="1696872" y="497433"/>
                  </a:lnTo>
                  <a:lnTo>
                    <a:pt x="1660702" y="514007"/>
                  </a:lnTo>
                  <a:lnTo>
                    <a:pt x="1624825" y="530816"/>
                  </a:lnTo>
                  <a:lnTo>
                    <a:pt x="1589265" y="547857"/>
                  </a:lnTo>
                  <a:lnTo>
                    <a:pt x="1554010" y="565129"/>
                  </a:lnTo>
                  <a:lnTo>
                    <a:pt x="1519072" y="582630"/>
                  </a:lnTo>
                  <a:lnTo>
                    <a:pt x="1484439" y="600358"/>
                  </a:lnTo>
                  <a:lnTo>
                    <a:pt x="1450136" y="618310"/>
                  </a:lnTo>
                  <a:lnTo>
                    <a:pt x="1416151" y="636487"/>
                  </a:lnTo>
                  <a:lnTo>
                    <a:pt x="1382483" y="654885"/>
                  </a:lnTo>
                  <a:lnTo>
                    <a:pt x="1349146" y="673503"/>
                  </a:lnTo>
                  <a:lnTo>
                    <a:pt x="1283474" y="711390"/>
                  </a:lnTo>
                  <a:lnTo>
                    <a:pt x="1219136" y="750133"/>
                  </a:lnTo>
                  <a:lnTo>
                    <a:pt x="1156169" y="789719"/>
                  </a:lnTo>
                  <a:lnTo>
                    <a:pt x="1094587" y="830131"/>
                  </a:lnTo>
                  <a:lnTo>
                    <a:pt x="1034440" y="871355"/>
                  </a:lnTo>
                  <a:lnTo>
                    <a:pt x="975715" y="913377"/>
                  </a:lnTo>
                  <a:lnTo>
                    <a:pt x="918463" y="956183"/>
                  </a:lnTo>
                  <a:lnTo>
                    <a:pt x="862698" y="999756"/>
                  </a:lnTo>
                  <a:lnTo>
                    <a:pt x="808443" y="1044082"/>
                  </a:lnTo>
                  <a:lnTo>
                    <a:pt x="755713" y="1089146"/>
                  </a:lnTo>
                  <a:lnTo>
                    <a:pt x="704557" y="1134936"/>
                  </a:lnTo>
                  <a:lnTo>
                    <a:pt x="654977" y="1181434"/>
                  </a:lnTo>
                  <a:lnTo>
                    <a:pt x="607009" y="1228627"/>
                  </a:lnTo>
                  <a:lnTo>
                    <a:pt x="560679" y="1276499"/>
                  </a:lnTo>
                  <a:lnTo>
                    <a:pt x="515988" y="1325037"/>
                  </a:lnTo>
                  <a:lnTo>
                    <a:pt x="472986" y="1374225"/>
                  </a:lnTo>
                  <a:lnTo>
                    <a:pt x="431698" y="1424048"/>
                  </a:lnTo>
                  <a:lnTo>
                    <a:pt x="392125" y="1474492"/>
                  </a:lnTo>
                  <a:lnTo>
                    <a:pt x="354304" y="1525543"/>
                  </a:lnTo>
                  <a:lnTo>
                    <a:pt x="318249" y="1577183"/>
                  </a:lnTo>
                  <a:lnTo>
                    <a:pt x="284010" y="1629401"/>
                  </a:lnTo>
                  <a:lnTo>
                    <a:pt x="251586" y="1682182"/>
                  </a:lnTo>
                  <a:lnTo>
                    <a:pt x="221005" y="1735508"/>
                  </a:lnTo>
                  <a:lnTo>
                    <a:pt x="192303" y="1789369"/>
                  </a:lnTo>
                  <a:lnTo>
                    <a:pt x="165493" y="1843745"/>
                  </a:lnTo>
                  <a:lnTo>
                    <a:pt x="140601" y="1898625"/>
                  </a:lnTo>
                  <a:lnTo>
                    <a:pt x="117652" y="1953994"/>
                  </a:lnTo>
                  <a:lnTo>
                    <a:pt x="96659" y="2009835"/>
                  </a:lnTo>
                  <a:lnTo>
                    <a:pt x="77673" y="2066136"/>
                  </a:lnTo>
                  <a:lnTo>
                    <a:pt x="60693" y="2122881"/>
                  </a:lnTo>
                  <a:lnTo>
                    <a:pt x="45758" y="2180055"/>
                  </a:lnTo>
                  <a:lnTo>
                    <a:pt x="32880" y="2237643"/>
                  </a:lnTo>
                  <a:lnTo>
                    <a:pt x="22085" y="2295631"/>
                  </a:lnTo>
                  <a:lnTo>
                    <a:pt x="13411" y="2354004"/>
                  </a:lnTo>
                  <a:lnTo>
                    <a:pt x="6857" y="2412748"/>
                  </a:lnTo>
                  <a:lnTo>
                    <a:pt x="2476" y="2471847"/>
                  </a:lnTo>
                  <a:lnTo>
                    <a:pt x="265" y="2531408"/>
                  </a:lnTo>
                  <a:lnTo>
                    <a:pt x="0" y="2561131"/>
                  </a:lnTo>
                  <a:lnTo>
                    <a:pt x="1853526" y="2561131"/>
                  </a:lnTo>
                  <a:lnTo>
                    <a:pt x="1854015" y="2531289"/>
                  </a:lnTo>
                  <a:lnTo>
                    <a:pt x="1855495" y="2501833"/>
                  </a:lnTo>
                  <a:lnTo>
                    <a:pt x="1861362" y="2443154"/>
                  </a:lnTo>
                  <a:lnTo>
                    <a:pt x="1871065" y="2385143"/>
                  </a:lnTo>
                  <a:lnTo>
                    <a:pt x="1884502" y="2327843"/>
                  </a:lnTo>
                  <a:lnTo>
                    <a:pt x="1901609" y="2271307"/>
                  </a:lnTo>
                  <a:lnTo>
                    <a:pt x="1922297" y="2215578"/>
                  </a:lnTo>
                  <a:lnTo>
                    <a:pt x="1946503" y="2160705"/>
                  </a:lnTo>
                  <a:lnTo>
                    <a:pt x="1974151" y="2106736"/>
                  </a:lnTo>
                  <a:lnTo>
                    <a:pt x="2005152" y="2053717"/>
                  </a:lnTo>
                  <a:lnTo>
                    <a:pt x="2039429" y="2001697"/>
                  </a:lnTo>
                  <a:lnTo>
                    <a:pt x="2076919" y="1950723"/>
                  </a:lnTo>
                  <a:lnTo>
                    <a:pt x="2117521" y="1900842"/>
                  </a:lnTo>
                  <a:lnTo>
                    <a:pt x="2161184" y="1852101"/>
                  </a:lnTo>
                  <a:lnTo>
                    <a:pt x="2207818" y="1804551"/>
                  </a:lnTo>
                  <a:lnTo>
                    <a:pt x="2257348" y="1758234"/>
                  </a:lnTo>
                  <a:lnTo>
                    <a:pt x="2309698" y="1713202"/>
                  </a:lnTo>
                  <a:lnTo>
                    <a:pt x="2364790" y="1669500"/>
                  </a:lnTo>
                  <a:lnTo>
                    <a:pt x="2422537" y="1627176"/>
                  </a:lnTo>
                  <a:lnTo>
                    <a:pt x="2482875" y="1586276"/>
                  </a:lnTo>
                  <a:lnTo>
                    <a:pt x="2545727" y="1546851"/>
                  </a:lnTo>
                  <a:lnTo>
                    <a:pt x="2611005" y="1508946"/>
                  </a:lnTo>
                  <a:lnTo>
                    <a:pt x="2644533" y="1490579"/>
                  </a:lnTo>
                  <a:lnTo>
                    <a:pt x="2678645" y="1472609"/>
                  </a:lnTo>
                  <a:lnTo>
                    <a:pt x="2713329" y="1455044"/>
                  </a:lnTo>
                  <a:lnTo>
                    <a:pt x="2748559" y="1437887"/>
                  </a:lnTo>
                  <a:lnTo>
                    <a:pt x="2784348" y="1421147"/>
                  </a:lnTo>
                  <a:lnTo>
                    <a:pt x="2820682" y="1404828"/>
                  </a:lnTo>
                  <a:lnTo>
                    <a:pt x="2857538" y="1388938"/>
                  </a:lnTo>
                  <a:lnTo>
                    <a:pt x="2894914" y="1373480"/>
                  </a:lnTo>
                  <a:lnTo>
                    <a:pt x="2932811" y="1358461"/>
                  </a:lnTo>
                  <a:lnTo>
                    <a:pt x="2971203" y="1343889"/>
                  </a:lnTo>
                  <a:lnTo>
                    <a:pt x="3010090" y="1329770"/>
                  </a:lnTo>
                  <a:lnTo>
                    <a:pt x="3049460" y="1316104"/>
                  </a:lnTo>
                  <a:lnTo>
                    <a:pt x="3089313" y="1302903"/>
                  </a:lnTo>
                  <a:lnTo>
                    <a:pt x="3129610" y="1290172"/>
                  </a:lnTo>
                  <a:lnTo>
                    <a:pt x="3170377" y="1277915"/>
                  </a:lnTo>
                  <a:lnTo>
                    <a:pt x="3211576" y="1266139"/>
                  </a:lnTo>
                  <a:lnTo>
                    <a:pt x="3253219" y="1254850"/>
                  </a:lnTo>
                  <a:lnTo>
                    <a:pt x="3295281" y="1244053"/>
                  </a:lnTo>
                  <a:lnTo>
                    <a:pt x="3337763" y="1233758"/>
                  </a:lnTo>
                  <a:lnTo>
                    <a:pt x="3380651" y="1223965"/>
                  </a:lnTo>
                  <a:lnTo>
                    <a:pt x="3423932" y="1214683"/>
                  </a:lnTo>
                  <a:lnTo>
                    <a:pt x="3467595" y="1205917"/>
                  </a:lnTo>
                  <a:lnTo>
                    <a:pt x="3511638" y="1197676"/>
                  </a:lnTo>
                  <a:lnTo>
                    <a:pt x="3556050" y="1189960"/>
                  </a:lnTo>
                  <a:lnTo>
                    <a:pt x="3600818" y="1182780"/>
                  </a:lnTo>
                  <a:lnTo>
                    <a:pt x="3645941" y="1176141"/>
                  </a:lnTo>
                  <a:lnTo>
                    <a:pt x="3691394" y="1170047"/>
                  </a:lnTo>
                  <a:lnTo>
                    <a:pt x="3737178" y="1164506"/>
                  </a:lnTo>
                  <a:lnTo>
                    <a:pt x="3783279" y="1159523"/>
                  </a:lnTo>
                  <a:lnTo>
                    <a:pt x="3829684" y="1155104"/>
                  </a:lnTo>
                  <a:lnTo>
                    <a:pt x="3876395" y="1151255"/>
                  </a:lnTo>
                  <a:lnTo>
                    <a:pt x="3923398" y="1147980"/>
                  </a:lnTo>
                  <a:lnTo>
                    <a:pt x="3970680" y="1145289"/>
                  </a:lnTo>
                  <a:lnTo>
                    <a:pt x="4018229" y="1143186"/>
                  </a:lnTo>
                  <a:lnTo>
                    <a:pt x="4066044" y="1141676"/>
                  </a:lnTo>
                  <a:lnTo>
                    <a:pt x="4114114" y="1140766"/>
                  </a:lnTo>
                  <a:lnTo>
                    <a:pt x="4162412" y="1140461"/>
                  </a:lnTo>
                  <a:lnTo>
                    <a:pt x="4162412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025" y="659349"/>
            <a:ext cx="48260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90" dirty="0">
                <a:solidFill>
                  <a:srgbClr val="FFFFFF"/>
                </a:solidFill>
                <a:latin typeface="Georgia"/>
                <a:cs typeface="Georgia"/>
              </a:rPr>
              <a:t>useState</a:t>
            </a:r>
            <a:endParaRPr sz="88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86925" y="2797561"/>
            <a:ext cx="846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1765" algn="l"/>
              </a:tabLst>
            </a:pPr>
            <a:r>
              <a:rPr sz="3600" b="1" spc="-10" dirty="0">
                <a:solidFill>
                  <a:srgbClr val="063763"/>
                </a:solidFill>
                <a:latin typeface="Trebuchet MS"/>
                <a:cs typeface="Trebuchet MS"/>
              </a:rPr>
              <a:t>const	</a:t>
            </a:r>
            <a:r>
              <a:rPr sz="3600" b="1" spc="-5" dirty="0">
                <a:solidFill>
                  <a:srgbClr val="262626"/>
                </a:solidFill>
                <a:latin typeface="Trebuchet MS"/>
                <a:cs typeface="Trebuchet MS"/>
              </a:rPr>
              <a:t>[</a:t>
            </a:r>
            <a:r>
              <a:rPr sz="3600" b="1" spc="-5" dirty="0">
                <a:solidFill>
                  <a:srgbClr val="3D85C6"/>
                </a:solidFill>
                <a:latin typeface="Trebuchet MS"/>
                <a:cs typeface="Trebuchet MS"/>
              </a:rPr>
              <a:t>gelas</a:t>
            </a:r>
            <a:r>
              <a:rPr sz="3600" b="1" spc="-5" dirty="0">
                <a:solidFill>
                  <a:srgbClr val="262626"/>
                </a:solidFill>
                <a:latin typeface="Trebuchet MS"/>
                <a:cs typeface="Trebuchet MS"/>
              </a:rPr>
              <a:t>,</a:t>
            </a:r>
            <a:r>
              <a:rPr sz="3600" b="1" spc="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3D85C6"/>
                </a:solidFill>
                <a:latin typeface="Trebuchet MS"/>
                <a:cs typeface="Trebuchet MS"/>
              </a:rPr>
              <a:t>setGelas</a:t>
            </a:r>
            <a:r>
              <a:rPr sz="3600" b="1" spc="-10" dirty="0">
                <a:solidFill>
                  <a:srgbClr val="262626"/>
                </a:solidFill>
                <a:latin typeface="Trebuchet MS"/>
                <a:cs typeface="Trebuchet MS"/>
              </a:rPr>
              <a:t>]</a:t>
            </a:r>
            <a:r>
              <a:rPr sz="3600" b="1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262626"/>
                </a:solidFill>
                <a:latin typeface="Trebuchet MS"/>
                <a:cs typeface="Trebuchet MS"/>
              </a:rPr>
              <a:t>=</a:t>
            </a:r>
            <a:r>
              <a:rPr sz="3600" b="1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F1C131"/>
                </a:solidFill>
                <a:latin typeface="Trebuchet MS"/>
                <a:cs typeface="Trebuchet MS"/>
              </a:rPr>
              <a:t>useState</a:t>
            </a:r>
            <a:r>
              <a:rPr sz="3600" b="1" spc="-10" dirty="0">
                <a:solidFill>
                  <a:srgbClr val="262626"/>
                </a:solidFill>
                <a:latin typeface="Trebuchet MS"/>
                <a:cs typeface="Trebuchet MS"/>
              </a:rPr>
              <a:t>(null)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9274" y="4319460"/>
            <a:ext cx="18649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63763"/>
                </a:solidFill>
                <a:latin typeface="Trebuchet MS"/>
                <a:cs typeface="Trebuchet MS"/>
              </a:rPr>
              <a:t>state</a:t>
            </a:r>
            <a:r>
              <a:rPr sz="2500" b="1" spc="-110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063763"/>
                </a:solidFill>
                <a:latin typeface="Trebuchet MS"/>
                <a:cs typeface="Trebuchet MS"/>
              </a:rPr>
              <a:t>~</a:t>
            </a:r>
            <a:r>
              <a:rPr sz="2500" b="1" spc="-100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spc="-5" dirty="0">
                <a:solidFill>
                  <a:srgbClr val="063763"/>
                </a:solidFill>
                <a:latin typeface="Trebuchet MS"/>
                <a:cs typeface="Trebuchet MS"/>
              </a:rPr>
              <a:t>gelas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5175" y="4888859"/>
            <a:ext cx="10125075" cy="420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848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63763"/>
                </a:solidFill>
                <a:latin typeface="Trebuchet MS"/>
                <a:cs typeface="Trebuchet MS"/>
              </a:rPr>
              <a:t>setState</a:t>
            </a:r>
            <a:r>
              <a:rPr sz="2500" b="1" spc="-75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063763"/>
                </a:solidFill>
                <a:latin typeface="Trebuchet MS"/>
                <a:cs typeface="Trebuchet MS"/>
              </a:rPr>
              <a:t>~</a:t>
            </a:r>
            <a:r>
              <a:rPr sz="2500" b="1" spc="-70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063763"/>
                </a:solidFill>
                <a:latin typeface="Trebuchet MS"/>
                <a:cs typeface="Trebuchet MS"/>
              </a:rPr>
              <a:t>menuang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999865" algn="l"/>
                <a:tab pos="8648065" algn="l"/>
              </a:tabLst>
            </a:pPr>
            <a:r>
              <a:rPr sz="3000" spc="-10" dirty="0">
                <a:latin typeface="Trebuchet MS"/>
                <a:cs typeface="Trebuchet MS"/>
              </a:rPr>
              <a:t>menset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value ke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state	</a:t>
            </a:r>
            <a:r>
              <a:rPr sz="3000" dirty="0">
                <a:latin typeface="Trebuchet MS"/>
                <a:cs typeface="Trebuchet MS"/>
              </a:rPr>
              <a:t>~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menuangkan air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baru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ke	gelas</a:t>
            </a:r>
            <a:endParaRPr sz="3000">
              <a:latin typeface="Trebuchet MS"/>
              <a:cs typeface="Trebuchet MS"/>
            </a:endParaRPr>
          </a:p>
          <a:p>
            <a:pPr marL="5821045">
              <a:lnSpc>
                <a:spcPct val="100000"/>
              </a:lnSpc>
              <a:spcBef>
                <a:spcPts val="2170"/>
              </a:spcBef>
            </a:pPr>
            <a:r>
              <a:rPr sz="3600" b="1" spc="-10" dirty="0">
                <a:solidFill>
                  <a:srgbClr val="F1C131"/>
                </a:solidFill>
                <a:latin typeface="Trebuchet MS"/>
                <a:cs typeface="Trebuchet MS"/>
              </a:rPr>
              <a:t>setGelas</a:t>
            </a:r>
            <a:r>
              <a:rPr sz="3600" b="1" spc="-10" dirty="0">
                <a:solidFill>
                  <a:srgbClr val="262626"/>
                </a:solidFill>
                <a:latin typeface="Trebuchet MS"/>
                <a:cs typeface="Trebuchet MS"/>
              </a:rPr>
              <a:t>(1)</a:t>
            </a:r>
            <a:endParaRPr sz="3600">
              <a:latin typeface="Trebuchet MS"/>
              <a:cs typeface="Trebuchet MS"/>
            </a:endParaRPr>
          </a:p>
          <a:p>
            <a:pPr marL="121920">
              <a:lnSpc>
                <a:spcPct val="100000"/>
              </a:lnSpc>
              <a:spcBef>
                <a:spcPts val="2110"/>
              </a:spcBef>
            </a:pPr>
            <a:r>
              <a:rPr sz="3000" spc="-5" dirty="0">
                <a:latin typeface="Trebuchet MS"/>
                <a:cs typeface="Trebuchet MS"/>
              </a:rPr>
              <a:t>Mengubah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state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~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mengubah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isi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gelas</a:t>
            </a:r>
            <a:endParaRPr sz="3000">
              <a:latin typeface="Trebuchet MS"/>
              <a:cs typeface="Trebuchet MS"/>
            </a:endParaRPr>
          </a:p>
          <a:p>
            <a:pPr marL="4313555">
              <a:lnSpc>
                <a:spcPct val="100000"/>
              </a:lnSpc>
              <a:spcBef>
                <a:spcPts val="2870"/>
              </a:spcBef>
              <a:tabLst>
                <a:tab pos="8039100" algn="l"/>
                <a:tab pos="9140825" algn="l"/>
                <a:tab pos="9676765" algn="l"/>
              </a:tabLst>
            </a:pPr>
            <a:r>
              <a:rPr sz="3600" b="1" spc="-5" dirty="0">
                <a:solidFill>
                  <a:srgbClr val="F1C131"/>
                </a:solidFill>
                <a:latin typeface="Trebuchet MS"/>
                <a:cs typeface="Trebuchet MS"/>
              </a:rPr>
              <a:t>setG</a:t>
            </a:r>
            <a:r>
              <a:rPr sz="3600" b="1" spc="-10" dirty="0">
                <a:solidFill>
                  <a:srgbClr val="F1C131"/>
                </a:solidFill>
                <a:latin typeface="Trebuchet MS"/>
                <a:cs typeface="Trebuchet MS"/>
              </a:rPr>
              <a:t>ela</a:t>
            </a:r>
            <a:r>
              <a:rPr sz="3600" b="1" spc="15" dirty="0">
                <a:solidFill>
                  <a:srgbClr val="F1C131"/>
                </a:solidFill>
                <a:latin typeface="Trebuchet MS"/>
                <a:cs typeface="Trebuchet MS"/>
              </a:rPr>
              <a:t>s</a:t>
            </a:r>
            <a:r>
              <a:rPr sz="3600" b="1" dirty="0">
                <a:solidFill>
                  <a:srgbClr val="262626"/>
                </a:solidFill>
                <a:latin typeface="Trebuchet MS"/>
                <a:cs typeface="Trebuchet MS"/>
              </a:rPr>
              <a:t>(</a:t>
            </a:r>
            <a:r>
              <a:rPr sz="3600" b="1" spc="-10" dirty="0">
                <a:solidFill>
                  <a:srgbClr val="3D85C6"/>
                </a:solidFill>
                <a:latin typeface="Trebuchet MS"/>
                <a:cs typeface="Trebuchet MS"/>
              </a:rPr>
              <a:t>p</a:t>
            </a:r>
            <a:r>
              <a:rPr sz="3600" b="1" spc="-5" dirty="0">
                <a:solidFill>
                  <a:srgbClr val="3D85C6"/>
                </a:solidFill>
                <a:latin typeface="Trebuchet MS"/>
                <a:cs typeface="Trebuchet MS"/>
              </a:rPr>
              <a:t>r</a:t>
            </a:r>
            <a:r>
              <a:rPr sz="3600" b="1" spc="-10" dirty="0">
                <a:solidFill>
                  <a:srgbClr val="3D85C6"/>
                </a:solidFill>
                <a:latin typeface="Trebuchet MS"/>
                <a:cs typeface="Trebuchet MS"/>
              </a:rPr>
              <a:t>e</a:t>
            </a:r>
            <a:r>
              <a:rPr sz="3600" b="1" dirty="0">
                <a:solidFill>
                  <a:srgbClr val="3D85C6"/>
                </a:solidFill>
                <a:latin typeface="Trebuchet MS"/>
                <a:cs typeface="Trebuchet MS"/>
              </a:rPr>
              <a:t>v</a:t>
            </a:r>
            <a:r>
              <a:rPr sz="3600" b="1" spc="5" dirty="0">
                <a:solidFill>
                  <a:srgbClr val="3D85C6"/>
                </a:solidFill>
                <a:latin typeface="Trebuchet MS"/>
                <a:cs typeface="Trebuchet MS"/>
              </a:rPr>
              <a:t> </a:t>
            </a:r>
            <a:r>
              <a:rPr sz="3600" b="1" spc="-5" dirty="0">
                <a:solidFill>
                  <a:srgbClr val="063763"/>
                </a:solidFill>
                <a:latin typeface="Trebuchet MS"/>
                <a:cs typeface="Trebuchet MS"/>
              </a:rPr>
              <a:t>=</a:t>
            </a:r>
            <a:r>
              <a:rPr sz="3600" b="1" dirty="0">
                <a:solidFill>
                  <a:srgbClr val="063763"/>
                </a:solidFill>
                <a:latin typeface="Trebuchet MS"/>
                <a:cs typeface="Trebuchet MS"/>
              </a:rPr>
              <a:t>&gt;	</a:t>
            </a:r>
            <a:r>
              <a:rPr sz="3600" b="1" spc="-10" dirty="0">
                <a:solidFill>
                  <a:srgbClr val="3D85C6"/>
                </a:solidFill>
                <a:latin typeface="Trebuchet MS"/>
                <a:cs typeface="Trebuchet MS"/>
              </a:rPr>
              <a:t>p</a:t>
            </a:r>
            <a:r>
              <a:rPr sz="3600" b="1" spc="-5" dirty="0">
                <a:solidFill>
                  <a:srgbClr val="3D85C6"/>
                </a:solidFill>
                <a:latin typeface="Trebuchet MS"/>
                <a:cs typeface="Trebuchet MS"/>
              </a:rPr>
              <a:t>r</a:t>
            </a:r>
            <a:r>
              <a:rPr sz="3600" b="1" spc="-10" dirty="0">
                <a:solidFill>
                  <a:srgbClr val="3D85C6"/>
                </a:solidFill>
                <a:latin typeface="Trebuchet MS"/>
                <a:cs typeface="Trebuchet MS"/>
              </a:rPr>
              <a:t>e</a:t>
            </a:r>
            <a:r>
              <a:rPr sz="3600" b="1" dirty="0">
                <a:solidFill>
                  <a:srgbClr val="3D85C6"/>
                </a:solidFill>
                <a:latin typeface="Trebuchet MS"/>
                <a:cs typeface="Trebuchet MS"/>
              </a:rPr>
              <a:t>v	</a:t>
            </a:r>
            <a:r>
              <a:rPr sz="3600" b="1" dirty="0">
                <a:solidFill>
                  <a:srgbClr val="262626"/>
                </a:solidFill>
                <a:latin typeface="Trebuchet MS"/>
                <a:cs typeface="Trebuchet MS"/>
              </a:rPr>
              <a:t>+	</a:t>
            </a:r>
            <a:r>
              <a:rPr sz="3600" b="1" spc="-10" dirty="0">
                <a:solidFill>
                  <a:srgbClr val="262626"/>
                </a:solidFill>
                <a:latin typeface="Trebuchet MS"/>
                <a:cs typeface="Trebuchet MS"/>
              </a:rPr>
              <a:t>5)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2750" y="4571760"/>
            <a:ext cx="47326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solidFill>
                  <a:srgbClr val="063763"/>
                </a:solidFill>
                <a:latin typeface="Trebuchet MS"/>
                <a:cs typeface="Trebuchet MS"/>
              </a:rPr>
              <a:t>initial</a:t>
            </a:r>
            <a:r>
              <a:rPr sz="2500" b="1" spc="-45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spc="-5" dirty="0">
                <a:solidFill>
                  <a:srgbClr val="063763"/>
                </a:solidFill>
                <a:latin typeface="Trebuchet MS"/>
                <a:cs typeface="Trebuchet MS"/>
              </a:rPr>
              <a:t>state</a:t>
            </a:r>
            <a:r>
              <a:rPr sz="2500" b="1" spc="-50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063763"/>
                </a:solidFill>
                <a:latin typeface="Trebuchet MS"/>
                <a:cs typeface="Trebuchet MS"/>
              </a:rPr>
              <a:t>~</a:t>
            </a:r>
            <a:r>
              <a:rPr sz="2500" b="1" spc="-40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spc="-5" dirty="0">
                <a:solidFill>
                  <a:srgbClr val="063763"/>
                </a:solidFill>
                <a:latin typeface="Trebuchet MS"/>
                <a:cs typeface="Trebuchet MS"/>
              </a:rPr>
              <a:t>kondisi</a:t>
            </a:r>
            <a:r>
              <a:rPr sz="2500" b="1" spc="-45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spc="-5" dirty="0">
                <a:solidFill>
                  <a:srgbClr val="063763"/>
                </a:solidFill>
                <a:latin typeface="Trebuchet MS"/>
                <a:cs typeface="Trebuchet MS"/>
              </a:rPr>
              <a:t>awal</a:t>
            </a:r>
            <a:r>
              <a:rPr sz="2500" b="1" spc="-40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spc="-5" dirty="0">
                <a:solidFill>
                  <a:srgbClr val="063763"/>
                </a:solidFill>
                <a:latin typeface="Trebuchet MS"/>
                <a:cs typeface="Trebuchet MS"/>
              </a:rPr>
              <a:t>gelas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96470" y="3488259"/>
            <a:ext cx="2277745" cy="1088390"/>
            <a:chOff x="4396470" y="3488259"/>
            <a:chExt cx="2277745" cy="1088390"/>
          </a:xfrm>
        </p:grpSpPr>
        <p:sp>
          <p:nvSpPr>
            <p:cNvPr id="12" name="object 12"/>
            <p:cNvSpPr/>
            <p:nvPr/>
          </p:nvSpPr>
          <p:spPr>
            <a:xfrm>
              <a:off x="4396470" y="3544789"/>
              <a:ext cx="2152015" cy="1031875"/>
            </a:xfrm>
            <a:custGeom>
              <a:avLst/>
              <a:gdLst/>
              <a:ahLst/>
              <a:cxnLst/>
              <a:rect l="l" t="t" r="r" b="b"/>
              <a:pathLst>
                <a:path w="2152015" h="1031875">
                  <a:moveTo>
                    <a:pt x="2151698" y="25858"/>
                  </a:moveTo>
                  <a:lnTo>
                    <a:pt x="12156" y="1031714"/>
                  </a:lnTo>
                  <a:lnTo>
                    <a:pt x="0" y="1005855"/>
                  </a:lnTo>
                  <a:lnTo>
                    <a:pt x="2139541" y="0"/>
                  </a:lnTo>
                  <a:lnTo>
                    <a:pt x="2151698" y="25858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7722" y="3488259"/>
              <a:ext cx="166009" cy="12645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165885" y="3707216"/>
            <a:ext cx="1402715" cy="1152525"/>
            <a:chOff x="7165885" y="3707216"/>
            <a:chExt cx="1402715" cy="1152525"/>
          </a:xfrm>
        </p:grpSpPr>
        <p:sp>
          <p:nvSpPr>
            <p:cNvPr id="15" name="object 15"/>
            <p:cNvSpPr/>
            <p:nvPr/>
          </p:nvSpPr>
          <p:spPr>
            <a:xfrm>
              <a:off x="7165885" y="3792486"/>
              <a:ext cx="1297305" cy="1067435"/>
            </a:xfrm>
            <a:custGeom>
              <a:avLst/>
              <a:gdLst/>
              <a:ahLst/>
              <a:cxnLst/>
              <a:rect l="l" t="t" r="r" b="b"/>
              <a:pathLst>
                <a:path w="1297304" h="1067435">
                  <a:moveTo>
                    <a:pt x="1296805" y="22127"/>
                  </a:moveTo>
                  <a:lnTo>
                    <a:pt x="18078" y="1066851"/>
                  </a:lnTo>
                  <a:lnTo>
                    <a:pt x="0" y="1044723"/>
                  </a:lnTo>
                  <a:lnTo>
                    <a:pt x="1278726" y="0"/>
                  </a:lnTo>
                  <a:lnTo>
                    <a:pt x="1296805" y="221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9502" y="3707216"/>
              <a:ext cx="158857" cy="14717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2596938" y="3549015"/>
            <a:ext cx="1431925" cy="863600"/>
            <a:chOff x="12596938" y="3549015"/>
            <a:chExt cx="1431925" cy="863600"/>
          </a:xfrm>
        </p:grpSpPr>
        <p:sp>
          <p:nvSpPr>
            <p:cNvPr id="18" name="object 18"/>
            <p:cNvSpPr/>
            <p:nvPr/>
          </p:nvSpPr>
          <p:spPr>
            <a:xfrm>
              <a:off x="12715452" y="3617189"/>
              <a:ext cx="1313180" cy="795655"/>
            </a:xfrm>
            <a:custGeom>
              <a:avLst/>
              <a:gdLst/>
              <a:ahLst/>
              <a:cxnLst/>
              <a:rect l="l" t="t" r="r" b="b"/>
              <a:pathLst>
                <a:path w="1313180" h="795654">
                  <a:moveTo>
                    <a:pt x="14581" y="0"/>
                  </a:moveTo>
                  <a:lnTo>
                    <a:pt x="1313133" y="770511"/>
                  </a:lnTo>
                  <a:lnTo>
                    <a:pt x="1298552" y="795084"/>
                  </a:lnTo>
                  <a:lnTo>
                    <a:pt x="0" y="24573"/>
                  </a:lnTo>
                  <a:lnTo>
                    <a:pt x="1458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96938" y="3549015"/>
              <a:ext cx="164181" cy="135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923" y="563957"/>
            <a:ext cx="8296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5" dirty="0">
                <a:solidFill>
                  <a:srgbClr val="FFFFFF"/>
                </a:solidFill>
                <a:latin typeface="Georgia"/>
                <a:cs typeface="Georgia"/>
              </a:rPr>
              <a:t>Co</a:t>
            </a:r>
            <a:r>
              <a:rPr sz="4000" spc="-100" dirty="0">
                <a:solidFill>
                  <a:srgbClr val="FFFFFF"/>
                </a:solidFill>
                <a:latin typeface="Georgia"/>
                <a:cs typeface="Georgia"/>
              </a:rPr>
              <a:t>nt</a:t>
            </a:r>
            <a:r>
              <a:rPr sz="4000" spc="-10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4000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4000" spc="-2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-10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4000" spc="-10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4000" spc="-10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400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4000" spc="-20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-105" dirty="0">
                <a:solidFill>
                  <a:srgbClr val="FFFFFF"/>
                </a:solidFill>
                <a:latin typeface="Georgia"/>
                <a:cs typeface="Georgia"/>
              </a:rPr>
              <a:t>pe</a:t>
            </a:r>
            <a:r>
              <a:rPr sz="4000" spc="-1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4000" spc="-105" dirty="0">
                <a:solidFill>
                  <a:srgbClr val="FFFFFF"/>
                </a:solidFill>
                <a:latin typeface="Georgia"/>
                <a:cs typeface="Georgia"/>
              </a:rPr>
              <a:t>ggu</a:t>
            </a:r>
            <a:r>
              <a:rPr sz="4000" spc="-1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4000" spc="-105" dirty="0">
                <a:solidFill>
                  <a:srgbClr val="FFFFFF"/>
                </a:solidFill>
                <a:latin typeface="Georgia"/>
                <a:cs typeface="Georgia"/>
              </a:rPr>
              <a:t>aa</a:t>
            </a:r>
            <a:r>
              <a:rPr sz="40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4000" spc="-2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-105" dirty="0">
                <a:solidFill>
                  <a:srgbClr val="FFFFFF"/>
                </a:solidFill>
                <a:latin typeface="Georgia"/>
                <a:cs typeface="Georgia"/>
              </a:rPr>
              <a:t>setState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3275" y="2935432"/>
            <a:ext cx="11601448" cy="50291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0"/>
            <a:ext cx="18288000" cy="2561590"/>
            <a:chOff x="-1" y="0"/>
            <a:chExt cx="18288000" cy="2561590"/>
          </a:xfrm>
        </p:grpSpPr>
        <p:sp>
          <p:nvSpPr>
            <p:cNvPr id="3" name="object 3"/>
            <p:cNvSpPr/>
            <p:nvPr/>
          </p:nvSpPr>
          <p:spPr>
            <a:xfrm>
              <a:off x="-1" y="0"/>
              <a:ext cx="18288000" cy="2561590"/>
            </a:xfrm>
            <a:custGeom>
              <a:avLst/>
              <a:gdLst/>
              <a:ahLst/>
              <a:cxnLst/>
              <a:rect l="l" t="t" r="r" b="b"/>
              <a:pathLst>
                <a:path w="18288000" h="2561590">
                  <a:moveTo>
                    <a:pt x="18288001" y="2561140"/>
                  </a:moveTo>
                  <a:lnTo>
                    <a:pt x="0" y="2561140"/>
                  </a:lnTo>
                  <a:lnTo>
                    <a:pt x="0" y="0"/>
                  </a:lnTo>
                  <a:lnTo>
                    <a:pt x="18288001" y="0"/>
                  </a:lnTo>
                  <a:lnTo>
                    <a:pt x="18288001" y="256114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23885" y="2"/>
              <a:ext cx="4162425" cy="2561590"/>
            </a:xfrm>
            <a:custGeom>
              <a:avLst/>
              <a:gdLst/>
              <a:ahLst/>
              <a:cxnLst/>
              <a:rect l="l" t="t" r="r" b="b"/>
              <a:pathLst>
                <a:path w="4162425" h="2561590">
                  <a:moveTo>
                    <a:pt x="4162412" y="0"/>
                  </a:moveTo>
                  <a:lnTo>
                    <a:pt x="4065549" y="679"/>
                  </a:lnTo>
                  <a:lnTo>
                    <a:pt x="3969219" y="2708"/>
                  </a:lnTo>
                  <a:lnTo>
                    <a:pt x="3873449" y="6074"/>
                  </a:lnTo>
                  <a:lnTo>
                    <a:pt x="3778275" y="10760"/>
                  </a:lnTo>
                  <a:lnTo>
                    <a:pt x="3683723" y="16752"/>
                  </a:lnTo>
                  <a:lnTo>
                    <a:pt x="3589794" y="24036"/>
                  </a:lnTo>
                  <a:lnTo>
                    <a:pt x="3496538" y="32594"/>
                  </a:lnTo>
                  <a:lnTo>
                    <a:pt x="3403955" y="42415"/>
                  </a:lnTo>
                  <a:lnTo>
                    <a:pt x="3312096" y="53483"/>
                  </a:lnTo>
                  <a:lnTo>
                    <a:pt x="3220961" y="65783"/>
                  </a:lnTo>
                  <a:lnTo>
                    <a:pt x="3130588" y="79301"/>
                  </a:lnTo>
                  <a:lnTo>
                    <a:pt x="3041002" y="94021"/>
                  </a:lnTo>
                  <a:lnTo>
                    <a:pt x="2952216" y="109929"/>
                  </a:lnTo>
                  <a:lnTo>
                    <a:pt x="2864256" y="127010"/>
                  </a:lnTo>
                  <a:lnTo>
                    <a:pt x="2777147" y="145251"/>
                  </a:lnTo>
                  <a:lnTo>
                    <a:pt x="2690926" y="164635"/>
                  </a:lnTo>
                  <a:lnTo>
                    <a:pt x="2605595" y="185148"/>
                  </a:lnTo>
                  <a:lnTo>
                    <a:pt x="2521204" y="206775"/>
                  </a:lnTo>
                  <a:lnTo>
                    <a:pt x="2437739" y="229501"/>
                  </a:lnTo>
                  <a:lnTo>
                    <a:pt x="2355265" y="253312"/>
                  </a:lnTo>
                  <a:lnTo>
                    <a:pt x="2273782" y="278196"/>
                  </a:lnTo>
                  <a:lnTo>
                    <a:pt x="2193328" y="304131"/>
                  </a:lnTo>
                  <a:lnTo>
                    <a:pt x="2113915" y="331110"/>
                  </a:lnTo>
                  <a:lnTo>
                    <a:pt x="2035568" y="359114"/>
                  </a:lnTo>
                  <a:lnTo>
                    <a:pt x="1958301" y="388131"/>
                  </a:lnTo>
                  <a:lnTo>
                    <a:pt x="1882165" y="418141"/>
                  </a:lnTo>
                  <a:lnTo>
                    <a:pt x="1807171" y="449134"/>
                  </a:lnTo>
                  <a:lnTo>
                    <a:pt x="1733334" y="481095"/>
                  </a:lnTo>
                  <a:lnTo>
                    <a:pt x="1696872" y="497433"/>
                  </a:lnTo>
                  <a:lnTo>
                    <a:pt x="1660702" y="514007"/>
                  </a:lnTo>
                  <a:lnTo>
                    <a:pt x="1624825" y="530816"/>
                  </a:lnTo>
                  <a:lnTo>
                    <a:pt x="1589265" y="547857"/>
                  </a:lnTo>
                  <a:lnTo>
                    <a:pt x="1554010" y="565129"/>
                  </a:lnTo>
                  <a:lnTo>
                    <a:pt x="1519072" y="582630"/>
                  </a:lnTo>
                  <a:lnTo>
                    <a:pt x="1484439" y="600358"/>
                  </a:lnTo>
                  <a:lnTo>
                    <a:pt x="1450136" y="618310"/>
                  </a:lnTo>
                  <a:lnTo>
                    <a:pt x="1416151" y="636487"/>
                  </a:lnTo>
                  <a:lnTo>
                    <a:pt x="1382483" y="654885"/>
                  </a:lnTo>
                  <a:lnTo>
                    <a:pt x="1349146" y="673503"/>
                  </a:lnTo>
                  <a:lnTo>
                    <a:pt x="1283474" y="711390"/>
                  </a:lnTo>
                  <a:lnTo>
                    <a:pt x="1219136" y="750133"/>
                  </a:lnTo>
                  <a:lnTo>
                    <a:pt x="1156169" y="789719"/>
                  </a:lnTo>
                  <a:lnTo>
                    <a:pt x="1094587" y="830131"/>
                  </a:lnTo>
                  <a:lnTo>
                    <a:pt x="1034440" y="871355"/>
                  </a:lnTo>
                  <a:lnTo>
                    <a:pt x="975715" y="913377"/>
                  </a:lnTo>
                  <a:lnTo>
                    <a:pt x="918463" y="956183"/>
                  </a:lnTo>
                  <a:lnTo>
                    <a:pt x="862698" y="999756"/>
                  </a:lnTo>
                  <a:lnTo>
                    <a:pt x="808443" y="1044082"/>
                  </a:lnTo>
                  <a:lnTo>
                    <a:pt x="755713" y="1089146"/>
                  </a:lnTo>
                  <a:lnTo>
                    <a:pt x="704557" y="1134936"/>
                  </a:lnTo>
                  <a:lnTo>
                    <a:pt x="654977" y="1181434"/>
                  </a:lnTo>
                  <a:lnTo>
                    <a:pt x="607009" y="1228627"/>
                  </a:lnTo>
                  <a:lnTo>
                    <a:pt x="560679" y="1276499"/>
                  </a:lnTo>
                  <a:lnTo>
                    <a:pt x="515988" y="1325037"/>
                  </a:lnTo>
                  <a:lnTo>
                    <a:pt x="472986" y="1374225"/>
                  </a:lnTo>
                  <a:lnTo>
                    <a:pt x="431698" y="1424048"/>
                  </a:lnTo>
                  <a:lnTo>
                    <a:pt x="392125" y="1474492"/>
                  </a:lnTo>
                  <a:lnTo>
                    <a:pt x="354304" y="1525543"/>
                  </a:lnTo>
                  <a:lnTo>
                    <a:pt x="318249" y="1577183"/>
                  </a:lnTo>
                  <a:lnTo>
                    <a:pt x="284010" y="1629401"/>
                  </a:lnTo>
                  <a:lnTo>
                    <a:pt x="251586" y="1682182"/>
                  </a:lnTo>
                  <a:lnTo>
                    <a:pt x="221005" y="1735508"/>
                  </a:lnTo>
                  <a:lnTo>
                    <a:pt x="192303" y="1789369"/>
                  </a:lnTo>
                  <a:lnTo>
                    <a:pt x="165493" y="1843745"/>
                  </a:lnTo>
                  <a:lnTo>
                    <a:pt x="140601" y="1898625"/>
                  </a:lnTo>
                  <a:lnTo>
                    <a:pt x="117652" y="1953994"/>
                  </a:lnTo>
                  <a:lnTo>
                    <a:pt x="96659" y="2009835"/>
                  </a:lnTo>
                  <a:lnTo>
                    <a:pt x="77673" y="2066136"/>
                  </a:lnTo>
                  <a:lnTo>
                    <a:pt x="60693" y="2122881"/>
                  </a:lnTo>
                  <a:lnTo>
                    <a:pt x="45758" y="2180055"/>
                  </a:lnTo>
                  <a:lnTo>
                    <a:pt x="32880" y="2237643"/>
                  </a:lnTo>
                  <a:lnTo>
                    <a:pt x="22085" y="2295631"/>
                  </a:lnTo>
                  <a:lnTo>
                    <a:pt x="13411" y="2354004"/>
                  </a:lnTo>
                  <a:lnTo>
                    <a:pt x="6857" y="2412748"/>
                  </a:lnTo>
                  <a:lnTo>
                    <a:pt x="2476" y="2471847"/>
                  </a:lnTo>
                  <a:lnTo>
                    <a:pt x="265" y="2531408"/>
                  </a:lnTo>
                  <a:lnTo>
                    <a:pt x="0" y="2561131"/>
                  </a:lnTo>
                  <a:lnTo>
                    <a:pt x="1853526" y="2561131"/>
                  </a:lnTo>
                  <a:lnTo>
                    <a:pt x="1854015" y="2531289"/>
                  </a:lnTo>
                  <a:lnTo>
                    <a:pt x="1855495" y="2501833"/>
                  </a:lnTo>
                  <a:lnTo>
                    <a:pt x="1861362" y="2443154"/>
                  </a:lnTo>
                  <a:lnTo>
                    <a:pt x="1871065" y="2385143"/>
                  </a:lnTo>
                  <a:lnTo>
                    <a:pt x="1884502" y="2327843"/>
                  </a:lnTo>
                  <a:lnTo>
                    <a:pt x="1901609" y="2271307"/>
                  </a:lnTo>
                  <a:lnTo>
                    <a:pt x="1922297" y="2215578"/>
                  </a:lnTo>
                  <a:lnTo>
                    <a:pt x="1946503" y="2160705"/>
                  </a:lnTo>
                  <a:lnTo>
                    <a:pt x="1974151" y="2106736"/>
                  </a:lnTo>
                  <a:lnTo>
                    <a:pt x="2005152" y="2053717"/>
                  </a:lnTo>
                  <a:lnTo>
                    <a:pt x="2039429" y="2001697"/>
                  </a:lnTo>
                  <a:lnTo>
                    <a:pt x="2076919" y="1950723"/>
                  </a:lnTo>
                  <a:lnTo>
                    <a:pt x="2117521" y="1900842"/>
                  </a:lnTo>
                  <a:lnTo>
                    <a:pt x="2161184" y="1852101"/>
                  </a:lnTo>
                  <a:lnTo>
                    <a:pt x="2207818" y="1804551"/>
                  </a:lnTo>
                  <a:lnTo>
                    <a:pt x="2257348" y="1758234"/>
                  </a:lnTo>
                  <a:lnTo>
                    <a:pt x="2309698" y="1713202"/>
                  </a:lnTo>
                  <a:lnTo>
                    <a:pt x="2364790" y="1669500"/>
                  </a:lnTo>
                  <a:lnTo>
                    <a:pt x="2422537" y="1627176"/>
                  </a:lnTo>
                  <a:lnTo>
                    <a:pt x="2482875" y="1586276"/>
                  </a:lnTo>
                  <a:lnTo>
                    <a:pt x="2545727" y="1546851"/>
                  </a:lnTo>
                  <a:lnTo>
                    <a:pt x="2611005" y="1508946"/>
                  </a:lnTo>
                  <a:lnTo>
                    <a:pt x="2644533" y="1490579"/>
                  </a:lnTo>
                  <a:lnTo>
                    <a:pt x="2678645" y="1472609"/>
                  </a:lnTo>
                  <a:lnTo>
                    <a:pt x="2713329" y="1455044"/>
                  </a:lnTo>
                  <a:lnTo>
                    <a:pt x="2748559" y="1437887"/>
                  </a:lnTo>
                  <a:lnTo>
                    <a:pt x="2784348" y="1421147"/>
                  </a:lnTo>
                  <a:lnTo>
                    <a:pt x="2820682" y="1404828"/>
                  </a:lnTo>
                  <a:lnTo>
                    <a:pt x="2857538" y="1388938"/>
                  </a:lnTo>
                  <a:lnTo>
                    <a:pt x="2894914" y="1373480"/>
                  </a:lnTo>
                  <a:lnTo>
                    <a:pt x="2932811" y="1358461"/>
                  </a:lnTo>
                  <a:lnTo>
                    <a:pt x="2971203" y="1343889"/>
                  </a:lnTo>
                  <a:lnTo>
                    <a:pt x="3010090" y="1329770"/>
                  </a:lnTo>
                  <a:lnTo>
                    <a:pt x="3049460" y="1316104"/>
                  </a:lnTo>
                  <a:lnTo>
                    <a:pt x="3089313" y="1302903"/>
                  </a:lnTo>
                  <a:lnTo>
                    <a:pt x="3129610" y="1290172"/>
                  </a:lnTo>
                  <a:lnTo>
                    <a:pt x="3170377" y="1277915"/>
                  </a:lnTo>
                  <a:lnTo>
                    <a:pt x="3211576" y="1266139"/>
                  </a:lnTo>
                  <a:lnTo>
                    <a:pt x="3253219" y="1254850"/>
                  </a:lnTo>
                  <a:lnTo>
                    <a:pt x="3295281" y="1244053"/>
                  </a:lnTo>
                  <a:lnTo>
                    <a:pt x="3337763" y="1233758"/>
                  </a:lnTo>
                  <a:lnTo>
                    <a:pt x="3380651" y="1223965"/>
                  </a:lnTo>
                  <a:lnTo>
                    <a:pt x="3423932" y="1214683"/>
                  </a:lnTo>
                  <a:lnTo>
                    <a:pt x="3467595" y="1205917"/>
                  </a:lnTo>
                  <a:lnTo>
                    <a:pt x="3511638" y="1197676"/>
                  </a:lnTo>
                  <a:lnTo>
                    <a:pt x="3556050" y="1189960"/>
                  </a:lnTo>
                  <a:lnTo>
                    <a:pt x="3600818" y="1182780"/>
                  </a:lnTo>
                  <a:lnTo>
                    <a:pt x="3645941" y="1176141"/>
                  </a:lnTo>
                  <a:lnTo>
                    <a:pt x="3691394" y="1170047"/>
                  </a:lnTo>
                  <a:lnTo>
                    <a:pt x="3737178" y="1164506"/>
                  </a:lnTo>
                  <a:lnTo>
                    <a:pt x="3783279" y="1159523"/>
                  </a:lnTo>
                  <a:lnTo>
                    <a:pt x="3829684" y="1155104"/>
                  </a:lnTo>
                  <a:lnTo>
                    <a:pt x="3876395" y="1151255"/>
                  </a:lnTo>
                  <a:lnTo>
                    <a:pt x="3923398" y="1147980"/>
                  </a:lnTo>
                  <a:lnTo>
                    <a:pt x="3970680" y="1145289"/>
                  </a:lnTo>
                  <a:lnTo>
                    <a:pt x="4018229" y="1143186"/>
                  </a:lnTo>
                  <a:lnTo>
                    <a:pt x="4066044" y="1141676"/>
                  </a:lnTo>
                  <a:lnTo>
                    <a:pt x="4114114" y="1140766"/>
                  </a:lnTo>
                  <a:lnTo>
                    <a:pt x="4162412" y="1140461"/>
                  </a:lnTo>
                  <a:lnTo>
                    <a:pt x="4162412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025" y="659349"/>
            <a:ext cx="525526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100" dirty="0">
                <a:solidFill>
                  <a:srgbClr val="FFFFFF"/>
                </a:solidFill>
                <a:latin typeface="Georgia"/>
                <a:cs typeface="Georgia"/>
              </a:rPr>
              <a:t>useEffe</a:t>
            </a:r>
            <a:r>
              <a:rPr sz="8800" spc="-9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88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88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31873" y="5632581"/>
            <a:ext cx="3243580" cy="18649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600" b="1" spc="-10" dirty="0">
                <a:solidFill>
                  <a:srgbClr val="F1C131"/>
                </a:solidFill>
                <a:latin typeface="Arial"/>
                <a:cs typeface="Arial"/>
              </a:rPr>
              <a:t>useEffect</a:t>
            </a:r>
            <a:r>
              <a:rPr sz="3600" b="1" spc="-10" dirty="0">
                <a:latin typeface="Arial"/>
                <a:cs typeface="Arial"/>
              </a:rPr>
              <a:t>(()</a:t>
            </a:r>
            <a:r>
              <a:rPr sz="3600" b="1" spc="-10" dirty="0">
                <a:solidFill>
                  <a:srgbClr val="0B5394"/>
                </a:solidFill>
                <a:latin typeface="Arial"/>
                <a:cs typeface="Arial"/>
              </a:rPr>
              <a:t>=&gt;</a:t>
            </a:r>
            <a:r>
              <a:rPr sz="3600" b="1" spc="-10" dirty="0">
                <a:latin typeface="Arial"/>
                <a:cs typeface="Arial"/>
              </a:rPr>
              <a:t>{</a:t>
            </a:r>
            <a:endParaRPr sz="36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60"/>
              </a:spcBef>
            </a:pPr>
            <a:r>
              <a:rPr sz="3600" b="1" spc="-10" dirty="0">
                <a:solidFill>
                  <a:srgbClr val="F1C131"/>
                </a:solidFill>
                <a:latin typeface="Trebuchet MS"/>
                <a:cs typeface="Trebuchet MS"/>
              </a:rPr>
              <a:t>setGelas</a:t>
            </a:r>
            <a:r>
              <a:rPr sz="3600" b="1" spc="-10" dirty="0">
                <a:solidFill>
                  <a:srgbClr val="262626"/>
                </a:solidFill>
                <a:latin typeface="Trebuchet MS"/>
                <a:cs typeface="Trebuchet MS"/>
              </a:rPr>
              <a:t>(</a:t>
            </a:r>
            <a:r>
              <a:rPr sz="3600" b="1" spc="-10" dirty="0">
                <a:solidFill>
                  <a:srgbClr val="E69137"/>
                </a:solidFill>
                <a:latin typeface="Trebuchet MS"/>
                <a:cs typeface="Trebuchet MS"/>
              </a:rPr>
              <a:t>0</a:t>
            </a:r>
            <a:r>
              <a:rPr sz="3600" b="1" spc="-10" dirty="0">
                <a:solidFill>
                  <a:srgbClr val="262626"/>
                </a:solidFill>
                <a:latin typeface="Trebuchet MS"/>
                <a:cs typeface="Trebuchet MS"/>
              </a:rPr>
              <a:t>)</a:t>
            </a:r>
            <a:endParaRPr sz="3600">
              <a:latin typeface="Trebuchet MS"/>
              <a:cs typeface="Trebuchet MS"/>
            </a:endParaRPr>
          </a:p>
          <a:p>
            <a:pPr marL="138430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},[])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3349" y="8474685"/>
            <a:ext cx="17087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63763"/>
                </a:solidFill>
                <a:latin typeface="Trebuchet MS"/>
                <a:cs typeface="Trebuchet MS"/>
              </a:rPr>
              <a:t>List</a:t>
            </a:r>
            <a:r>
              <a:rPr sz="2500" b="1" spc="-175" dirty="0">
                <a:solidFill>
                  <a:srgbClr val="063763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063763"/>
                </a:solidFill>
                <a:latin typeface="Trebuchet MS"/>
                <a:cs typeface="Trebuchet MS"/>
              </a:rPr>
              <a:t>Kondisi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23169" y="7656107"/>
            <a:ext cx="2163445" cy="791845"/>
            <a:chOff x="4523169" y="7656107"/>
            <a:chExt cx="2163445" cy="791845"/>
          </a:xfrm>
        </p:grpSpPr>
        <p:sp>
          <p:nvSpPr>
            <p:cNvPr id="10" name="object 10"/>
            <p:cNvSpPr/>
            <p:nvPr/>
          </p:nvSpPr>
          <p:spPr>
            <a:xfrm>
              <a:off x="4654845" y="7701401"/>
              <a:ext cx="2032000" cy="746760"/>
            </a:xfrm>
            <a:custGeom>
              <a:avLst/>
              <a:gdLst/>
              <a:ahLst/>
              <a:cxnLst/>
              <a:rect l="l" t="t" r="r" b="b"/>
              <a:pathLst>
                <a:path w="2032000" h="746759">
                  <a:moveTo>
                    <a:pt x="9576" y="0"/>
                  </a:moveTo>
                  <a:lnTo>
                    <a:pt x="2031441" y="719238"/>
                  </a:lnTo>
                  <a:lnTo>
                    <a:pt x="2021864" y="746159"/>
                  </a:lnTo>
                  <a:lnTo>
                    <a:pt x="0" y="26921"/>
                  </a:lnTo>
                  <a:lnTo>
                    <a:pt x="957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169" y="7656107"/>
              <a:ext cx="166569" cy="11751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70024" y="2621523"/>
            <a:ext cx="13649325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4000" spc="-65" dirty="0">
                <a:latin typeface="Calibri"/>
                <a:cs typeface="Calibri"/>
              </a:rPr>
              <a:t>UseEffect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digunakan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untuk </a:t>
            </a:r>
            <a:r>
              <a:rPr sz="4000" spc="-35" dirty="0">
                <a:latin typeface="Calibri"/>
                <a:cs typeface="Calibri"/>
              </a:rPr>
              <a:t>melakukan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“side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effect”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pada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function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,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seperti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70" dirty="0">
                <a:latin typeface="Calibri"/>
                <a:cs typeface="Calibri"/>
              </a:rPr>
              <a:t>fetch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api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80" dirty="0">
                <a:latin typeface="Calibri"/>
                <a:cs typeface="Calibri"/>
              </a:rPr>
              <a:t>ketika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initial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render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/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page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di </a:t>
            </a:r>
            <a:r>
              <a:rPr sz="4000" spc="-25" dirty="0">
                <a:latin typeface="Calibri"/>
                <a:cs typeface="Calibri"/>
              </a:rPr>
              <a:t>reload </a:t>
            </a:r>
            <a:r>
              <a:rPr sz="4000" spc="-20" dirty="0">
                <a:latin typeface="Calibri"/>
                <a:cs typeface="Calibri"/>
              </a:rPr>
              <a:t>pertama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kali.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3680" y="4783563"/>
            <a:ext cx="4617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Trebuchet MS"/>
                <a:cs typeface="Trebuchet MS"/>
              </a:rPr>
              <a:t>react</a:t>
            </a:r>
            <a:r>
              <a:rPr sz="3000" b="1" spc="-4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effect</a:t>
            </a:r>
            <a:r>
              <a:rPr sz="3000" b="1" spc="-35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tanpa</a:t>
            </a:r>
            <a:r>
              <a:rPr sz="3000" b="1" spc="-5" dirty="0">
                <a:latin typeface="Trebuchet MS"/>
                <a:cs typeface="Trebuchet MS"/>
              </a:rPr>
              <a:t> kondisi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71224" y="4783563"/>
            <a:ext cx="4885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Trebuchet MS"/>
                <a:cs typeface="Trebuchet MS"/>
              </a:rPr>
              <a:t>react</a:t>
            </a:r>
            <a:r>
              <a:rPr sz="3000" b="1" spc="-5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effect</a:t>
            </a:r>
            <a:r>
              <a:rPr sz="3000" b="1" spc="-6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dengan</a:t>
            </a:r>
            <a:r>
              <a:rPr sz="3000" b="1" spc="-55" dirty="0">
                <a:latin typeface="Trebuchet MS"/>
                <a:cs typeface="Trebuchet MS"/>
              </a:rPr>
              <a:t> </a:t>
            </a:r>
            <a:r>
              <a:rPr sz="3000" b="1" spc="-5" dirty="0">
                <a:latin typeface="Trebuchet MS"/>
                <a:cs typeface="Trebuchet MS"/>
              </a:rPr>
              <a:t>kondisi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6624" y="5632581"/>
            <a:ext cx="6918325" cy="18649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600" b="1" spc="-10" dirty="0">
                <a:solidFill>
                  <a:srgbClr val="F1C131"/>
                </a:solidFill>
                <a:latin typeface="Arial"/>
                <a:cs typeface="Arial"/>
              </a:rPr>
              <a:t>useEffect</a:t>
            </a:r>
            <a:r>
              <a:rPr sz="3600" b="1" spc="-10" dirty="0">
                <a:latin typeface="Arial"/>
                <a:cs typeface="Arial"/>
              </a:rPr>
              <a:t>(()</a:t>
            </a:r>
            <a:r>
              <a:rPr sz="3600" b="1" spc="-10" dirty="0">
                <a:solidFill>
                  <a:srgbClr val="0B5394"/>
                </a:solidFill>
                <a:latin typeface="Arial"/>
                <a:cs typeface="Arial"/>
              </a:rPr>
              <a:t>=&gt;</a:t>
            </a:r>
            <a:r>
              <a:rPr sz="3600" b="1" spc="-10" dirty="0">
                <a:latin typeface="Arial"/>
                <a:cs typeface="Arial"/>
              </a:rPr>
              <a:t>{</a:t>
            </a:r>
            <a:endParaRPr sz="36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60"/>
              </a:spcBef>
            </a:pPr>
            <a:r>
              <a:rPr sz="3600" b="1" spc="-20" dirty="0">
                <a:solidFill>
                  <a:srgbClr val="F1C131"/>
                </a:solidFill>
                <a:latin typeface="Trebuchet MS"/>
                <a:cs typeface="Trebuchet MS"/>
              </a:rPr>
              <a:t>setPerubahan</a:t>
            </a:r>
            <a:r>
              <a:rPr sz="3600" b="1" spc="-20" dirty="0">
                <a:solidFill>
                  <a:srgbClr val="262626"/>
                </a:solidFill>
                <a:latin typeface="Trebuchet MS"/>
                <a:cs typeface="Trebuchet MS"/>
              </a:rPr>
              <a:t>(</a:t>
            </a:r>
            <a:r>
              <a:rPr sz="3600" b="1" spc="-20" dirty="0">
                <a:solidFill>
                  <a:srgbClr val="3D85C6"/>
                </a:solidFill>
                <a:latin typeface="Trebuchet MS"/>
                <a:cs typeface="Trebuchet MS"/>
              </a:rPr>
              <a:t>prev</a:t>
            </a:r>
            <a:r>
              <a:rPr sz="3600" b="1" spc="-45" dirty="0">
                <a:solidFill>
                  <a:srgbClr val="3D85C6"/>
                </a:solidFill>
                <a:latin typeface="Trebuchet MS"/>
                <a:cs typeface="Trebuchet MS"/>
              </a:rPr>
              <a:t> </a:t>
            </a:r>
            <a:r>
              <a:rPr sz="3600" b="1" spc="-5" dirty="0">
                <a:solidFill>
                  <a:srgbClr val="262626"/>
                </a:solidFill>
                <a:latin typeface="Trebuchet MS"/>
                <a:cs typeface="Trebuchet MS"/>
              </a:rPr>
              <a:t>=&gt;</a:t>
            </a:r>
            <a:r>
              <a:rPr sz="3600" b="1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3D85C6"/>
                </a:solidFill>
                <a:latin typeface="Trebuchet MS"/>
                <a:cs typeface="Trebuchet MS"/>
              </a:rPr>
              <a:t>prev</a:t>
            </a:r>
            <a:r>
              <a:rPr sz="3600" b="1" spc="-40" dirty="0">
                <a:solidFill>
                  <a:srgbClr val="3D85C6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262626"/>
                </a:solidFill>
                <a:latin typeface="Trebuchet MS"/>
                <a:cs typeface="Trebuchet MS"/>
              </a:rPr>
              <a:t>+1)</a:t>
            </a:r>
            <a:endParaRPr sz="36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  <a:spcBef>
                <a:spcPts val="400"/>
              </a:spcBef>
            </a:pPr>
            <a:r>
              <a:rPr sz="3600" b="1" spc="-10" dirty="0">
                <a:latin typeface="Arial"/>
                <a:cs typeface="Arial"/>
              </a:rPr>
              <a:t>},[</a:t>
            </a:r>
            <a:r>
              <a:rPr sz="3600" b="1" spc="-10" dirty="0">
                <a:solidFill>
                  <a:srgbClr val="3D85C6"/>
                </a:solidFill>
                <a:latin typeface="Arial"/>
                <a:cs typeface="Arial"/>
              </a:rPr>
              <a:t>gelas</a:t>
            </a:r>
            <a:r>
              <a:rPr sz="3600" b="1" spc="-10" dirty="0">
                <a:latin typeface="Arial"/>
                <a:cs typeface="Arial"/>
              </a:rPr>
              <a:t>])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64019" y="7658851"/>
            <a:ext cx="1573530" cy="791210"/>
            <a:chOff x="8864019" y="7658851"/>
            <a:chExt cx="1573530" cy="791210"/>
          </a:xfrm>
        </p:grpSpPr>
        <p:sp>
          <p:nvSpPr>
            <p:cNvPr id="17" name="object 17"/>
            <p:cNvSpPr/>
            <p:nvPr/>
          </p:nvSpPr>
          <p:spPr>
            <a:xfrm>
              <a:off x="8864019" y="7717553"/>
              <a:ext cx="1449070" cy="732155"/>
            </a:xfrm>
            <a:custGeom>
              <a:avLst/>
              <a:gdLst/>
              <a:ahLst/>
              <a:cxnLst/>
              <a:rect l="l" t="t" r="r" b="b"/>
              <a:pathLst>
                <a:path w="1449070" h="732154">
                  <a:moveTo>
                    <a:pt x="1448765" y="25640"/>
                  </a:moveTo>
                  <a:lnTo>
                    <a:pt x="12612" y="732065"/>
                  </a:lnTo>
                  <a:lnTo>
                    <a:pt x="0" y="706425"/>
                  </a:lnTo>
                  <a:lnTo>
                    <a:pt x="1436153" y="0"/>
                  </a:lnTo>
                  <a:lnTo>
                    <a:pt x="1448765" y="2564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1358" y="7658851"/>
              <a:ext cx="165768" cy="1281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4000500"/>
            <a:chOff x="0" y="0"/>
            <a:chExt cx="18288000" cy="4000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4000500"/>
            </a:xfrm>
            <a:custGeom>
              <a:avLst/>
              <a:gdLst/>
              <a:ahLst/>
              <a:cxnLst/>
              <a:rect l="l" t="t" r="r" b="b"/>
              <a:pathLst>
                <a:path w="18288000" h="4000500">
                  <a:moveTo>
                    <a:pt x="18288000" y="4000498"/>
                  </a:moveTo>
                  <a:lnTo>
                    <a:pt x="0" y="4000498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000498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887470" cy="4000500"/>
            </a:xfrm>
            <a:custGeom>
              <a:avLst/>
              <a:gdLst/>
              <a:ahLst/>
              <a:cxnLst/>
              <a:rect l="l" t="t" r="r" b="b"/>
              <a:pathLst>
                <a:path w="3887470" h="4000500">
                  <a:moveTo>
                    <a:pt x="1028687" y="0"/>
                  </a:moveTo>
                  <a:lnTo>
                    <a:pt x="0" y="0"/>
                  </a:lnTo>
                  <a:lnTo>
                    <a:pt x="0" y="1114437"/>
                  </a:lnTo>
                  <a:lnTo>
                    <a:pt x="1028687" y="1114437"/>
                  </a:lnTo>
                  <a:lnTo>
                    <a:pt x="1028687" y="0"/>
                  </a:lnTo>
                  <a:close/>
                </a:path>
                <a:path w="3887470" h="4000500">
                  <a:moveTo>
                    <a:pt x="3887393" y="2952610"/>
                  </a:moveTo>
                  <a:lnTo>
                    <a:pt x="2877743" y="2952610"/>
                  </a:lnTo>
                  <a:lnTo>
                    <a:pt x="2877743" y="4000360"/>
                  </a:lnTo>
                  <a:lnTo>
                    <a:pt x="3887393" y="4000360"/>
                  </a:lnTo>
                  <a:lnTo>
                    <a:pt x="3887393" y="295261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99" y="1116868"/>
              <a:ext cx="1847850" cy="1838325"/>
            </a:xfrm>
            <a:custGeom>
              <a:avLst/>
              <a:gdLst/>
              <a:ahLst/>
              <a:cxnLst/>
              <a:rect l="l" t="t" r="r" b="b"/>
              <a:pathLst>
                <a:path w="1847850" h="1838325">
                  <a:moveTo>
                    <a:pt x="1847848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48" y="0"/>
                  </a:lnTo>
                  <a:lnTo>
                    <a:pt x="1847848" y="1838325"/>
                  </a:lnTo>
                  <a:close/>
                </a:path>
              </a:pathLst>
            </a:custGeom>
            <a:solidFill>
              <a:srgbClr val="003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952606"/>
              <a:ext cx="1028700" cy="1047750"/>
            </a:xfrm>
            <a:custGeom>
              <a:avLst/>
              <a:gdLst/>
              <a:ahLst/>
              <a:cxnLst/>
              <a:rect l="l" t="t" r="r" b="b"/>
              <a:pathLst>
                <a:path w="1028700" h="1047750">
                  <a:moveTo>
                    <a:pt x="1028698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698" y="0"/>
                  </a:lnTo>
                  <a:lnTo>
                    <a:pt x="1028698" y="1047750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66804" y="2080474"/>
            <a:ext cx="8392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Parent</a:t>
            </a:r>
            <a:r>
              <a:rPr spc="-210" dirty="0"/>
              <a:t> </a:t>
            </a:r>
            <a:r>
              <a:rPr spc="-50" dirty="0"/>
              <a:t>to</a:t>
            </a:r>
            <a:r>
              <a:rPr spc="-215" dirty="0"/>
              <a:t> </a:t>
            </a:r>
            <a:r>
              <a:rPr spc="-85" dirty="0"/>
              <a:t>Child</a:t>
            </a:r>
            <a:r>
              <a:rPr spc="-204" dirty="0"/>
              <a:t> </a:t>
            </a:r>
            <a:r>
              <a:rPr spc="-95" dirty="0"/>
              <a:t>Component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48125" y="4304921"/>
            <a:ext cx="6399530" cy="10166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0340" algn="ctr">
              <a:lnSpc>
                <a:spcPct val="100000"/>
              </a:lnSpc>
              <a:spcBef>
                <a:spcPts val="819"/>
              </a:spcBef>
            </a:pPr>
            <a:r>
              <a:rPr sz="2000" b="1" spc="-5" dirty="0">
                <a:solidFill>
                  <a:srgbClr val="6C9EEB"/>
                </a:solidFill>
                <a:latin typeface="Georgia"/>
                <a:cs typeface="Georgia"/>
              </a:rPr>
              <a:t>how</a:t>
            </a:r>
            <a:r>
              <a:rPr sz="2000" b="1" spc="-50" dirty="0">
                <a:solidFill>
                  <a:srgbClr val="6C9EEB"/>
                </a:solidFill>
                <a:latin typeface="Georgia"/>
                <a:cs typeface="Georgia"/>
              </a:rPr>
              <a:t> </a:t>
            </a:r>
            <a:r>
              <a:rPr sz="2000" b="1" spc="-10" dirty="0">
                <a:solidFill>
                  <a:srgbClr val="6C9EEB"/>
                </a:solidFill>
                <a:latin typeface="Georgia"/>
                <a:cs typeface="Georgia"/>
              </a:rPr>
              <a:t>they</a:t>
            </a:r>
            <a:r>
              <a:rPr sz="2000" b="1" spc="-40" dirty="0">
                <a:solidFill>
                  <a:srgbClr val="6C9EEB"/>
                </a:solidFill>
                <a:latin typeface="Georgia"/>
                <a:cs typeface="Georgia"/>
              </a:rPr>
              <a:t> </a:t>
            </a:r>
            <a:r>
              <a:rPr sz="2000" b="1" spc="-10" dirty="0">
                <a:solidFill>
                  <a:srgbClr val="6C9EEB"/>
                </a:solidFill>
                <a:latin typeface="Georgia"/>
                <a:cs typeface="Georgia"/>
              </a:rPr>
              <a:t>communicate</a:t>
            </a:r>
            <a:r>
              <a:rPr sz="2000" b="1" spc="-20" dirty="0">
                <a:solidFill>
                  <a:srgbClr val="6C9EEB"/>
                </a:solidFill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??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336165" algn="l"/>
                <a:tab pos="3949065" algn="l"/>
              </a:tabLst>
            </a:pPr>
            <a:r>
              <a:rPr sz="3000" b="1" spc="-10" dirty="0">
                <a:latin typeface="Georgia"/>
                <a:cs typeface="Georgia"/>
              </a:rPr>
              <a:t>&lt;Parent/&gt;	--------&gt;	&lt;Children/&gt;</a:t>
            </a:r>
            <a:endParaRPr sz="3000">
              <a:latin typeface="Georgia"/>
              <a:cs typeface="Georg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5024" y="6056699"/>
            <a:ext cx="5077180" cy="30689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8624" y="6110904"/>
            <a:ext cx="6885899" cy="30147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4000500"/>
            <a:chOff x="0" y="0"/>
            <a:chExt cx="18288000" cy="4000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4000500"/>
            </a:xfrm>
            <a:custGeom>
              <a:avLst/>
              <a:gdLst/>
              <a:ahLst/>
              <a:cxnLst/>
              <a:rect l="l" t="t" r="r" b="b"/>
              <a:pathLst>
                <a:path w="18288000" h="4000500">
                  <a:moveTo>
                    <a:pt x="18288000" y="4000498"/>
                  </a:moveTo>
                  <a:lnTo>
                    <a:pt x="0" y="4000498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000498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887470" cy="4000500"/>
            </a:xfrm>
            <a:custGeom>
              <a:avLst/>
              <a:gdLst/>
              <a:ahLst/>
              <a:cxnLst/>
              <a:rect l="l" t="t" r="r" b="b"/>
              <a:pathLst>
                <a:path w="3887470" h="4000500">
                  <a:moveTo>
                    <a:pt x="1028687" y="0"/>
                  </a:moveTo>
                  <a:lnTo>
                    <a:pt x="0" y="0"/>
                  </a:lnTo>
                  <a:lnTo>
                    <a:pt x="0" y="1114437"/>
                  </a:lnTo>
                  <a:lnTo>
                    <a:pt x="1028687" y="1114437"/>
                  </a:lnTo>
                  <a:lnTo>
                    <a:pt x="1028687" y="0"/>
                  </a:lnTo>
                  <a:close/>
                </a:path>
                <a:path w="3887470" h="4000500">
                  <a:moveTo>
                    <a:pt x="3887393" y="2952610"/>
                  </a:moveTo>
                  <a:lnTo>
                    <a:pt x="2877743" y="2952610"/>
                  </a:lnTo>
                  <a:lnTo>
                    <a:pt x="2877743" y="4000360"/>
                  </a:lnTo>
                  <a:lnTo>
                    <a:pt x="3887393" y="4000360"/>
                  </a:lnTo>
                  <a:lnTo>
                    <a:pt x="3887393" y="295261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99" y="1116868"/>
              <a:ext cx="1847850" cy="1838325"/>
            </a:xfrm>
            <a:custGeom>
              <a:avLst/>
              <a:gdLst/>
              <a:ahLst/>
              <a:cxnLst/>
              <a:rect l="l" t="t" r="r" b="b"/>
              <a:pathLst>
                <a:path w="1847850" h="1838325">
                  <a:moveTo>
                    <a:pt x="1847848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48" y="0"/>
                  </a:lnTo>
                  <a:lnTo>
                    <a:pt x="1847848" y="1838325"/>
                  </a:lnTo>
                  <a:close/>
                </a:path>
              </a:pathLst>
            </a:custGeom>
            <a:solidFill>
              <a:srgbClr val="003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952606"/>
              <a:ext cx="1028700" cy="1047750"/>
            </a:xfrm>
            <a:custGeom>
              <a:avLst/>
              <a:gdLst/>
              <a:ahLst/>
              <a:cxnLst/>
              <a:rect l="l" t="t" r="r" b="b"/>
              <a:pathLst>
                <a:path w="1028700" h="1047750">
                  <a:moveTo>
                    <a:pt x="1028698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698" y="0"/>
                  </a:lnTo>
                  <a:lnTo>
                    <a:pt x="1028698" y="1047750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604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Child</a:t>
            </a:r>
            <a:r>
              <a:rPr spc="-225" dirty="0"/>
              <a:t> </a:t>
            </a:r>
            <a:r>
              <a:rPr spc="-50" dirty="0"/>
              <a:t>to</a:t>
            </a:r>
            <a:r>
              <a:rPr spc="-225" dirty="0"/>
              <a:t> </a:t>
            </a:r>
            <a:r>
              <a:rPr spc="-125" dirty="0"/>
              <a:t>Parent</a:t>
            </a:r>
            <a:r>
              <a:rPr spc="-225" dirty="0"/>
              <a:t> </a:t>
            </a:r>
            <a:r>
              <a:rPr spc="-90" dirty="0"/>
              <a:t>Component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499" cy="11612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48125" y="4304921"/>
            <a:ext cx="5773420" cy="10166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605280">
              <a:lnSpc>
                <a:spcPct val="100000"/>
              </a:lnSpc>
              <a:spcBef>
                <a:spcPts val="819"/>
              </a:spcBef>
            </a:pPr>
            <a:r>
              <a:rPr sz="2000" b="1" spc="-5" dirty="0">
                <a:solidFill>
                  <a:srgbClr val="6C9EEB"/>
                </a:solidFill>
                <a:latin typeface="Georgia"/>
                <a:cs typeface="Georgia"/>
              </a:rPr>
              <a:t>how</a:t>
            </a:r>
            <a:r>
              <a:rPr sz="2000" b="1" spc="-50" dirty="0">
                <a:solidFill>
                  <a:srgbClr val="6C9EEB"/>
                </a:solidFill>
                <a:latin typeface="Georgia"/>
                <a:cs typeface="Georgia"/>
              </a:rPr>
              <a:t> </a:t>
            </a:r>
            <a:r>
              <a:rPr sz="2000" b="1" spc="-10" dirty="0">
                <a:solidFill>
                  <a:srgbClr val="6C9EEB"/>
                </a:solidFill>
                <a:latin typeface="Georgia"/>
                <a:cs typeface="Georgia"/>
              </a:rPr>
              <a:t>they</a:t>
            </a:r>
            <a:r>
              <a:rPr sz="2000" b="1" spc="-40" dirty="0">
                <a:solidFill>
                  <a:srgbClr val="6C9EEB"/>
                </a:solidFill>
                <a:latin typeface="Georgia"/>
                <a:cs typeface="Georgia"/>
              </a:rPr>
              <a:t> </a:t>
            </a:r>
            <a:r>
              <a:rPr sz="2000" b="1" spc="-10" dirty="0">
                <a:solidFill>
                  <a:srgbClr val="6C9EEB"/>
                </a:solidFill>
                <a:latin typeface="Georgia"/>
                <a:cs typeface="Georgia"/>
              </a:rPr>
              <a:t>communicate</a:t>
            </a:r>
            <a:r>
              <a:rPr sz="2000" b="1" spc="-20" dirty="0">
                <a:solidFill>
                  <a:srgbClr val="6C9EEB"/>
                </a:solidFill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??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526665" algn="l"/>
                <a:tab pos="3999865" algn="l"/>
              </a:tabLst>
            </a:pPr>
            <a:r>
              <a:rPr sz="3000" b="1" spc="-5" dirty="0">
                <a:latin typeface="Georgia"/>
                <a:cs typeface="Georgia"/>
              </a:rPr>
              <a:t>&lt;Parent/&gt;	&lt;-------	</a:t>
            </a:r>
            <a:r>
              <a:rPr sz="3000" b="1" spc="-10" dirty="0">
                <a:latin typeface="Georgia"/>
                <a:cs typeface="Georgia"/>
              </a:rPr>
              <a:t>&lt;Child/&gt;</a:t>
            </a:r>
            <a:endParaRPr sz="3000">
              <a:latin typeface="Georgia"/>
              <a:cs typeface="Georg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5591211"/>
            <a:ext cx="7329581" cy="39696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47031" y="5591223"/>
            <a:ext cx="8200025" cy="39696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7667" y="5"/>
            <a:ext cx="8350884" cy="10287000"/>
            <a:chOff x="9937667" y="5"/>
            <a:chExt cx="8350884" cy="10287000"/>
          </a:xfrm>
        </p:grpSpPr>
        <p:sp>
          <p:nvSpPr>
            <p:cNvPr id="3" name="object 3"/>
            <p:cNvSpPr/>
            <p:nvPr/>
          </p:nvSpPr>
          <p:spPr>
            <a:xfrm>
              <a:off x="9937667" y="5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>
                  <a:moveTo>
                    <a:pt x="8350332" y="10286992"/>
                  </a:moveTo>
                  <a:lnTo>
                    <a:pt x="0" y="10286992"/>
                  </a:lnTo>
                  <a:lnTo>
                    <a:pt x="0" y="0"/>
                  </a:lnTo>
                  <a:lnTo>
                    <a:pt x="8350332" y="0"/>
                  </a:lnTo>
                  <a:lnTo>
                    <a:pt x="8350332" y="10286992"/>
                  </a:lnTo>
                  <a:close/>
                </a:path>
              </a:pathLst>
            </a:custGeom>
            <a:solidFill>
              <a:srgbClr val="48C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44099" y="12697"/>
              <a:ext cx="8343900" cy="10274300"/>
            </a:xfrm>
            <a:custGeom>
              <a:avLst/>
              <a:gdLst/>
              <a:ahLst/>
              <a:cxnLst/>
              <a:rect l="l" t="t" r="r" b="b"/>
              <a:pathLst>
                <a:path w="8343900" h="10274300">
                  <a:moveTo>
                    <a:pt x="507998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90498" y="4572000"/>
                  </a:lnTo>
                  <a:lnTo>
                    <a:pt x="241298" y="4584700"/>
                  </a:lnTo>
                  <a:lnTo>
                    <a:pt x="431798" y="4584700"/>
                  </a:lnTo>
                  <a:lnTo>
                    <a:pt x="482598" y="4597400"/>
                  </a:lnTo>
                  <a:lnTo>
                    <a:pt x="571498" y="4597400"/>
                  </a:lnTo>
                  <a:lnTo>
                    <a:pt x="622298" y="4610100"/>
                  </a:lnTo>
                  <a:lnTo>
                    <a:pt x="673098" y="4610100"/>
                  </a:lnTo>
                  <a:lnTo>
                    <a:pt x="711198" y="4622800"/>
                  </a:lnTo>
                  <a:lnTo>
                    <a:pt x="761998" y="4622800"/>
                  </a:lnTo>
                  <a:lnTo>
                    <a:pt x="812798" y="4635500"/>
                  </a:lnTo>
                  <a:lnTo>
                    <a:pt x="850898" y="4635500"/>
                  </a:lnTo>
                  <a:lnTo>
                    <a:pt x="901698" y="4648200"/>
                  </a:lnTo>
                  <a:lnTo>
                    <a:pt x="952498" y="4648200"/>
                  </a:lnTo>
                  <a:lnTo>
                    <a:pt x="990598" y="4660900"/>
                  </a:lnTo>
                  <a:lnTo>
                    <a:pt x="1041398" y="4673600"/>
                  </a:lnTo>
                  <a:lnTo>
                    <a:pt x="1092198" y="4673600"/>
                  </a:lnTo>
                  <a:lnTo>
                    <a:pt x="1130298" y="4686300"/>
                  </a:lnTo>
                  <a:lnTo>
                    <a:pt x="1181098" y="4699000"/>
                  </a:lnTo>
                  <a:lnTo>
                    <a:pt x="1219198" y="4711700"/>
                  </a:lnTo>
                  <a:lnTo>
                    <a:pt x="1269998" y="4711700"/>
                  </a:lnTo>
                  <a:lnTo>
                    <a:pt x="1320798" y="4724400"/>
                  </a:lnTo>
                  <a:lnTo>
                    <a:pt x="1358898" y="4737100"/>
                  </a:lnTo>
                  <a:lnTo>
                    <a:pt x="1409698" y="4749800"/>
                  </a:lnTo>
                  <a:lnTo>
                    <a:pt x="1447798" y="4762500"/>
                  </a:lnTo>
                  <a:lnTo>
                    <a:pt x="1498598" y="4775200"/>
                  </a:lnTo>
                  <a:lnTo>
                    <a:pt x="1536698" y="4787900"/>
                  </a:lnTo>
                  <a:lnTo>
                    <a:pt x="1587498" y="4800600"/>
                  </a:lnTo>
                  <a:lnTo>
                    <a:pt x="1625598" y="4813300"/>
                  </a:lnTo>
                  <a:lnTo>
                    <a:pt x="1676398" y="4826000"/>
                  </a:lnTo>
                  <a:lnTo>
                    <a:pt x="1714498" y="4838700"/>
                  </a:lnTo>
                  <a:lnTo>
                    <a:pt x="1765298" y="4851400"/>
                  </a:lnTo>
                  <a:lnTo>
                    <a:pt x="1841498" y="4876800"/>
                  </a:lnTo>
                  <a:lnTo>
                    <a:pt x="1892298" y="4889500"/>
                  </a:lnTo>
                  <a:lnTo>
                    <a:pt x="1930398" y="4914900"/>
                  </a:lnTo>
                  <a:lnTo>
                    <a:pt x="1981198" y="4927600"/>
                  </a:lnTo>
                  <a:lnTo>
                    <a:pt x="2057398" y="4953000"/>
                  </a:lnTo>
                  <a:lnTo>
                    <a:pt x="2108198" y="4978400"/>
                  </a:lnTo>
                  <a:lnTo>
                    <a:pt x="2184398" y="5003800"/>
                  </a:lnTo>
                  <a:lnTo>
                    <a:pt x="2235198" y="5029200"/>
                  </a:lnTo>
                  <a:lnTo>
                    <a:pt x="2273298" y="5041900"/>
                  </a:lnTo>
                  <a:lnTo>
                    <a:pt x="2311398" y="5067300"/>
                  </a:lnTo>
                  <a:lnTo>
                    <a:pt x="2362198" y="5080000"/>
                  </a:lnTo>
                  <a:lnTo>
                    <a:pt x="2400298" y="5105400"/>
                  </a:lnTo>
                  <a:lnTo>
                    <a:pt x="2438398" y="5118100"/>
                  </a:lnTo>
                  <a:lnTo>
                    <a:pt x="2476498" y="5143500"/>
                  </a:lnTo>
                  <a:lnTo>
                    <a:pt x="2527298" y="5156200"/>
                  </a:lnTo>
                  <a:lnTo>
                    <a:pt x="2603498" y="5207000"/>
                  </a:lnTo>
                  <a:lnTo>
                    <a:pt x="2641598" y="5219700"/>
                  </a:lnTo>
                  <a:lnTo>
                    <a:pt x="2717798" y="5270500"/>
                  </a:lnTo>
                  <a:lnTo>
                    <a:pt x="2755898" y="5283200"/>
                  </a:lnTo>
                  <a:lnTo>
                    <a:pt x="2806701" y="5308600"/>
                  </a:lnTo>
                  <a:lnTo>
                    <a:pt x="2882901" y="5359400"/>
                  </a:lnTo>
                  <a:lnTo>
                    <a:pt x="2921001" y="5372100"/>
                  </a:lnTo>
                  <a:lnTo>
                    <a:pt x="3302001" y="5626100"/>
                  </a:lnTo>
                  <a:lnTo>
                    <a:pt x="3327401" y="5651500"/>
                  </a:lnTo>
                  <a:lnTo>
                    <a:pt x="3517901" y="5778500"/>
                  </a:lnTo>
                  <a:lnTo>
                    <a:pt x="3543301" y="5816600"/>
                  </a:lnTo>
                  <a:lnTo>
                    <a:pt x="3657601" y="5892800"/>
                  </a:lnTo>
                  <a:lnTo>
                    <a:pt x="3683001" y="5930900"/>
                  </a:lnTo>
                  <a:lnTo>
                    <a:pt x="3759201" y="5981700"/>
                  </a:lnTo>
                  <a:lnTo>
                    <a:pt x="3784601" y="6019800"/>
                  </a:lnTo>
                  <a:lnTo>
                    <a:pt x="3860801" y="6070600"/>
                  </a:lnTo>
                  <a:lnTo>
                    <a:pt x="3886201" y="6108700"/>
                  </a:lnTo>
                  <a:lnTo>
                    <a:pt x="3924301" y="6134100"/>
                  </a:lnTo>
                  <a:lnTo>
                    <a:pt x="3949701" y="6172200"/>
                  </a:lnTo>
                  <a:lnTo>
                    <a:pt x="3987801" y="6197600"/>
                  </a:lnTo>
                  <a:lnTo>
                    <a:pt x="4013201" y="6235700"/>
                  </a:lnTo>
                  <a:lnTo>
                    <a:pt x="4051301" y="6261100"/>
                  </a:lnTo>
                  <a:lnTo>
                    <a:pt x="4076701" y="6299200"/>
                  </a:lnTo>
                  <a:lnTo>
                    <a:pt x="4114801" y="6324600"/>
                  </a:lnTo>
                  <a:lnTo>
                    <a:pt x="4140201" y="6362700"/>
                  </a:lnTo>
                  <a:lnTo>
                    <a:pt x="4178301" y="6388100"/>
                  </a:lnTo>
                  <a:lnTo>
                    <a:pt x="4203701" y="6426200"/>
                  </a:lnTo>
                  <a:lnTo>
                    <a:pt x="4241801" y="6451600"/>
                  </a:lnTo>
                  <a:lnTo>
                    <a:pt x="4292601" y="6527800"/>
                  </a:lnTo>
                  <a:lnTo>
                    <a:pt x="4330701" y="6553200"/>
                  </a:lnTo>
                  <a:lnTo>
                    <a:pt x="4406901" y="6667500"/>
                  </a:lnTo>
                  <a:lnTo>
                    <a:pt x="4445001" y="6692900"/>
                  </a:lnTo>
                  <a:lnTo>
                    <a:pt x="4546601" y="6832600"/>
                  </a:lnTo>
                  <a:lnTo>
                    <a:pt x="4584701" y="6870700"/>
                  </a:lnTo>
                  <a:lnTo>
                    <a:pt x="4838701" y="7251700"/>
                  </a:lnTo>
                  <a:lnTo>
                    <a:pt x="4851401" y="7289800"/>
                  </a:lnTo>
                  <a:lnTo>
                    <a:pt x="4978401" y="7480300"/>
                  </a:lnTo>
                  <a:lnTo>
                    <a:pt x="4991101" y="7518400"/>
                  </a:lnTo>
                  <a:lnTo>
                    <a:pt x="5041901" y="7594600"/>
                  </a:lnTo>
                  <a:lnTo>
                    <a:pt x="5054601" y="7632700"/>
                  </a:lnTo>
                  <a:lnTo>
                    <a:pt x="5105401" y="7721600"/>
                  </a:lnTo>
                  <a:lnTo>
                    <a:pt x="5118101" y="7759700"/>
                  </a:lnTo>
                  <a:lnTo>
                    <a:pt x="5143501" y="7797800"/>
                  </a:lnTo>
                  <a:lnTo>
                    <a:pt x="5156201" y="7835900"/>
                  </a:lnTo>
                  <a:lnTo>
                    <a:pt x="5181601" y="7886700"/>
                  </a:lnTo>
                  <a:lnTo>
                    <a:pt x="5194301" y="7924800"/>
                  </a:lnTo>
                  <a:lnTo>
                    <a:pt x="5219701" y="7962900"/>
                  </a:lnTo>
                  <a:lnTo>
                    <a:pt x="5232401" y="8001000"/>
                  </a:lnTo>
                  <a:lnTo>
                    <a:pt x="5257801" y="8051800"/>
                  </a:lnTo>
                  <a:lnTo>
                    <a:pt x="5283201" y="8128000"/>
                  </a:lnTo>
                  <a:lnTo>
                    <a:pt x="5308601" y="8178800"/>
                  </a:lnTo>
                  <a:lnTo>
                    <a:pt x="5334001" y="8255000"/>
                  </a:lnTo>
                  <a:lnTo>
                    <a:pt x="5359401" y="8305800"/>
                  </a:lnTo>
                  <a:lnTo>
                    <a:pt x="5410201" y="8470900"/>
                  </a:lnTo>
                  <a:lnTo>
                    <a:pt x="5435601" y="8521700"/>
                  </a:lnTo>
                  <a:lnTo>
                    <a:pt x="5537201" y="8877300"/>
                  </a:lnTo>
                  <a:lnTo>
                    <a:pt x="5537201" y="8915400"/>
                  </a:lnTo>
                  <a:lnTo>
                    <a:pt x="5588001" y="9105900"/>
                  </a:lnTo>
                  <a:lnTo>
                    <a:pt x="5588001" y="9144000"/>
                  </a:lnTo>
                  <a:lnTo>
                    <a:pt x="5613401" y="9245600"/>
                  </a:lnTo>
                  <a:lnTo>
                    <a:pt x="5613401" y="9283700"/>
                  </a:lnTo>
                  <a:lnTo>
                    <a:pt x="5638801" y="9372600"/>
                  </a:lnTo>
                  <a:lnTo>
                    <a:pt x="5638801" y="9423400"/>
                  </a:lnTo>
                  <a:lnTo>
                    <a:pt x="5651501" y="9474200"/>
                  </a:lnTo>
                  <a:lnTo>
                    <a:pt x="5651501" y="9512300"/>
                  </a:lnTo>
                  <a:lnTo>
                    <a:pt x="5664201" y="9563100"/>
                  </a:lnTo>
                  <a:lnTo>
                    <a:pt x="5664201" y="9613900"/>
                  </a:lnTo>
                  <a:lnTo>
                    <a:pt x="5676901" y="9664700"/>
                  </a:lnTo>
                  <a:lnTo>
                    <a:pt x="5676901" y="9753600"/>
                  </a:lnTo>
                  <a:lnTo>
                    <a:pt x="5689601" y="9804400"/>
                  </a:lnTo>
                  <a:lnTo>
                    <a:pt x="5689601" y="9893300"/>
                  </a:lnTo>
                  <a:lnTo>
                    <a:pt x="5702301" y="9944100"/>
                  </a:lnTo>
                  <a:lnTo>
                    <a:pt x="5702301" y="10274300"/>
                  </a:lnTo>
                  <a:lnTo>
                    <a:pt x="8343901" y="10274300"/>
                  </a:lnTo>
                  <a:lnTo>
                    <a:pt x="8343901" y="4267200"/>
                  </a:lnTo>
                  <a:lnTo>
                    <a:pt x="8305801" y="4203700"/>
                  </a:lnTo>
                  <a:lnTo>
                    <a:pt x="8153401" y="4013200"/>
                  </a:lnTo>
                  <a:lnTo>
                    <a:pt x="8115301" y="3949700"/>
                  </a:lnTo>
                  <a:lnTo>
                    <a:pt x="7962901" y="3771900"/>
                  </a:lnTo>
                  <a:lnTo>
                    <a:pt x="7810501" y="3581400"/>
                  </a:lnTo>
                  <a:lnTo>
                    <a:pt x="7658101" y="3403600"/>
                  </a:lnTo>
                  <a:lnTo>
                    <a:pt x="7543801" y="3289300"/>
                  </a:lnTo>
                  <a:lnTo>
                    <a:pt x="7442201" y="3175000"/>
                  </a:lnTo>
                  <a:lnTo>
                    <a:pt x="7378701" y="3124200"/>
                  </a:lnTo>
                  <a:lnTo>
                    <a:pt x="7277101" y="3009900"/>
                  </a:lnTo>
                  <a:lnTo>
                    <a:pt x="7162801" y="2895600"/>
                  </a:lnTo>
                  <a:lnTo>
                    <a:pt x="7099301" y="2844800"/>
                  </a:lnTo>
                  <a:lnTo>
                    <a:pt x="7048501" y="2781300"/>
                  </a:lnTo>
                  <a:lnTo>
                    <a:pt x="6985001" y="2730500"/>
                  </a:lnTo>
                  <a:lnTo>
                    <a:pt x="6934201" y="2679700"/>
                  </a:lnTo>
                  <a:lnTo>
                    <a:pt x="6870701" y="2628900"/>
                  </a:lnTo>
                  <a:lnTo>
                    <a:pt x="6819901" y="2578100"/>
                  </a:lnTo>
                  <a:lnTo>
                    <a:pt x="6756401" y="2527300"/>
                  </a:lnTo>
                  <a:lnTo>
                    <a:pt x="6692901" y="2463800"/>
                  </a:lnTo>
                  <a:lnTo>
                    <a:pt x="6629401" y="2413000"/>
                  </a:lnTo>
                  <a:lnTo>
                    <a:pt x="6578601" y="2362200"/>
                  </a:lnTo>
                  <a:lnTo>
                    <a:pt x="6515101" y="2311400"/>
                  </a:lnTo>
                  <a:lnTo>
                    <a:pt x="6451601" y="2273300"/>
                  </a:lnTo>
                  <a:lnTo>
                    <a:pt x="6134101" y="2019300"/>
                  </a:lnTo>
                  <a:lnTo>
                    <a:pt x="6070601" y="1981200"/>
                  </a:lnTo>
                  <a:lnTo>
                    <a:pt x="5943601" y="1879600"/>
                  </a:lnTo>
                  <a:lnTo>
                    <a:pt x="5880101" y="1841500"/>
                  </a:lnTo>
                  <a:lnTo>
                    <a:pt x="5816601" y="1790700"/>
                  </a:lnTo>
                  <a:lnTo>
                    <a:pt x="5753101" y="1752600"/>
                  </a:lnTo>
                  <a:lnTo>
                    <a:pt x="5689601" y="1701800"/>
                  </a:lnTo>
                  <a:lnTo>
                    <a:pt x="5613401" y="1663700"/>
                  </a:lnTo>
                  <a:lnTo>
                    <a:pt x="5549901" y="1625600"/>
                  </a:lnTo>
                  <a:lnTo>
                    <a:pt x="5486401" y="1574800"/>
                  </a:lnTo>
                  <a:lnTo>
                    <a:pt x="5422901" y="1536700"/>
                  </a:lnTo>
                  <a:lnTo>
                    <a:pt x="5346701" y="1498600"/>
                  </a:lnTo>
                  <a:lnTo>
                    <a:pt x="5283201" y="1447800"/>
                  </a:lnTo>
                  <a:lnTo>
                    <a:pt x="5219701" y="1409700"/>
                  </a:lnTo>
                  <a:lnTo>
                    <a:pt x="5143501" y="1371600"/>
                  </a:lnTo>
                  <a:lnTo>
                    <a:pt x="5080001" y="1333500"/>
                  </a:lnTo>
                  <a:lnTo>
                    <a:pt x="5003801" y="1295400"/>
                  </a:lnTo>
                  <a:lnTo>
                    <a:pt x="4940301" y="1257300"/>
                  </a:lnTo>
                  <a:lnTo>
                    <a:pt x="4864101" y="1219200"/>
                  </a:lnTo>
                  <a:lnTo>
                    <a:pt x="4800601" y="1181100"/>
                  </a:lnTo>
                  <a:lnTo>
                    <a:pt x="4724401" y="1143000"/>
                  </a:lnTo>
                  <a:lnTo>
                    <a:pt x="4660901" y="1104900"/>
                  </a:lnTo>
                  <a:lnTo>
                    <a:pt x="4508501" y="1028700"/>
                  </a:lnTo>
                  <a:lnTo>
                    <a:pt x="4445001" y="1003300"/>
                  </a:lnTo>
                  <a:lnTo>
                    <a:pt x="4292601" y="927100"/>
                  </a:lnTo>
                  <a:lnTo>
                    <a:pt x="4229101" y="901700"/>
                  </a:lnTo>
                  <a:lnTo>
                    <a:pt x="4152901" y="863600"/>
                  </a:lnTo>
                  <a:lnTo>
                    <a:pt x="4076701" y="838200"/>
                  </a:lnTo>
                  <a:lnTo>
                    <a:pt x="4000501" y="800100"/>
                  </a:lnTo>
                  <a:lnTo>
                    <a:pt x="3924301" y="774700"/>
                  </a:lnTo>
                  <a:lnTo>
                    <a:pt x="3860801" y="736600"/>
                  </a:lnTo>
                  <a:lnTo>
                    <a:pt x="3708401" y="685800"/>
                  </a:lnTo>
                  <a:lnTo>
                    <a:pt x="3632201" y="647700"/>
                  </a:lnTo>
                  <a:lnTo>
                    <a:pt x="2870201" y="393700"/>
                  </a:lnTo>
                  <a:lnTo>
                    <a:pt x="2781301" y="381000"/>
                  </a:lnTo>
                  <a:lnTo>
                    <a:pt x="2628898" y="330200"/>
                  </a:lnTo>
                  <a:lnTo>
                    <a:pt x="2552698" y="317500"/>
                  </a:lnTo>
                  <a:lnTo>
                    <a:pt x="2476498" y="292100"/>
                  </a:lnTo>
                  <a:lnTo>
                    <a:pt x="2387598" y="279400"/>
                  </a:lnTo>
                  <a:lnTo>
                    <a:pt x="2311398" y="254000"/>
                  </a:lnTo>
                  <a:lnTo>
                    <a:pt x="2235198" y="241300"/>
                  </a:lnTo>
                  <a:lnTo>
                    <a:pt x="2158998" y="215900"/>
                  </a:lnTo>
                  <a:lnTo>
                    <a:pt x="2070098" y="203200"/>
                  </a:lnTo>
                  <a:lnTo>
                    <a:pt x="1993898" y="190500"/>
                  </a:lnTo>
                  <a:lnTo>
                    <a:pt x="1917698" y="165100"/>
                  </a:lnTo>
                  <a:lnTo>
                    <a:pt x="1828798" y="152400"/>
                  </a:lnTo>
                  <a:lnTo>
                    <a:pt x="1752598" y="139700"/>
                  </a:lnTo>
                  <a:lnTo>
                    <a:pt x="1663698" y="127000"/>
                  </a:lnTo>
                  <a:lnTo>
                    <a:pt x="1511298" y="101600"/>
                  </a:lnTo>
                  <a:lnTo>
                    <a:pt x="1422398" y="88900"/>
                  </a:lnTo>
                  <a:lnTo>
                    <a:pt x="1346198" y="76200"/>
                  </a:lnTo>
                  <a:lnTo>
                    <a:pt x="1257298" y="76200"/>
                  </a:lnTo>
                  <a:lnTo>
                    <a:pt x="1181098" y="63500"/>
                  </a:lnTo>
                  <a:lnTo>
                    <a:pt x="1092198" y="50800"/>
                  </a:lnTo>
                  <a:lnTo>
                    <a:pt x="1015998" y="38100"/>
                  </a:lnTo>
                  <a:lnTo>
                    <a:pt x="927098" y="38100"/>
                  </a:lnTo>
                  <a:lnTo>
                    <a:pt x="838198" y="25400"/>
                  </a:lnTo>
                  <a:lnTo>
                    <a:pt x="761998" y="25400"/>
                  </a:lnTo>
                  <a:lnTo>
                    <a:pt x="673098" y="12700"/>
                  </a:lnTo>
                  <a:lnTo>
                    <a:pt x="596898" y="12700"/>
                  </a:lnTo>
                  <a:lnTo>
                    <a:pt x="507998" y="0"/>
                  </a:lnTo>
                  <a:close/>
                </a:path>
              </a:pathLst>
            </a:custGeom>
            <a:solidFill>
              <a:srgbClr val="48A8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49693" y="3835398"/>
              <a:ext cx="6540500" cy="6451600"/>
            </a:xfrm>
            <a:custGeom>
              <a:avLst/>
              <a:gdLst/>
              <a:ahLst/>
              <a:cxnLst/>
              <a:rect l="l" t="t" r="r" b="b"/>
              <a:pathLst>
                <a:path w="6540500" h="6451600">
                  <a:moveTo>
                    <a:pt x="368298" y="0"/>
                  </a:moveTo>
                  <a:lnTo>
                    <a:pt x="0" y="0"/>
                  </a:lnTo>
                  <a:lnTo>
                    <a:pt x="0" y="2908300"/>
                  </a:lnTo>
                  <a:lnTo>
                    <a:pt x="88898" y="2908300"/>
                  </a:lnTo>
                  <a:lnTo>
                    <a:pt x="139698" y="2921000"/>
                  </a:lnTo>
                  <a:lnTo>
                    <a:pt x="330198" y="2921000"/>
                  </a:lnTo>
                  <a:lnTo>
                    <a:pt x="380998" y="2933700"/>
                  </a:lnTo>
                  <a:lnTo>
                    <a:pt x="419098" y="2933700"/>
                  </a:lnTo>
                  <a:lnTo>
                    <a:pt x="469898" y="2946400"/>
                  </a:lnTo>
                  <a:lnTo>
                    <a:pt x="520698" y="2946400"/>
                  </a:lnTo>
                  <a:lnTo>
                    <a:pt x="571498" y="2959100"/>
                  </a:lnTo>
                  <a:lnTo>
                    <a:pt x="609598" y="2959100"/>
                  </a:lnTo>
                  <a:lnTo>
                    <a:pt x="660398" y="2971800"/>
                  </a:lnTo>
                  <a:lnTo>
                    <a:pt x="698498" y="2984500"/>
                  </a:lnTo>
                  <a:lnTo>
                    <a:pt x="749298" y="2984500"/>
                  </a:lnTo>
                  <a:lnTo>
                    <a:pt x="800098" y="2997200"/>
                  </a:lnTo>
                  <a:lnTo>
                    <a:pt x="838198" y="3009900"/>
                  </a:lnTo>
                  <a:lnTo>
                    <a:pt x="888998" y="3022600"/>
                  </a:lnTo>
                  <a:lnTo>
                    <a:pt x="927098" y="3035300"/>
                  </a:lnTo>
                  <a:lnTo>
                    <a:pt x="977898" y="3048000"/>
                  </a:lnTo>
                  <a:lnTo>
                    <a:pt x="1015998" y="3060700"/>
                  </a:lnTo>
                  <a:lnTo>
                    <a:pt x="1066798" y="3073400"/>
                  </a:lnTo>
                  <a:lnTo>
                    <a:pt x="1104898" y="3086100"/>
                  </a:lnTo>
                  <a:lnTo>
                    <a:pt x="1155698" y="3098800"/>
                  </a:lnTo>
                  <a:lnTo>
                    <a:pt x="1193798" y="3111500"/>
                  </a:lnTo>
                  <a:lnTo>
                    <a:pt x="1244598" y="3136900"/>
                  </a:lnTo>
                  <a:lnTo>
                    <a:pt x="1320798" y="3162300"/>
                  </a:lnTo>
                  <a:lnTo>
                    <a:pt x="1371598" y="3175000"/>
                  </a:lnTo>
                  <a:lnTo>
                    <a:pt x="1409698" y="3200400"/>
                  </a:lnTo>
                  <a:lnTo>
                    <a:pt x="1447798" y="3213100"/>
                  </a:lnTo>
                  <a:lnTo>
                    <a:pt x="1498598" y="3238500"/>
                  </a:lnTo>
                  <a:lnTo>
                    <a:pt x="1536698" y="3251200"/>
                  </a:lnTo>
                  <a:lnTo>
                    <a:pt x="1574798" y="3276600"/>
                  </a:lnTo>
                  <a:lnTo>
                    <a:pt x="1612898" y="3289300"/>
                  </a:lnTo>
                  <a:lnTo>
                    <a:pt x="1650998" y="3314700"/>
                  </a:lnTo>
                  <a:lnTo>
                    <a:pt x="1701798" y="3340100"/>
                  </a:lnTo>
                  <a:lnTo>
                    <a:pt x="1739898" y="3352800"/>
                  </a:lnTo>
                  <a:lnTo>
                    <a:pt x="1854198" y="3429000"/>
                  </a:lnTo>
                  <a:lnTo>
                    <a:pt x="1892298" y="3441700"/>
                  </a:lnTo>
                  <a:lnTo>
                    <a:pt x="2197098" y="3644900"/>
                  </a:lnTo>
                  <a:lnTo>
                    <a:pt x="2222498" y="3683000"/>
                  </a:lnTo>
                  <a:lnTo>
                    <a:pt x="2336798" y="3759200"/>
                  </a:lnTo>
                  <a:lnTo>
                    <a:pt x="2362198" y="3797300"/>
                  </a:lnTo>
                  <a:lnTo>
                    <a:pt x="2438398" y="3848100"/>
                  </a:lnTo>
                  <a:lnTo>
                    <a:pt x="2463798" y="3886200"/>
                  </a:lnTo>
                  <a:lnTo>
                    <a:pt x="2501898" y="3911600"/>
                  </a:lnTo>
                  <a:lnTo>
                    <a:pt x="2527298" y="3949700"/>
                  </a:lnTo>
                  <a:lnTo>
                    <a:pt x="2565398" y="3975100"/>
                  </a:lnTo>
                  <a:lnTo>
                    <a:pt x="2590798" y="4013200"/>
                  </a:lnTo>
                  <a:lnTo>
                    <a:pt x="2628898" y="4038600"/>
                  </a:lnTo>
                  <a:lnTo>
                    <a:pt x="2654298" y="4076700"/>
                  </a:lnTo>
                  <a:lnTo>
                    <a:pt x="2692398" y="4102100"/>
                  </a:lnTo>
                  <a:lnTo>
                    <a:pt x="2743198" y="4178300"/>
                  </a:lnTo>
                  <a:lnTo>
                    <a:pt x="2781294" y="4203700"/>
                  </a:lnTo>
                  <a:lnTo>
                    <a:pt x="2857494" y="4318000"/>
                  </a:lnTo>
                  <a:lnTo>
                    <a:pt x="2895594" y="4343400"/>
                  </a:lnTo>
                  <a:lnTo>
                    <a:pt x="3098794" y="4648200"/>
                  </a:lnTo>
                  <a:lnTo>
                    <a:pt x="3111494" y="4686300"/>
                  </a:lnTo>
                  <a:lnTo>
                    <a:pt x="3213094" y="4838700"/>
                  </a:lnTo>
                  <a:lnTo>
                    <a:pt x="3225794" y="4889500"/>
                  </a:lnTo>
                  <a:lnTo>
                    <a:pt x="3251194" y="4927600"/>
                  </a:lnTo>
                  <a:lnTo>
                    <a:pt x="3263894" y="4965700"/>
                  </a:lnTo>
                  <a:lnTo>
                    <a:pt x="3289294" y="5003800"/>
                  </a:lnTo>
                  <a:lnTo>
                    <a:pt x="3301994" y="5054600"/>
                  </a:lnTo>
                  <a:lnTo>
                    <a:pt x="3327394" y="5092700"/>
                  </a:lnTo>
                  <a:lnTo>
                    <a:pt x="3340094" y="5130800"/>
                  </a:lnTo>
                  <a:lnTo>
                    <a:pt x="3365494" y="5168900"/>
                  </a:lnTo>
                  <a:lnTo>
                    <a:pt x="3390894" y="5257800"/>
                  </a:lnTo>
                  <a:lnTo>
                    <a:pt x="3416294" y="5308600"/>
                  </a:lnTo>
                  <a:lnTo>
                    <a:pt x="3555994" y="5791200"/>
                  </a:lnTo>
                  <a:lnTo>
                    <a:pt x="3555994" y="5842000"/>
                  </a:lnTo>
                  <a:lnTo>
                    <a:pt x="3581394" y="5930900"/>
                  </a:lnTo>
                  <a:lnTo>
                    <a:pt x="3581394" y="5981700"/>
                  </a:lnTo>
                  <a:lnTo>
                    <a:pt x="3594094" y="6019800"/>
                  </a:lnTo>
                  <a:lnTo>
                    <a:pt x="3594094" y="6070600"/>
                  </a:lnTo>
                  <a:lnTo>
                    <a:pt x="3606794" y="6121400"/>
                  </a:lnTo>
                  <a:lnTo>
                    <a:pt x="3606794" y="6159500"/>
                  </a:lnTo>
                  <a:lnTo>
                    <a:pt x="3619494" y="6210300"/>
                  </a:lnTo>
                  <a:lnTo>
                    <a:pt x="3619494" y="6350000"/>
                  </a:lnTo>
                  <a:lnTo>
                    <a:pt x="3632194" y="6400800"/>
                  </a:lnTo>
                  <a:lnTo>
                    <a:pt x="3632194" y="6451600"/>
                  </a:lnTo>
                  <a:lnTo>
                    <a:pt x="6540494" y="6451600"/>
                  </a:lnTo>
                  <a:lnTo>
                    <a:pt x="6540494" y="6172200"/>
                  </a:lnTo>
                  <a:lnTo>
                    <a:pt x="6527794" y="6121400"/>
                  </a:lnTo>
                  <a:lnTo>
                    <a:pt x="6527794" y="6007100"/>
                  </a:lnTo>
                  <a:lnTo>
                    <a:pt x="6515094" y="5956300"/>
                  </a:lnTo>
                  <a:lnTo>
                    <a:pt x="6515094" y="5854700"/>
                  </a:lnTo>
                  <a:lnTo>
                    <a:pt x="6502394" y="5803900"/>
                  </a:lnTo>
                  <a:lnTo>
                    <a:pt x="6502394" y="5740400"/>
                  </a:lnTo>
                  <a:lnTo>
                    <a:pt x="6489694" y="5689600"/>
                  </a:lnTo>
                  <a:lnTo>
                    <a:pt x="6489694" y="5638800"/>
                  </a:lnTo>
                  <a:lnTo>
                    <a:pt x="6464294" y="5537200"/>
                  </a:lnTo>
                  <a:lnTo>
                    <a:pt x="6464294" y="5486400"/>
                  </a:lnTo>
                  <a:lnTo>
                    <a:pt x="6438894" y="5384800"/>
                  </a:lnTo>
                  <a:lnTo>
                    <a:pt x="6438894" y="5334000"/>
                  </a:lnTo>
                  <a:lnTo>
                    <a:pt x="6375394" y="5067300"/>
                  </a:lnTo>
                  <a:lnTo>
                    <a:pt x="6375394" y="5016500"/>
                  </a:lnTo>
                  <a:lnTo>
                    <a:pt x="6337294" y="4876800"/>
                  </a:lnTo>
                  <a:lnTo>
                    <a:pt x="6311894" y="4826000"/>
                  </a:lnTo>
                  <a:lnTo>
                    <a:pt x="6235694" y="4521200"/>
                  </a:lnTo>
                  <a:lnTo>
                    <a:pt x="6210294" y="4470400"/>
                  </a:lnTo>
                  <a:lnTo>
                    <a:pt x="6184894" y="4381500"/>
                  </a:lnTo>
                  <a:lnTo>
                    <a:pt x="6159494" y="4330700"/>
                  </a:lnTo>
                  <a:lnTo>
                    <a:pt x="6146794" y="4279900"/>
                  </a:lnTo>
                  <a:lnTo>
                    <a:pt x="6121394" y="4229100"/>
                  </a:lnTo>
                  <a:lnTo>
                    <a:pt x="6095994" y="4140200"/>
                  </a:lnTo>
                  <a:lnTo>
                    <a:pt x="6070594" y="4089400"/>
                  </a:lnTo>
                  <a:lnTo>
                    <a:pt x="6057894" y="4038600"/>
                  </a:lnTo>
                  <a:lnTo>
                    <a:pt x="6007094" y="3949700"/>
                  </a:lnTo>
                  <a:lnTo>
                    <a:pt x="5994394" y="3898900"/>
                  </a:lnTo>
                  <a:lnTo>
                    <a:pt x="5968994" y="3860800"/>
                  </a:lnTo>
                  <a:lnTo>
                    <a:pt x="5956294" y="3810000"/>
                  </a:lnTo>
                  <a:lnTo>
                    <a:pt x="5880094" y="3670300"/>
                  </a:lnTo>
                  <a:lnTo>
                    <a:pt x="5867394" y="3632200"/>
                  </a:lnTo>
                  <a:lnTo>
                    <a:pt x="5689594" y="3314700"/>
                  </a:lnTo>
                  <a:lnTo>
                    <a:pt x="5537194" y="3048000"/>
                  </a:lnTo>
                  <a:lnTo>
                    <a:pt x="5460994" y="2921000"/>
                  </a:lnTo>
                  <a:lnTo>
                    <a:pt x="5422894" y="2882900"/>
                  </a:lnTo>
                  <a:lnTo>
                    <a:pt x="5346694" y="2755900"/>
                  </a:lnTo>
                  <a:lnTo>
                    <a:pt x="5308594" y="2717800"/>
                  </a:lnTo>
                  <a:lnTo>
                    <a:pt x="5257794" y="2641600"/>
                  </a:lnTo>
                  <a:lnTo>
                    <a:pt x="5219694" y="2590800"/>
                  </a:lnTo>
                  <a:lnTo>
                    <a:pt x="5194294" y="2552700"/>
                  </a:lnTo>
                  <a:lnTo>
                    <a:pt x="5156194" y="2514600"/>
                  </a:lnTo>
                  <a:lnTo>
                    <a:pt x="5130794" y="2476500"/>
                  </a:lnTo>
                  <a:lnTo>
                    <a:pt x="5092694" y="2438400"/>
                  </a:lnTo>
                  <a:lnTo>
                    <a:pt x="5067294" y="2400300"/>
                  </a:lnTo>
                  <a:lnTo>
                    <a:pt x="5029194" y="2362200"/>
                  </a:lnTo>
                  <a:lnTo>
                    <a:pt x="5003794" y="2324100"/>
                  </a:lnTo>
                  <a:lnTo>
                    <a:pt x="4965694" y="2286000"/>
                  </a:lnTo>
                  <a:lnTo>
                    <a:pt x="4940294" y="2247900"/>
                  </a:lnTo>
                  <a:lnTo>
                    <a:pt x="4864094" y="2171700"/>
                  </a:lnTo>
                  <a:lnTo>
                    <a:pt x="4838694" y="2133600"/>
                  </a:lnTo>
                  <a:lnTo>
                    <a:pt x="4762494" y="2057400"/>
                  </a:lnTo>
                  <a:lnTo>
                    <a:pt x="4737094" y="2019300"/>
                  </a:lnTo>
                  <a:lnTo>
                    <a:pt x="4660894" y="1943100"/>
                  </a:lnTo>
                  <a:lnTo>
                    <a:pt x="4622794" y="1917700"/>
                  </a:lnTo>
                  <a:lnTo>
                    <a:pt x="4597394" y="1879600"/>
                  </a:lnTo>
                  <a:lnTo>
                    <a:pt x="4521194" y="1803400"/>
                  </a:lnTo>
                  <a:lnTo>
                    <a:pt x="4368794" y="1676400"/>
                  </a:lnTo>
                  <a:lnTo>
                    <a:pt x="4292594" y="1600200"/>
                  </a:lnTo>
                  <a:lnTo>
                    <a:pt x="4254494" y="1574800"/>
                  </a:lnTo>
                  <a:lnTo>
                    <a:pt x="4216394" y="1536700"/>
                  </a:lnTo>
                  <a:lnTo>
                    <a:pt x="4178294" y="1511300"/>
                  </a:lnTo>
                  <a:lnTo>
                    <a:pt x="4140194" y="1473200"/>
                  </a:lnTo>
                  <a:lnTo>
                    <a:pt x="4102094" y="1447800"/>
                  </a:lnTo>
                  <a:lnTo>
                    <a:pt x="4063994" y="1409700"/>
                  </a:lnTo>
                  <a:lnTo>
                    <a:pt x="4025894" y="1384300"/>
                  </a:lnTo>
                  <a:lnTo>
                    <a:pt x="3987794" y="1346200"/>
                  </a:lnTo>
                  <a:lnTo>
                    <a:pt x="3949694" y="1320800"/>
                  </a:lnTo>
                  <a:lnTo>
                    <a:pt x="3898894" y="1282700"/>
                  </a:lnTo>
                  <a:lnTo>
                    <a:pt x="3822694" y="1231900"/>
                  </a:lnTo>
                  <a:lnTo>
                    <a:pt x="3784594" y="1193800"/>
                  </a:lnTo>
                  <a:lnTo>
                    <a:pt x="3746494" y="1168400"/>
                  </a:lnTo>
                  <a:lnTo>
                    <a:pt x="3695694" y="1143000"/>
                  </a:lnTo>
                  <a:lnTo>
                    <a:pt x="3657594" y="1117600"/>
                  </a:lnTo>
                  <a:lnTo>
                    <a:pt x="3619494" y="1079500"/>
                  </a:lnTo>
                  <a:lnTo>
                    <a:pt x="3568694" y="1054100"/>
                  </a:lnTo>
                  <a:lnTo>
                    <a:pt x="3492494" y="1003300"/>
                  </a:lnTo>
                  <a:lnTo>
                    <a:pt x="3441694" y="977900"/>
                  </a:lnTo>
                  <a:lnTo>
                    <a:pt x="3365494" y="927100"/>
                  </a:lnTo>
                  <a:lnTo>
                    <a:pt x="3314694" y="901700"/>
                  </a:lnTo>
                  <a:lnTo>
                    <a:pt x="3276594" y="876300"/>
                  </a:lnTo>
                  <a:lnTo>
                    <a:pt x="3225794" y="850900"/>
                  </a:lnTo>
                  <a:lnTo>
                    <a:pt x="3187694" y="825500"/>
                  </a:lnTo>
                  <a:lnTo>
                    <a:pt x="3136894" y="800100"/>
                  </a:lnTo>
                  <a:lnTo>
                    <a:pt x="3098794" y="774700"/>
                  </a:lnTo>
                  <a:lnTo>
                    <a:pt x="3047994" y="749300"/>
                  </a:lnTo>
                  <a:lnTo>
                    <a:pt x="3009894" y="723900"/>
                  </a:lnTo>
                  <a:lnTo>
                    <a:pt x="2959094" y="698500"/>
                  </a:lnTo>
                  <a:lnTo>
                    <a:pt x="2920994" y="673100"/>
                  </a:lnTo>
                  <a:lnTo>
                    <a:pt x="2870194" y="660400"/>
                  </a:lnTo>
                  <a:lnTo>
                    <a:pt x="2819394" y="635000"/>
                  </a:lnTo>
                  <a:lnTo>
                    <a:pt x="2781294" y="609600"/>
                  </a:lnTo>
                  <a:lnTo>
                    <a:pt x="2730498" y="596900"/>
                  </a:lnTo>
                  <a:lnTo>
                    <a:pt x="2679698" y="571500"/>
                  </a:lnTo>
                  <a:lnTo>
                    <a:pt x="2641598" y="546100"/>
                  </a:lnTo>
                  <a:lnTo>
                    <a:pt x="2590798" y="533400"/>
                  </a:lnTo>
                  <a:lnTo>
                    <a:pt x="2539998" y="508000"/>
                  </a:lnTo>
                  <a:lnTo>
                    <a:pt x="2501898" y="495300"/>
                  </a:lnTo>
                  <a:lnTo>
                    <a:pt x="2400298" y="444500"/>
                  </a:lnTo>
                  <a:lnTo>
                    <a:pt x="2349498" y="431800"/>
                  </a:lnTo>
                  <a:lnTo>
                    <a:pt x="2311398" y="419100"/>
                  </a:lnTo>
                  <a:lnTo>
                    <a:pt x="2260598" y="393700"/>
                  </a:lnTo>
                  <a:lnTo>
                    <a:pt x="2209798" y="381000"/>
                  </a:lnTo>
                  <a:lnTo>
                    <a:pt x="2158998" y="355600"/>
                  </a:lnTo>
                  <a:lnTo>
                    <a:pt x="2108198" y="342900"/>
                  </a:lnTo>
                  <a:lnTo>
                    <a:pt x="2070098" y="330200"/>
                  </a:lnTo>
                  <a:lnTo>
                    <a:pt x="2019298" y="317500"/>
                  </a:lnTo>
                  <a:lnTo>
                    <a:pt x="1968498" y="292100"/>
                  </a:lnTo>
                  <a:lnTo>
                    <a:pt x="1663698" y="215900"/>
                  </a:lnTo>
                  <a:lnTo>
                    <a:pt x="1625598" y="203200"/>
                  </a:lnTo>
                  <a:lnTo>
                    <a:pt x="1269998" y="114300"/>
                  </a:lnTo>
                  <a:lnTo>
                    <a:pt x="1206498" y="101600"/>
                  </a:lnTo>
                  <a:lnTo>
                    <a:pt x="1155698" y="101600"/>
                  </a:lnTo>
                  <a:lnTo>
                    <a:pt x="1054098" y="76200"/>
                  </a:lnTo>
                  <a:lnTo>
                    <a:pt x="1003298" y="76200"/>
                  </a:lnTo>
                  <a:lnTo>
                    <a:pt x="901698" y="50800"/>
                  </a:lnTo>
                  <a:lnTo>
                    <a:pt x="850898" y="50800"/>
                  </a:lnTo>
                  <a:lnTo>
                    <a:pt x="800098" y="38100"/>
                  </a:lnTo>
                  <a:lnTo>
                    <a:pt x="749298" y="38100"/>
                  </a:lnTo>
                  <a:lnTo>
                    <a:pt x="685798" y="25400"/>
                  </a:lnTo>
                  <a:lnTo>
                    <a:pt x="584198" y="25400"/>
                  </a:lnTo>
                  <a:lnTo>
                    <a:pt x="533398" y="12700"/>
                  </a:lnTo>
                  <a:lnTo>
                    <a:pt x="419098" y="12700"/>
                  </a:lnTo>
                  <a:lnTo>
                    <a:pt x="368298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8974" y="4405161"/>
            <a:ext cx="64941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80" dirty="0">
                <a:solidFill>
                  <a:srgbClr val="262626"/>
                </a:solidFill>
                <a:latin typeface="Georgia"/>
                <a:cs typeface="Georgia"/>
              </a:rPr>
              <a:t>Thank</a:t>
            </a:r>
            <a:r>
              <a:rPr sz="9600" spc="-40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9600" spc="-100" dirty="0">
                <a:solidFill>
                  <a:srgbClr val="262626"/>
                </a:solidFill>
                <a:latin typeface="Georgia"/>
                <a:cs typeface="Georgia"/>
              </a:rPr>
              <a:t>you</a:t>
            </a:r>
            <a:endParaRPr sz="96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685922" cy="16382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177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Georgia</vt:lpstr>
      <vt:lpstr>Trebuchet MS</vt:lpstr>
      <vt:lpstr>Office Theme</vt:lpstr>
      <vt:lpstr>React</vt:lpstr>
      <vt:lpstr>PowerPoint Presentation</vt:lpstr>
      <vt:lpstr>React Hooks</vt:lpstr>
      <vt:lpstr>useState</vt:lpstr>
      <vt:lpstr>Contoh dari penggunaan setState</vt:lpstr>
      <vt:lpstr>useEffect</vt:lpstr>
      <vt:lpstr>Parent to Child Component</vt:lpstr>
      <vt:lpstr>Child to Parent Component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2</dc:title>
  <cp:lastModifiedBy>Priambudi Lintang Bagaskara</cp:lastModifiedBy>
  <cp:revision>3</cp:revision>
  <dcterms:created xsi:type="dcterms:W3CDTF">2023-03-20T06:21:32Z</dcterms:created>
  <dcterms:modified xsi:type="dcterms:W3CDTF">2023-03-21T05:47:46Z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2023-03-20T00:00:00Z</vt:filetime>
  </property>
</Properties>
</file>