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3" r:id="rId13"/>
    <p:sldId id="280" r:id="rId14"/>
    <p:sldId id="281" r:id="rId15"/>
    <p:sldId id="282" r:id="rId16"/>
    <p:sldId id="283" r:id="rId17"/>
    <p:sldId id="284" r:id="rId18"/>
    <p:sldId id="269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378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1AE0D-F482-48B3-9412-DE970574EE83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840EF-6473-4480-9312-6E1DFAE0DC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528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e3477704_0_1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g13be347770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e3477704_0_1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g13be347770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268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7245" y="4142371"/>
            <a:ext cx="931350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9375" y="3093073"/>
            <a:ext cx="16109248" cy="396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stman.com/download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>
                  <a:moveTo>
                    <a:pt x="7734298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7734298" y="0"/>
                  </a:lnTo>
                  <a:lnTo>
                    <a:pt x="7734298" y="10286999"/>
                  </a:lnTo>
                  <a:close/>
                </a:path>
              </a:pathLst>
            </a:custGeom>
            <a:solidFill>
              <a:srgbClr val="F08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60199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>
                  <a:moveTo>
                    <a:pt x="7734298" y="0"/>
                  </a:moveTo>
                  <a:lnTo>
                    <a:pt x="7225973" y="0"/>
                  </a:lnTo>
                  <a:lnTo>
                    <a:pt x="7141859" y="12697"/>
                  </a:lnTo>
                  <a:lnTo>
                    <a:pt x="7057923" y="12697"/>
                  </a:lnTo>
                  <a:lnTo>
                    <a:pt x="6974168" y="25397"/>
                  </a:lnTo>
                  <a:lnTo>
                    <a:pt x="6890601" y="25397"/>
                  </a:lnTo>
                  <a:lnTo>
                    <a:pt x="6807220" y="38097"/>
                  </a:lnTo>
                  <a:lnTo>
                    <a:pt x="6724031" y="38097"/>
                  </a:lnTo>
                  <a:lnTo>
                    <a:pt x="6475631" y="76197"/>
                  </a:lnTo>
                  <a:lnTo>
                    <a:pt x="6393229" y="76197"/>
                  </a:lnTo>
                  <a:lnTo>
                    <a:pt x="5822272" y="165097"/>
                  </a:lnTo>
                  <a:lnTo>
                    <a:pt x="5741573" y="190497"/>
                  </a:lnTo>
                  <a:lnTo>
                    <a:pt x="5580856" y="215897"/>
                  </a:lnTo>
                  <a:lnTo>
                    <a:pt x="5500841" y="241297"/>
                  </a:lnTo>
                  <a:lnTo>
                    <a:pt x="5421058" y="253997"/>
                  </a:lnTo>
                  <a:lnTo>
                    <a:pt x="5341513" y="279397"/>
                  </a:lnTo>
                  <a:lnTo>
                    <a:pt x="5262204" y="292097"/>
                  </a:lnTo>
                  <a:lnTo>
                    <a:pt x="5183136" y="317497"/>
                  </a:lnTo>
                  <a:lnTo>
                    <a:pt x="5104313" y="330197"/>
                  </a:lnTo>
                  <a:lnTo>
                    <a:pt x="4947404" y="380997"/>
                  </a:lnTo>
                  <a:lnTo>
                    <a:pt x="4869327" y="393697"/>
                  </a:lnTo>
                  <a:lnTo>
                    <a:pt x="4102954" y="647697"/>
                  </a:lnTo>
                  <a:lnTo>
                    <a:pt x="4027816" y="685797"/>
                  </a:lnTo>
                  <a:lnTo>
                    <a:pt x="3878393" y="736597"/>
                  </a:lnTo>
                  <a:lnTo>
                    <a:pt x="3804112" y="774697"/>
                  </a:lnTo>
                  <a:lnTo>
                    <a:pt x="3730122" y="800097"/>
                  </a:lnTo>
                  <a:lnTo>
                    <a:pt x="3656425" y="838197"/>
                  </a:lnTo>
                  <a:lnTo>
                    <a:pt x="3583027" y="863597"/>
                  </a:lnTo>
                  <a:lnTo>
                    <a:pt x="3509925" y="901697"/>
                  </a:lnTo>
                  <a:lnTo>
                    <a:pt x="3437126" y="927097"/>
                  </a:lnTo>
                  <a:lnTo>
                    <a:pt x="3292444" y="1003297"/>
                  </a:lnTo>
                  <a:lnTo>
                    <a:pt x="3220566" y="1028697"/>
                  </a:lnTo>
                  <a:lnTo>
                    <a:pt x="2726313" y="1295397"/>
                  </a:lnTo>
                  <a:lnTo>
                    <a:pt x="2451102" y="1447797"/>
                  </a:lnTo>
                  <a:lnTo>
                    <a:pt x="2383146" y="1498597"/>
                  </a:lnTo>
                  <a:lnTo>
                    <a:pt x="2248268" y="1574797"/>
                  </a:lnTo>
                  <a:lnTo>
                    <a:pt x="2181352" y="1625597"/>
                  </a:lnTo>
                  <a:lnTo>
                    <a:pt x="2048578" y="1701797"/>
                  </a:lnTo>
                  <a:lnTo>
                    <a:pt x="1982726" y="1752597"/>
                  </a:lnTo>
                  <a:lnTo>
                    <a:pt x="1917235" y="1790697"/>
                  </a:lnTo>
                  <a:lnTo>
                    <a:pt x="1852104" y="1841497"/>
                  </a:lnTo>
                  <a:lnTo>
                    <a:pt x="1787341" y="1879597"/>
                  </a:lnTo>
                  <a:lnTo>
                    <a:pt x="1658918" y="1981197"/>
                  </a:lnTo>
                  <a:lnTo>
                    <a:pt x="1595265" y="2019297"/>
                  </a:lnTo>
                  <a:lnTo>
                    <a:pt x="1344437" y="2222497"/>
                  </a:lnTo>
                  <a:lnTo>
                    <a:pt x="1282691" y="2273297"/>
                  </a:lnTo>
                  <a:lnTo>
                    <a:pt x="1221332" y="2311397"/>
                  </a:lnTo>
                  <a:lnTo>
                    <a:pt x="1039618" y="2463797"/>
                  </a:lnTo>
                  <a:lnTo>
                    <a:pt x="979842" y="2527297"/>
                  </a:lnTo>
                  <a:lnTo>
                    <a:pt x="802939" y="2679697"/>
                  </a:lnTo>
                  <a:lnTo>
                    <a:pt x="687050" y="2781297"/>
                  </a:lnTo>
                  <a:lnTo>
                    <a:pt x="629727" y="2844797"/>
                  </a:lnTo>
                  <a:lnTo>
                    <a:pt x="516340" y="2946397"/>
                  </a:lnTo>
                  <a:lnTo>
                    <a:pt x="460280" y="3009897"/>
                  </a:lnTo>
                  <a:lnTo>
                    <a:pt x="404646" y="3060697"/>
                  </a:lnTo>
                  <a:lnTo>
                    <a:pt x="349441" y="3124197"/>
                  </a:lnTo>
                  <a:lnTo>
                    <a:pt x="294668" y="3174997"/>
                  </a:lnTo>
                  <a:lnTo>
                    <a:pt x="240328" y="3238497"/>
                  </a:lnTo>
                  <a:lnTo>
                    <a:pt x="186425" y="3289297"/>
                  </a:lnTo>
                  <a:lnTo>
                    <a:pt x="132961" y="3352797"/>
                  </a:lnTo>
                  <a:lnTo>
                    <a:pt x="79940" y="3403597"/>
                  </a:lnTo>
                  <a:lnTo>
                    <a:pt x="27362" y="3467097"/>
                  </a:lnTo>
                  <a:lnTo>
                    <a:pt x="0" y="3492497"/>
                  </a:lnTo>
                  <a:lnTo>
                    <a:pt x="0" y="9918698"/>
                  </a:lnTo>
                  <a:lnTo>
                    <a:pt x="2039333" y="9918698"/>
                  </a:lnTo>
                  <a:lnTo>
                    <a:pt x="2040863" y="9893298"/>
                  </a:lnTo>
                  <a:lnTo>
                    <a:pt x="2044234" y="9842498"/>
                  </a:lnTo>
                  <a:lnTo>
                    <a:pt x="2047992" y="9804398"/>
                  </a:lnTo>
                  <a:lnTo>
                    <a:pt x="2052137" y="9753598"/>
                  </a:lnTo>
                  <a:lnTo>
                    <a:pt x="2056667" y="9702798"/>
                  </a:lnTo>
                  <a:lnTo>
                    <a:pt x="2061583" y="9664698"/>
                  </a:lnTo>
                  <a:lnTo>
                    <a:pt x="2066880" y="9613898"/>
                  </a:lnTo>
                  <a:lnTo>
                    <a:pt x="2072560" y="9563098"/>
                  </a:lnTo>
                  <a:lnTo>
                    <a:pt x="2078618" y="9512298"/>
                  </a:lnTo>
                  <a:lnTo>
                    <a:pt x="2085053" y="9474198"/>
                  </a:lnTo>
                  <a:lnTo>
                    <a:pt x="2091865" y="9423398"/>
                  </a:lnTo>
                  <a:lnTo>
                    <a:pt x="2099052" y="9372598"/>
                  </a:lnTo>
                  <a:lnTo>
                    <a:pt x="2106611" y="9334498"/>
                  </a:lnTo>
                  <a:lnTo>
                    <a:pt x="2114542" y="9283698"/>
                  </a:lnTo>
                  <a:lnTo>
                    <a:pt x="2122843" y="9245598"/>
                  </a:lnTo>
                  <a:lnTo>
                    <a:pt x="2131512" y="9194798"/>
                  </a:lnTo>
                  <a:lnTo>
                    <a:pt x="2140548" y="9143998"/>
                  </a:lnTo>
                  <a:lnTo>
                    <a:pt x="2149948" y="9105898"/>
                  </a:lnTo>
                  <a:lnTo>
                    <a:pt x="2159712" y="9055098"/>
                  </a:lnTo>
                  <a:lnTo>
                    <a:pt x="2169839" y="9016998"/>
                  </a:lnTo>
                  <a:lnTo>
                    <a:pt x="2180326" y="8966198"/>
                  </a:lnTo>
                  <a:lnTo>
                    <a:pt x="2191170" y="8915398"/>
                  </a:lnTo>
                  <a:lnTo>
                    <a:pt x="2202374" y="8877298"/>
                  </a:lnTo>
                  <a:lnTo>
                    <a:pt x="2213931" y="8826498"/>
                  </a:lnTo>
                  <a:lnTo>
                    <a:pt x="2225844" y="8788398"/>
                  </a:lnTo>
                  <a:lnTo>
                    <a:pt x="2238108" y="8737598"/>
                  </a:lnTo>
                  <a:lnTo>
                    <a:pt x="2250723" y="8699498"/>
                  </a:lnTo>
                  <a:lnTo>
                    <a:pt x="2263688" y="8648698"/>
                  </a:lnTo>
                  <a:lnTo>
                    <a:pt x="2277001" y="8610598"/>
                  </a:lnTo>
                  <a:lnTo>
                    <a:pt x="2290658" y="8559798"/>
                  </a:lnTo>
                  <a:lnTo>
                    <a:pt x="2304661" y="8521698"/>
                  </a:lnTo>
                  <a:lnTo>
                    <a:pt x="2319007" y="8470898"/>
                  </a:lnTo>
                  <a:lnTo>
                    <a:pt x="2333695" y="8432798"/>
                  </a:lnTo>
                  <a:lnTo>
                    <a:pt x="2348721" y="8394698"/>
                  </a:lnTo>
                  <a:lnTo>
                    <a:pt x="2364087" y="8343898"/>
                  </a:lnTo>
                  <a:lnTo>
                    <a:pt x="2379788" y="8305798"/>
                  </a:lnTo>
                  <a:lnTo>
                    <a:pt x="2395824" y="8254998"/>
                  </a:lnTo>
                  <a:lnTo>
                    <a:pt x="2412195" y="8216898"/>
                  </a:lnTo>
                  <a:lnTo>
                    <a:pt x="2428896" y="8178798"/>
                  </a:lnTo>
                  <a:lnTo>
                    <a:pt x="2445928" y="8127998"/>
                  </a:lnTo>
                  <a:lnTo>
                    <a:pt x="2463288" y="8089898"/>
                  </a:lnTo>
                  <a:lnTo>
                    <a:pt x="2480976" y="8051798"/>
                  </a:lnTo>
                  <a:lnTo>
                    <a:pt x="2498990" y="8000998"/>
                  </a:lnTo>
                  <a:lnTo>
                    <a:pt x="2517326" y="7962898"/>
                  </a:lnTo>
                  <a:lnTo>
                    <a:pt x="2535987" y="7924798"/>
                  </a:lnTo>
                  <a:lnTo>
                    <a:pt x="2554967" y="7886698"/>
                  </a:lnTo>
                  <a:lnTo>
                    <a:pt x="2574266" y="7835898"/>
                  </a:lnTo>
                  <a:lnTo>
                    <a:pt x="2593882" y="7797798"/>
                  </a:lnTo>
                  <a:lnTo>
                    <a:pt x="2613816" y="7759698"/>
                  </a:lnTo>
                  <a:lnTo>
                    <a:pt x="2634062" y="7721598"/>
                  </a:lnTo>
                  <a:lnTo>
                    <a:pt x="2654622" y="7683498"/>
                  </a:lnTo>
                  <a:lnTo>
                    <a:pt x="2675493" y="7632698"/>
                  </a:lnTo>
                  <a:lnTo>
                    <a:pt x="2696675" y="7594598"/>
                  </a:lnTo>
                  <a:lnTo>
                    <a:pt x="2718164" y="7556498"/>
                  </a:lnTo>
                  <a:lnTo>
                    <a:pt x="2739960" y="7518398"/>
                  </a:lnTo>
                  <a:lnTo>
                    <a:pt x="2762059" y="7480298"/>
                  </a:lnTo>
                  <a:lnTo>
                    <a:pt x="2784462" y="7442198"/>
                  </a:lnTo>
                  <a:lnTo>
                    <a:pt x="2807168" y="7404098"/>
                  </a:lnTo>
                  <a:lnTo>
                    <a:pt x="2830173" y="7365998"/>
                  </a:lnTo>
                  <a:lnTo>
                    <a:pt x="2853478" y="7327898"/>
                  </a:lnTo>
                  <a:lnTo>
                    <a:pt x="2877078" y="7289798"/>
                  </a:lnTo>
                  <a:lnTo>
                    <a:pt x="2900974" y="7251698"/>
                  </a:lnTo>
                  <a:lnTo>
                    <a:pt x="2925164" y="7213598"/>
                  </a:lnTo>
                  <a:lnTo>
                    <a:pt x="2949647" y="7175498"/>
                  </a:lnTo>
                  <a:lnTo>
                    <a:pt x="2974420" y="7137398"/>
                  </a:lnTo>
                  <a:lnTo>
                    <a:pt x="2999482" y="7099298"/>
                  </a:lnTo>
                  <a:lnTo>
                    <a:pt x="3024831" y="7061198"/>
                  </a:lnTo>
                  <a:lnTo>
                    <a:pt x="3050466" y="7023098"/>
                  </a:lnTo>
                  <a:lnTo>
                    <a:pt x="3076387" y="6984998"/>
                  </a:lnTo>
                  <a:lnTo>
                    <a:pt x="3102588" y="6946898"/>
                  </a:lnTo>
                  <a:lnTo>
                    <a:pt x="3129071" y="6908798"/>
                  </a:lnTo>
                  <a:lnTo>
                    <a:pt x="3155834" y="6870698"/>
                  </a:lnTo>
                  <a:lnTo>
                    <a:pt x="3182875" y="6832598"/>
                  </a:lnTo>
                  <a:lnTo>
                    <a:pt x="3210193" y="6807198"/>
                  </a:lnTo>
                  <a:lnTo>
                    <a:pt x="3237785" y="6769098"/>
                  </a:lnTo>
                  <a:lnTo>
                    <a:pt x="3265650" y="6730998"/>
                  </a:lnTo>
                  <a:lnTo>
                    <a:pt x="3293787" y="6692898"/>
                  </a:lnTo>
                  <a:lnTo>
                    <a:pt x="3322194" y="6667498"/>
                  </a:lnTo>
                  <a:lnTo>
                    <a:pt x="3350868" y="6629398"/>
                  </a:lnTo>
                  <a:lnTo>
                    <a:pt x="3379810" y="6591298"/>
                  </a:lnTo>
                  <a:lnTo>
                    <a:pt x="3409019" y="6553198"/>
                  </a:lnTo>
                  <a:lnTo>
                    <a:pt x="3438489" y="6527798"/>
                  </a:lnTo>
                  <a:lnTo>
                    <a:pt x="3468222" y="6489698"/>
                  </a:lnTo>
                  <a:lnTo>
                    <a:pt x="3498216" y="6451598"/>
                  </a:lnTo>
                  <a:lnTo>
                    <a:pt x="3528469" y="6426198"/>
                  </a:lnTo>
                  <a:lnTo>
                    <a:pt x="3558978" y="6388098"/>
                  </a:lnTo>
                  <a:lnTo>
                    <a:pt x="3589745" y="6362698"/>
                  </a:lnTo>
                  <a:lnTo>
                    <a:pt x="3620765" y="6324598"/>
                  </a:lnTo>
                  <a:lnTo>
                    <a:pt x="3652037" y="6299198"/>
                  </a:lnTo>
                  <a:lnTo>
                    <a:pt x="3683561" y="6261098"/>
                  </a:lnTo>
                  <a:lnTo>
                    <a:pt x="3715333" y="6235698"/>
                  </a:lnTo>
                  <a:lnTo>
                    <a:pt x="3747353" y="6197598"/>
                  </a:lnTo>
                  <a:lnTo>
                    <a:pt x="3779621" y="6172197"/>
                  </a:lnTo>
                  <a:lnTo>
                    <a:pt x="3812133" y="6134097"/>
                  </a:lnTo>
                  <a:lnTo>
                    <a:pt x="3844888" y="6108697"/>
                  </a:lnTo>
                  <a:lnTo>
                    <a:pt x="3877884" y="6070597"/>
                  </a:lnTo>
                  <a:lnTo>
                    <a:pt x="3944594" y="6019797"/>
                  </a:lnTo>
                  <a:lnTo>
                    <a:pt x="3978305" y="5981697"/>
                  </a:lnTo>
                  <a:lnTo>
                    <a:pt x="4046432" y="5930897"/>
                  </a:lnTo>
                  <a:lnTo>
                    <a:pt x="4080844" y="5892797"/>
                  </a:lnTo>
                  <a:lnTo>
                    <a:pt x="4185456" y="5816597"/>
                  </a:lnTo>
                  <a:lnTo>
                    <a:pt x="4220781" y="5778497"/>
                  </a:lnTo>
                  <a:lnTo>
                    <a:pt x="4292099" y="5727697"/>
                  </a:lnTo>
                  <a:lnTo>
                    <a:pt x="4437376" y="5626097"/>
                  </a:lnTo>
                  <a:lnTo>
                    <a:pt x="4623787" y="5499097"/>
                  </a:lnTo>
                  <a:lnTo>
                    <a:pt x="4815363" y="5372097"/>
                  </a:lnTo>
                  <a:lnTo>
                    <a:pt x="4854281" y="5359397"/>
                  </a:lnTo>
                  <a:lnTo>
                    <a:pt x="4972211" y="5283197"/>
                  </a:lnTo>
                  <a:lnTo>
                    <a:pt x="5011909" y="5270497"/>
                  </a:lnTo>
                  <a:lnTo>
                    <a:pt x="5091873" y="5219697"/>
                  </a:lnTo>
                  <a:lnTo>
                    <a:pt x="5132137" y="5206997"/>
                  </a:lnTo>
                  <a:lnTo>
                    <a:pt x="5213224" y="5156197"/>
                  </a:lnTo>
                  <a:lnTo>
                    <a:pt x="5254042" y="5143497"/>
                  </a:lnTo>
                  <a:lnTo>
                    <a:pt x="5295041" y="5118097"/>
                  </a:lnTo>
                  <a:lnTo>
                    <a:pt x="5336220" y="5105397"/>
                  </a:lnTo>
                  <a:lnTo>
                    <a:pt x="5377577" y="5079997"/>
                  </a:lnTo>
                  <a:lnTo>
                    <a:pt x="5419110" y="5067297"/>
                  </a:lnTo>
                  <a:lnTo>
                    <a:pt x="5460819" y="5041897"/>
                  </a:lnTo>
                  <a:lnTo>
                    <a:pt x="5502701" y="5029197"/>
                  </a:lnTo>
                  <a:lnTo>
                    <a:pt x="5544755" y="5003797"/>
                  </a:lnTo>
                  <a:lnTo>
                    <a:pt x="5629371" y="4978397"/>
                  </a:lnTo>
                  <a:lnTo>
                    <a:pt x="5671930" y="4952997"/>
                  </a:lnTo>
                  <a:lnTo>
                    <a:pt x="5800596" y="4914897"/>
                  </a:lnTo>
                  <a:lnTo>
                    <a:pt x="5843807" y="4889497"/>
                  </a:lnTo>
                  <a:lnTo>
                    <a:pt x="6464759" y="4711697"/>
                  </a:lnTo>
                  <a:lnTo>
                    <a:pt x="6510192" y="4711697"/>
                  </a:lnTo>
                  <a:lnTo>
                    <a:pt x="6647294" y="4673597"/>
                  </a:lnTo>
                  <a:lnTo>
                    <a:pt x="6693258" y="4673597"/>
                  </a:lnTo>
                  <a:lnTo>
                    <a:pt x="6785572" y="4648197"/>
                  </a:lnTo>
                  <a:lnTo>
                    <a:pt x="6831918" y="4648197"/>
                  </a:lnTo>
                  <a:lnTo>
                    <a:pt x="6878390" y="4635497"/>
                  </a:lnTo>
                  <a:lnTo>
                    <a:pt x="6924982" y="4635497"/>
                  </a:lnTo>
                  <a:lnTo>
                    <a:pt x="6971695" y="4622797"/>
                  </a:lnTo>
                  <a:lnTo>
                    <a:pt x="7018529" y="4622797"/>
                  </a:lnTo>
                  <a:lnTo>
                    <a:pt x="7065481" y="4610097"/>
                  </a:lnTo>
                  <a:lnTo>
                    <a:pt x="7112550" y="4610097"/>
                  </a:lnTo>
                  <a:lnTo>
                    <a:pt x="7159733" y="4597397"/>
                  </a:lnTo>
                  <a:lnTo>
                    <a:pt x="7254435" y="4597397"/>
                  </a:lnTo>
                  <a:lnTo>
                    <a:pt x="7301954" y="4584697"/>
                  </a:lnTo>
                  <a:lnTo>
                    <a:pt x="7493091" y="4584697"/>
                  </a:lnTo>
                  <a:lnTo>
                    <a:pt x="7541134" y="4571997"/>
                  </a:lnTo>
                  <a:lnTo>
                    <a:pt x="7734298" y="4571997"/>
                  </a:lnTo>
                  <a:lnTo>
                    <a:pt x="7734298" y="0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1099" y="3746481"/>
              <a:ext cx="6553200" cy="6540500"/>
            </a:xfrm>
            <a:custGeom>
              <a:avLst/>
              <a:gdLst/>
              <a:ahLst/>
              <a:cxnLst/>
              <a:rect l="l" t="t" r="r" b="b"/>
              <a:pathLst>
                <a:path w="6553200" h="6540500">
                  <a:moveTo>
                    <a:pt x="6553198" y="0"/>
                  </a:moveTo>
                  <a:lnTo>
                    <a:pt x="6175791" y="0"/>
                  </a:lnTo>
                  <a:lnTo>
                    <a:pt x="6122322" y="12700"/>
                  </a:lnTo>
                  <a:lnTo>
                    <a:pt x="6015732" y="12700"/>
                  </a:lnTo>
                  <a:lnTo>
                    <a:pt x="5962614" y="25400"/>
                  </a:lnTo>
                  <a:lnTo>
                    <a:pt x="5856748" y="25400"/>
                  </a:lnTo>
                  <a:lnTo>
                    <a:pt x="5804001" y="38100"/>
                  </a:lnTo>
                  <a:lnTo>
                    <a:pt x="5751380" y="38100"/>
                  </a:lnTo>
                  <a:lnTo>
                    <a:pt x="5698887" y="50800"/>
                  </a:lnTo>
                  <a:lnTo>
                    <a:pt x="5646524" y="50800"/>
                  </a:lnTo>
                  <a:lnTo>
                    <a:pt x="5542193" y="76200"/>
                  </a:lnTo>
                  <a:lnTo>
                    <a:pt x="5490231" y="76200"/>
                  </a:lnTo>
                  <a:lnTo>
                    <a:pt x="5386715" y="101600"/>
                  </a:lnTo>
                  <a:lnTo>
                    <a:pt x="5335165" y="101600"/>
                  </a:lnTo>
                  <a:lnTo>
                    <a:pt x="5028905" y="177800"/>
                  </a:lnTo>
                  <a:lnTo>
                    <a:pt x="4978382" y="177800"/>
                  </a:lnTo>
                  <a:lnTo>
                    <a:pt x="4928014" y="190500"/>
                  </a:lnTo>
                  <a:lnTo>
                    <a:pt x="4877799" y="215900"/>
                  </a:lnTo>
                  <a:lnTo>
                    <a:pt x="4579866" y="292100"/>
                  </a:lnTo>
                  <a:lnTo>
                    <a:pt x="4530786" y="317500"/>
                  </a:lnTo>
                  <a:lnTo>
                    <a:pt x="4384560" y="355600"/>
                  </a:lnTo>
                  <a:lnTo>
                    <a:pt x="4336163" y="381000"/>
                  </a:lnTo>
                  <a:lnTo>
                    <a:pt x="4287941" y="393700"/>
                  </a:lnTo>
                  <a:lnTo>
                    <a:pt x="4239897" y="419100"/>
                  </a:lnTo>
                  <a:lnTo>
                    <a:pt x="4144346" y="444500"/>
                  </a:lnTo>
                  <a:lnTo>
                    <a:pt x="4096843" y="469900"/>
                  </a:lnTo>
                  <a:lnTo>
                    <a:pt x="4049524" y="482600"/>
                  </a:lnTo>
                  <a:lnTo>
                    <a:pt x="3955443" y="533400"/>
                  </a:lnTo>
                  <a:lnTo>
                    <a:pt x="3908684" y="546100"/>
                  </a:lnTo>
                  <a:lnTo>
                    <a:pt x="3815740" y="596900"/>
                  </a:lnTo>
                  <a:lnTo>
                    <a:pt x="3769559" y="609600"/>
                  </a:lnTo>
                  <a:lnTo>
                    <a:pt x="3677784" y="660400"/>
                  </a:lnTo>
                  <a:lnTo>
                    <a:pt x="3632193" y="673100"/>
                  </a:lnTo>
                  <a:lnTo>
                    <a:pt x="3496635" y="749300"/>
                  </a:lnTo>
                  <a:lnTo>
                    <a:pt x="3187606" y="927100"/>
                  </a:lnTo>
                  <a:lnTo>
                    <a:pt x="2931184" y="1079500"/>
                  </a:lnTo>
                  <a:lnTo>
                    <a:pt x="2889233" y="1117600"/>
                  </a:lnTo>
                  <a:lnTo>
                    <a:pt x="2764765" y="1193800"/>
                  </a:lnTo>
                  <a:lnTo>
                    <a:pt x="2723742" y="1231900"/>
                  </a:lnTo>
                  <a:lnTo>
                    <a:pt x="2642406" y="1282700"/>
                  </a:lnTo>
                  <a:lnTo>
                    <a:pt x="2602096" y="1320800"/>
                  </a:lnTo>
                  <a:lnTo>
                    <a:pt x="2562028" y="1346200"/>
                  </a:lnTo>
                  <a:lnTo>
                    <a:pt x="2522202" y="1384300"/>
                  </a:lnTo>
                  <a:lnTo>
                    <a:pt x="2482620" y="1409700"/>
                  </a:lnTo>
                  <a:lnTo>
                    <a:pt x="2443284" y="1447800"/>
                  </a:lnTo>
                  <a:lnTo>
                    <a:pt x="2404197" y="1473200"/>
                  </a:lnTo>
                  <a:lnTo>
                    <a:pt x="2365358" y="1511300"/>
                  </a:lnTo>
                  <a:lnTo>
                    <a:pt x="2326773" y="1536700"/>
                  </a:lnTo>
                  <a:lnTo>
                    <a:pt x="2288438" y="1574800"/>
                  </a:lnTo>
                  <a:lnTo>
                    <a:pt x="2250358" y="1600200"/>
                  </a:lnTo>
                  <a:lnTo>
                    <a:pt x="2174971" y="1676400"/>
                  </a:lnTo>
                  <a:lnTo>
                    <a:pt x="2137666" y="1701800"/>
                  </a:lnTo>
                  <a:lnTo>
                    <a:pt x="2063840" y="1778000"/>
                  </a:lnTo>
                  <a:lnTo>
                    <a:pt x="2027323" y="1803400"/>
                  </a:lnTo>
                  <a:lnTo>
                    <a:pt x="1991074" y="1841500"/>
                  </a:lnTo>
                  <a:lnTo>
                    <a:pt x="1919380" y="1917700"/>
                  </a:lnTo>
                  <a:lnTo>
                    <a:pt x="1883939" y="1943100"/>
                  </a:lnTo>
                  <a:lnTo>
                    <a:pt x="1848770" y="1981200"/>
                  </a:lnTo>
                  <a:lnTo>
                    <a:pt x="1779262" y="2057400"/>
                  </a:lnTo>
                  <a:lnTo>
                    <a:pt x="1710865" y="2133600"/>
                  </a:lnTo>
                  <a:lnTo>
                    <a:pt x="1643594" y="2209800"/>
                  </a:lnTo>
                  <a:lnTo>
                    <a:pt x="1577464" y="2286000"/>
                  </a:lnTo>
                  <a:lnTo>
                    <a:pt x="1544830" y="2324100"/>
                  </a:lnTo>
                  <a:lnTo>
                    <a:pt x="1512487" y="2362200"/>
                  </a:lnTo>
                  <a:lnTo>
                    <a:pt x="1480436" y="2400300"/>
                  </a:lnTo>
                  <a:lnTo>
                    <a:pt x="1448676" y="2438400"/>
                  </a:lnTo>
                  <a:lnTo>
                    <a:pt x="1417213" y="2476500"/>
                  </a:lnTo>
                  <a:lnTo>
                    <a:pt x="1386047" y="2514600"/>
                  </a:lnTo>
                  <a:lnTo>
                    <a:pt x="1355177" y="2552700"/>
                  </a:lnTo>
                  <a:lnTo>
                    <a:pt x="1324610" y="2590800"/>
                  </a:lnTo>
                  <a:lnTo>
                    <a:pt x="1294343" y="2641600"/>
                  </a:lnTo>
                  <a:lnTo>
                    <a:pt x="1264381" y="2679700"/>
                  </a:lnTo>
                  <a:lnTo>
                    <a:pt x="1234723" y="2717800"/>
                  </a:lnTo>
                  <a:lnTo>
                    <a:pt x="1205372" y="2755900"/>
                  </a:lnTo>
                  <a:lnTo>
                    <a:pt x="1176330" y="2794000"/>
                  </a:lnTo>
                  <a:lnTo>
                    <a:pt x="1147597" y="2844800"/>
                  </a:lnTo>
                  <a:lnTo>
                    <a:pt x="1119177" y="2882900"/>
                  </a:lnTo>
                  <a:lnTo>
                    <a:pt x="1091071" y="2921000"/>
                  </a:lnTo>
                  <a:lnTo>
                    <a:pt x="1063278" y="2971800"/>
                  </a:lnTo>
                  <a:lnTo>
                    <a:pt x="1035804" y="3009900"/>
                  </a:lnTo>
                  <a:lnTo>
                    <a:pt x="1008649" y="3048000"/>
                  </a:lnTo>
                  <a:lnTo>
                    <a:pt x="981814" y="3098800"/>
                  </a:lnTo>
                  <a:lnTo>
                    <a:pt x="955300" y="3136900"/>
                  </a:lnTo>
                  <a:lnTo>
                    <a:pt x="929110" y="3175000"/>
                  </a:lnTo>
                  <a:lnTo>
                    <a:pt x="903246" y="3225800"/>
                  </a:lnTo>
                  <a:lnTo>
                    <a:pt x="877709" y="3263900"/>
                  </a:lnTo>
                  <a:lnTo>
                    <a:pt x="852501" y="3314700"/>
                  </a:lnTo>
                  <a:lnTo>
                    <a:pt x="827623" y="3352800"/>
                  </a:lnTo>
                  <a:lnTo>
                    <a:pt x="803078" y="3403600"/>
                  </a:lnTo>
                  <a:lnTo>
                    <a:pt x="778866" y="3441700"/>
                  </a:lnTo>
                  <a:lnTo>
                    <a:pt x="754989" y="3492500"/>
                  </a:lnTo>
                  <a:lnTo>
                    <a:pt x="731451" y="3530600"/>
                  </a:lnTo>
                  <a:lnTo>
                    <a:pt x="708251" y="3581400"/>
                  </a:lnTo>
                  <a:lnTo>
                    <a:pt x="685392" y="3619500"/>
                  </a:lnTo>
                  <a:lnTo>
                    <a:pt x="662874" y="3670300"/>
                  </a:lnTo>
                  <a:lnTo>
                    <a:pt x="640701" y="3721100"/>
                  </a:lnTo>
                  <a:lnTo>
                    <a:pt x="618873" y="3759200"/>
                  </a:lnTo>
                  <a:lnTo>
                    <a:pt x="597392" y="3810000"/>
                  </a:lnTo>
                  <a:lnTo>
                    <a:pt x="576262" y="3860800"/>
                  </a:lnTo>
                  <a:lnTo>
                    <a:pt x="555481" y="3898900"/>
                  </a:lnTo>
                  <a:lnTo>
                    <a:pt x="535052" y="3949700"/>
                  </a:lnTo>
                  <a:lnTo>
                    <a:pt x="514978" y="4000500"/>
                  </a:lnTo>
                  <a:lnTo>
                    <a:pt x="495260" y="4038600"/>
                  </a:lnTo>
                  <a:lnTo>
                    <a:pt x="475899" y="4089400"/>
                  </a:lnTo>
                  <a:lnTo>
                    <a:pt x="456897" y="4140200"/>
                  </a:lnTo>
                  <a:lnTo>
                    <a:pt x="438256" y="4191000"/>
                  </a:lnTo>
                  <a:lnTo>
                    <a:pt x="419978" y="4229100"/>
                  </a:lnTo>
                  <a:lnTo>
                    <a:pt x="402064" y="4279900"/>
                  </a:lnTo>
                  <a:lnTo>
                    <a:pt x="384515" y="4330700"/>
                  </a:lnTo>
                  <a:lnTo>
                    <a:pt x="367334" y="4381500"/>
                  </a:lnTo>
                  <a:lnTo>
                    <a:pt x="350523" y="4432300"/>
                  </a:lnTo>
                  <a:lnTo>
                    <a:pt x="334082" y="4470400"/>
                  </a:lnTo>
                  <a:lnTo>
                    <a:pt x="318014" y="4521200"/>
                  </a:lnTo>
                  <a:lnTo>
                    <a:pt x="302322" y="4572000"/>
                  </a:lnTo>
                  <a:lnTo>
                    <a:pt x="287003" y="4622800"/>
                  </a:lnTo>
                  <a:lnTo>
                    <a:pt x="272064" y="4673600"/>
                  </a:lnTo>
                  <a:lnTo>
                    <a:pt x="257504" y="4724400"/>
                  </a:lnTo>
                  <a:lnTo>
                    <a:pt x="243324" y="4775200"/>
                  </a:lnTo>
                  <a:lnTo>
                    <a:pt x="229528" y="4826000"/>
                  </a:lnTo>
                  <a:lnTo>
                    <a:pt x="216114" y="4876800"/>
                  </a:lnTo>
                  <a:lnTo>
                    <a:pt x="203089" y="4927600"/>
                  </a:lnTo>
                  <a:lnTo>
                    <a:pt x="190450" y="4965700"/>
                  </a:lnTo>
                  <a:lnTo>
                    <a:pt x="178201" y="5016500"/>
                  </a:lnTo>
                  <a:lnTo>
                    <a:pt x="166343" y="5067300"/>
                  </a:lnTo>
                  <a:lnTo>
                    <a:pt x="154880" y="5118100"/>
                  </a:lnTo>
                  <a:lnTo>
                    <a:pt x="143808" y="5168900"/>
                  </a:lnTo>
                  <a:lnTo>
                    <a:pt x="133135" y="5232400"/>
                  </a:lnTo>
                  <a:lnTo>
                    <a:pt x="122858" y="5283200"/>
                  </a:lnTo>
                  <a:lnTo>
                    <a:pt x="112983" y="5334000"/>
                  </a:lnTo>
                  <a:lnTo>
                    <a:pt x="103507" y="5384800"/>
                  </a:lnTo>
                  <a:lnTo>
                    <a:pt x="94436" y="5435600"/>
                  </a:lnTo>
                  <a:lnTo>
                    <a:pt x="85768" y="5486400"/>
                  </a:lnTo>
                  <a:lnTo>
                    <a:pt x="77507" y="5537200"/>
                  </a:lnTo>
                  <a:lnTo>
                    <a:pt x="69654" y="5588000"/>
                  </a:lnTo>
                  <a:lnTo>
                    <a:pt x="62211" y="5638800"/>
                  </a:lnTo>
                  <a:lnTo>
                    <a:pt x="55179" y="5689600"/>
                  </a:lnTo>
                  <a:lnTo>
                    <a:pt x="48559" y="5740400"/>
                  </a:lnTo>
                  <a:lnTo>
                    <a:pt x="42356" y="5803900"/>
                  </a:lnTo>
                  <a:lnTo>
                    <a:pt x="36569" y="5854700"/>
                  </a:lnTo>
                  <a:lnTo>
                    <a:pt x="31199" y="5905500"/>
                  </a:lnTo>
                  <a:lnTo>
                    <a:pt x="26250" y="5956300"/>
                  </a:lnTo>
                  <a:lnTo>
                    <a:pt x="21722" y="6007100"/>
                  </a:lnTo>
                  <a:lnTo>
                    <a:pt x="17617" y="6057900"/>
                  </a:lnTo>
                  <a:lnTo>
                    <a:pt x="13937" y="6121400"/>
                  </a:lnTo>
                  <a:lnTo>
                    <a:pt x="10684" y="6172200"/>
                  </a:lnTo>
                  <a:lnTo>
                    <a:pt x="7859" y="6223000"/>
                  </a:lnTo>
                  <a:lnTo>
                    <a:pt x="5465" y="6273800"/>
                  </a:lnTo>
                  <a:lnTo>
                    <a:pt x="3501" y="6324600"/>
                  </a:lnTo>
                  <a:lnTo>
                    <a:pt x="1971" y="6388100"/>
                  </a:lnTo>
                  <a:lnTo>
                    <a:pt x="876" y="6438900"/>
                  </a:lnTo>
                  <a:lnTo>
                    <a:pt x="218" y="6489700"/>
                  </a:lnTo>
                  <a:lnTo>
                    <a:pt x="0" y="6540500"/>
                  </a:lnTo>
                  <a:lnTo>
                    <a:pt x="2918137" y="6540500"/>
                  </a:lnTo>
                  <a:lnTo>
                    <a:pt x="2918455" y="6502400"/>
                  </a:lnTo>
                  <a:lnTo>
                    <a:pt x="2919402" y="6451600"/>
                  </a:lnTo>
                  <a:lnTo>
                    <a:pt x="2920978" y="6400800"/>
                  </a:lnTo>
                  <a:lnTo>
                    <a:pt x="2923176" y="6350000"/>
                  </a:lnTo>
                  <a:lnTo>
                    <a:pt x="2925995" y="6311900"/>
                  </a:lnTo>
                  <a:lnTo>
                    <a:pt x="2929427" y="6261100"/>
                  </a:lnTo>
                  <a:lnTo>
                    <a:pt x="2933472" y="6210300"/>
                  </a:lnTo>
                  <a:lnTo>
                    <a:pt x="2938126" y="6159500"/>
                  </a:lnTo>
                  <a:lnTo>
                    <a:pt x="2943382" y="6121400"/>
                  </a:lnTo>
                  <a:lnTo>
                    <a:pt x="2949238" y="6070600"/>
                  </a:lnTo>
                  <a:lnTo>
                    <a:pt x="2955690" y="6019800"/>
                  </a:lnTo>
                  <a:lnTo>
                    <a:pt x="2962733" y="5981700"/>
                  </a:lnTo>
                  <a:lnTo>
                    <a:pt x="2970365" y="5930900"/>
                  </a:lnTo>
                  <a:lnTo>
                    <a:pt x="2978580" y="5880100"/>
                  </a:lnTo>
                  <a:lnTo>
                    <a:pt x="2987375" y="5842000"/>
                  </a:lnTo>
                  <a:lnTo>
                    <a:pt x="2996748" y="5791200"/>
                  </a:lnTo>
                  <a:lnTo>
                    <a:pt x="3006692" y="5740400"/>
                  </a:lnTo>
                  <a:lnTo>
                    <a:pt x="3017205" y="5702300"/>
                  </a:lnTo>
                  <a:lnTo>
                    <a:pt x="3028282" y="5651500"/>
                  </a:lnTo>
                  <a:lnTo>
                    <a:pt x="3039920" y="5613400"/>
                  </a:lnTo>
                  <a:lnTo>
                    <a:pt x="3052113" y="5562600"/>
                  </a:lnTo>
                  <a:lnTo>
                    <a:pt x="3064860" y="5524500"/>
                  </a:lnTo>
                  <a:lnTo>
                    <a:pt x="3078156" y="5473700"/>
                  </a:lnTo>
                  <a:lnTo>
                    <a:pt x="3091995" y="5435600"/>
                  </a:lnTo>
                  <a:lnTo>
                    <a:pt x="3106376" y="5384800"/>
                  </a:lnTo>
                  <a:lnTo>
                    <a:pt x="3121295" y="5346700"/>
                  </a:lnTo>
                  <a:lnTo>
                    <a:pt x="3136746" y="5308600"/>
                  </a:lnTo>
                  <a:lnTo>
                    <a:pt x="3152725" y="5257800"/>
                  </a:lnTo>
                  <a:lnTo>
                    <a:pt x="3169230" y="5219700"/>
                  </a:lnTo>
                  <a:lnTo>
                    <a:pt x="3186258" y="5168900"/>
                  </a:lnTo>
                  <a:lnTo>
                    <a:pt x="3203802" y="5130800"/>
                  </a:lnTo>
                  <a:lnTo>
                    <a:pt x="3221859" y="5092700"/>
                  </a:lnTo>
                  <a:lnTo>
                    <a:pt x="3240425" y="5054600"/>
                  </a:lnTo>
                  <a:lnTo>
                    <a:pt x="3259498" y="5003800"/>
                  </a:lnTo>
                  <a:lnTo>
                    <a:pt x="3279071" y="4965700"/>
                  </a:lnTo>
                  <a:lnTo>
                    <a:pt x="3299142" y="4927600"/>
                  </a:lnTo>
                  <a:lnTo>
                    <a:pt x="3319707" y="4889500"/>
                  </a:lnTo>
                  <a:lnTo>
                    <a:pt x="3340763" y="4838700"/>
                  </a:lnTo>
                  <a:lnTo>
                    <a:pt x="3362303" y="4800600"/>
                  </a:lnTo>
                  <a:lnTo>
                    <a:pt x="3384326" y="4762500"/>
                  </a:lnTo>
                  <a:lnTo>
                    <a:pt x="3406828" y="4724400"/>
                  </a:lnTo>
                  <a:lnTo>
                    <a:pt x="3429802" y="4686300"/>
                  </a:lnTo>
                  <a:lnTo>
                    <a:pt x="3453249" y="4648200"/>
                  </a:lnTo>
                  <a:lnTo>
                    <a:pt x="3477159" y="4610100"/>
                  </a:lnTo>
                  <a:lnTo>
                    <a:pt x="3501533" y="4572000"/>
                  </a:lnTo>
                  <a:lnTo>
                    <a:pt x="3526367" y="4533900"/>
                  </a:lnTo>
                  <a:lnTo>
                    <a:pt x="3551654" y="4495800"/>
                  </a:lnTo>
                  <a:lnTo>
                    <a:pt x="3577390" y="4457700"/>
                  </a:lnTo>
                  <a:lnTo>
                    <a:pt x="3603575" y="4419600"/>
                  </a:lnTo>
                  <a:lnTo>
                    <a:pt x="3630202" y="4381500"/>
                  </a:lnTo>
                  <a:lnTo>
                    <a:pt x="3657268" y="4343400"/>
                  </a:lnTo>
                  <a:lnTo>
                    <a:pt x="3684767" y="4318000"/>
                  </a:lnTo>
                  <a:lnTo>
                    <a:pt x="3712700" y="4279900"/>
                  </a:lnTo>
                  <a:lnTo>
                    <a:pt x="3741058" y="4241800"/>
                  </a:lnTo>
                  <a:lnTo>
                    <a:pt x="3769840" y="4203700"/>
                  </a:lnTo>
                  <a:lnTo>
                    <a:pt x="3799041" y="4178300"/>
                  </a:lnTo>
                  <a:lnTo>
                    <a:pt x="3828656" y="4140200"/>
                  </a:lnTo>
                  <a:lnTo>
                    <a:pt x="3858684" y="4102100"/>
                  </a:lnTo>
                  <a:lnTo>
                    <a:pt x="3889119" y="4076700"/>
                  </a:lnTo>
                  <a:lnTo>
                    <a:pt x="3919956" y="4038600"/>
                  </a:lnTo>
                  <a:lnTo>
                    <a:pt x="3951194" y="4013200"/>
                  </a:lnTo>
                  <a:lnTo>
                    <a:pt x="3982829" y="3975100"/>
                  </a:lnTo>
                  <a:lnTo>
                    <a:pt x="4014853" y="3949700"/>
                  </a:lnTo>
                  <a:lnTo>
                    <a:pt x="4047266" y="3911600"/>
                  </a:lnTo>
                  <a:lnTo>
                    <a:pt x="4080063" y="3886200"/>
                  </a:lnTo>
                  <a:lnTo>
                    <a:pt x="4113240" y="3848100"/>
                  </a:lnTo>
                  <a:lnTo>
                    <a:pt x="4180716" y="3797300"/>
                  </a:lnTo>
                  <a:lnTo>
                    <a:pt x="4215010" y="3759200"/>
                  </a:lnTo>
                  <a:lnTo>
                    <a:pt x="4284685" y="3708400"/>
                  </a:lnTo>
                  <a:lnTo>
                    <a:pt x="4320057" y="3683000"/>
                  </a:lnTo>
                  <a:lnTo>
                    <a:pt x="4355785" y="3644900"/>
                  </a:lnTo>
                  <a:lnTo>
                    <a:pt x="4465038" y="3568700"/>
                  </a:lnTo>
                  <a:lnTo>
                    <a:pt x="4577322" y="3492500"/>
                  </a:lnTo>
                  <a:lnTo>
                    <a:pt x="4653810" y="3441700"/>
                  </a:lnTo>
                  <a:lnTo>
                    <a:pt x="4692532" y="3429000"/>
                  </a:lnTo>
                  <a:lnTo>
                    <a:pt x="4810560" y="3352800"/>
                  </a:lnTo>
                  <a:lnTo>
                    <a:pt x="4850511" y="3340100"/>
                  </a:lnTo>
                  <a:lnTo>
                    <a:pt x="4931300" y="3289300"/>
                  </a:lnTo>
                  <a:lnTo>
                    <a:pt x="4972132" y="3276600"/>
                  </a:lnTo>
                  <a:lnTo>
                    <a:pt x="5013248" y="3251200"/>
                  </a:lnTo>
                  <a:lnTo>
                    <a:pt x="5054648" y="3238500"/>
                  </a:lnTo>
                  <a:lnTo>
                    <a:pt x="5096324" y="3213100"/>
                  </a:lnTo>
                  <a:lnTo>
                    <a:pt x="5138275" y="3200400"/>
                  </a:lnTo>
                  <a:lnTo>
                    <a:pt x="5180496" y="3175000"/>
                  </a:lnTo>
                  <a:lnTo>
                    <a:pt x="5265732" y="3149600"/>
                  </a:lnTo>
                  <a:lnTo>
                    <a:pt x="5308738" y="3124200"/>
                  </a:lnTo>
                  <a:lnTo>
                    <a:pt x="5797738" y="2984500"/>
                  </a:lnTo>
                  <a:lnTo>
                    <a:pt x="5843536" y="2984500"/>
                  </a:lnTo>
                  <a:lnTo>
                    <a:pt x="5935754" y="2959100"/>
                  </a:lnTo>
                  <a:lnTo>
                    <a:pt x="5982163" y="2959100"/>
                  </a:lnTo>
                  <a:lnTo>
                    <a:pt x="6028768" y="2946400"/>
                  </a:lnTo>
                  <a:lnTo>
                    <a:pt x="6075565" y="2946400"/>
                  </a:lnTo>
                  <a:lnTo>
                    <a:pt x="6122549" y="2933700"/>
                  </a:lnTo>
                  <a:lnTo>
                    <a:pt x="6169717" y="2933700"/>
                  </a:lnTo>
                  <a:lnTo>
                    <a:pt x="6217064" y="2921000"/>
                  </a:lnTo>
                  <a:lnTo>
                    <a:pt x="6360144" y="2921000"/>
                  </a:lnTo>
                  <a:lnTo>
                    <a:pt x="6408172" y="2908300"/>
                  </a:lnTo>
                  <a:lnTo>
                    <a:pt x="6553198" y="2908300"/>
                  </a:lnTo>
                  <a:lnTo>
                    <a:pt x="6553198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41950" y="1208155"/>
            <a:ext cx="699643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00" spc="-20" dirty="0">
                <a:solidFill>
                  <a:srgbClr val="262626"/>
                </a:solidFill>
                <a:latin typeface="Georgia"/>
                <a:cs typeface="Georgia"/>
              </a:rPr>
              <a:t>React</a:t>
            </a:r>
            <a:endParaRPr sz="87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1950" y="4927901"/>
            <a:ext cx="130429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solidFill>
                  <a:srgbClr val="262626"/>
                </a:solidFill>
                <a:latin typeface="Trebuchet MS"/>
                <a:cs typeface="Trebuchet MS"/>
              </a:rPr>
              <a:t>React</a:t>
            </a:r>
            <a:r>
              <a:rPr sz="2900" b="1" spc="-1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900" b="1" dirty="0">
                <a:solidFill>
                  <a:srgbClr val="262626"/>
                </a:solidFill>
                <a:latin typeface="Trebuchet MS"/>
                <a:cs typeface="Trebuchet MS"/>
              </a:rPr>
              <a:t>3</a:t>
            </a:r>
            <a:endParaRPr sz="29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18115" y="109131"/>
            <a:ext cx="1685922" cy="16382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999" y="873683"/>
            <a:ext cx="81006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4460" algn="l"/>
                <a:tab pos="5380990" algn="l"/>
                <a:tab pos="5718810" algn="l"/>
              </a:tabLst>
            </a:pP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I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te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rak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si	F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ron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te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d	-	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B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ac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k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e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d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623" cy="11613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8953" y="6605695"/>
            <a:ext cx="584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Georgia"/>
                <a:cs typeface="Georgia"/>
              </a:rPr>
              <a:t>API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Server mendapat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respon</a:t>
            </a:r>
            <a:endParaRPr sz="3600">
              <a:latin typeface="Georgia"/>
              <a:cs typeface="Georgia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FC49C0E8-2BD2-0612-5F3A-6C0513F952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9900" y="3784600"/>
            <a:ext cx="122936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9900" y="3784600"/>
            <a:ext cx="12293600" cy="2933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999" y="873683"/>
            <a:ext cx="81006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4460" algn="l"/>
                <a:tab pos="5380990" algn="l"/>
                <a:tab pos="5718810" algn="l"/>
              </a:tabLst>
            </a:pP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I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te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rak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si	F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ron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te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d	-	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B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ac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k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e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d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98365" y="9125619"/>
            <a:ext cx="1189623" cy="11613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83000" y="6976750"/>
            <a:ext cx="4559300" cy="122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3380">
              <a:lnSpc>
                <a:spcPct val="109100"/>
              </a:lnSpc>
              <a:spcBef>
                <a:spcPts val="100"/>
              </a:spcBef>
            </a:pPr>
            <a:r>
              <a:rPr sz="3600" spc="-5" dirty="0">
                <a:latin typeface="Georgia"/>
                <a:cs typeface="Georgia"/>
              </a:rPr>
              <a:t>Aplikasi mendapat 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respon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dari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API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server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g13be3477704_0_13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124" name="Google Shape;124;g13be3477704_0_13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3be3477704_0_13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13be3477704_0_13"/>
          <p:cNvSpPr txBox="1">
            <a:spLocks noGrp="1"/>
          </p:cNvSpPr>
          <p:nvPr>
            <p:ph type="title"/>
          </p:nvPr>
        </p:nvSpPr>
        <p:spPr>
          <a:xfrm>
            <a:off x="809700" y="941275"/>
            <a:ext cx="8157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Postman</a:t>
            </a:r>
            <a:endParaRPr sz="4000" dirty="0">
              <a:solidFill>
                <a:srgbClr val="262626"/>
              </a:solidFill>
            </a:endParaRPr>
          </a:p>
        </p:txBody>
      </p:sp>
      <p:sp>
        <p:nvSpPr>
          <p:cNvPr id="127" name="Google Shape;127;g13be3477704_0_13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ONGENG UNTUK ANAK: ;SAPAAN KHAS PAK ZUL SI TUKANG POS (oleh : aguskarianto)">
            <a:extLst>
              <a:ext uri="{FF2B5EF4-FFF2-40B4-BE49-F238E27FC236}">
                <a16:creationId xmlns:a16="http://schemas.microsoft.com/office/drawing/2014/main" id="{CAA3FA77-175F-F686-352E-15CF34483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66" y="1998007"/>
            <a:ext cx="6067116" cy="73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g13be3477704_0_13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124" name="Google Shape;124;g13be3477704_0_13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3be3477704_0_13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13be3477704_0_13"/>
          <p:cNvSpPr txBox="1">
            <a:spLocks noGrp="1"/>
          </p:cNvSpPr>
          <p:nvPr>
            <p:ph type="title"/>
          </p:nvPr>
        </p:nvSpPr>
        <p:spPr>
          <a:xfrm>
            <a:off x="809700" y="941275"/>
            <a:ext cx="8157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Postman</a:t>
            </a:r>
            <a:endParaRPr sz="4000" dirty="0">
              <a:solidFill>
                <a:srgbClr val="262626"/>
              </a:solidFill>
            </a:endParaRPr>
          </a:p>
        </p:txBody>
      </p:sp>
      <p:sp>
        <p:nvSpPr>
          <p:cNvPr id="127" name="Google Shape;127;g13be3477704_0_13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F0339-E97B-952B-BEB5-AB18DC2CC2B2}"/>
              </a:ext>
            </a:extLst>
          </p:cNvPr>
          <p:cNvSpPr txBox="1"/>
          <p:nvPr/>
        </p:nvSpPr>
        <p:spPr>
          <a:xfrm>
            <a:off x="1389413" y="9737604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https://www.postman.com/product/what-is-postman/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BCBB7-954D-9016-8F76-BA8C08529A5B}"/>
              </a:ext>
            </a:extLst>
          </p:cNvPr>
          <p:cNvSpPr txBox="1"/>
          <p:nvPr/>
        </p:nvSpPr>
        <p:spPr>
          <a:xfrm>
            <a:off x="809700" y="222117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Postman is an API platform for building and using APIs. </a:t>
            </a:r>
            <a:endParaRPr lang="en-ID" sz="2800" i="1" dirty="0"/>
          </a:p>
        </p:txBody>
      </p:sp>
      <p:sp>
        <p:nvSpPr>
          <p:cNvPr id="11" name="TextBox 10">
            <a:hlinkClick r:id="rId4"/>
            <a:extLst>
              <a:ext uri="{FF2B5EF4-FFF2-40B4-BE49-F238E27FC236}">
                <a16:creationId xmlns:a16="http://schemas.microsoft.com/office/drawing/2014/main" id="{5FB20837-1267-9E7C-C068-E715046214B6}"/>
              </a:ext>
            </a:extLst>
          </p:cNvPr>
          <p:cNvSpPr txBox="1"/>
          <p:nvPr/>
        </p:nvSpPr>
        <p:spPr>
          <a:xfrm>
            <a:off x="826257" y="355212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0070C0"/>
                </a:solidFill>
              </a:rPr>
              <a:t>https://www.postman.com/downloads/</a:t>
            </a:r>
          </a:p>
        </p:txBody>
      </p:sp>
    </p:spTree>
    <p:extLst>
      <p:ext uri="{BB962C8B-B14F-4D97-AF65-F5344CB8AC3E}">
        <p14:creationId xmlns:p14="http://schemas.microsoft.com/office/powerpoint/2010/main" val="4093601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EFEAE-5A84-463A-8D40-D159D3B4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30" y="748065"/>
            <a:ext cx="13911139" cy="87908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99C0417-9036-4C71-3F1C-1E4BC3474BA0}"/>
              </a:ext>
            </a:extLst>
          </p:cNvPr>
          <p:cNvSpPr/>
          <p:nvPr/>
        </p:nvSpPr>
        <p:spPr>
          <a:xfrm>
            <a:off x="8087096" y="1294411"/>
            <a:ext cx="534390" cy="510639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458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252442-B2ED-8DAF-9CD4-C412CD3C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03" y="902295"/>
            <a:ext cx="13528994" cy="848240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CE4CE2A-F3E1-ABD9-FFE2-0BDA4FD289CC}"/>
              </a:ext>
            </a:extLst>
          </p:cNvPr>
          <p:cNvSpPr/>
          <p:nvPr/>
        </p:nvSpPr>
        <p:spPr>
          <a:xfrm>
            <a:off x="6305798" y="2280063"/>
            <a:ext cx="1353786" cy="70064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1D7DD9-1674-D186-CF8D-F57EA1494903}"/>
              </a:ext>
            </a:extLst>
          </p:cNvPr>
          <p:cNvSpPr/>
          <p:nvPr/>
        </p:nvSpPr>
        <p:spPr>
          <a:xfrm>
            <a:off x="7659584" y="2289959"/>
            <a:ext cx="1353786" cy="70064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39DB9-66F3-E3F5-CF9A-46100CEC774F}"/>
              </a:ext>
            </a:extLst>
          </p:cNvPr>
          <p:cNvSpPr/>
          <p:nvPr/>
        </p:nvSpPr>
        <p:spPr>
          <a:xfrm>
            <a:off x="14046531" y="2289959"/>
            <a:ext cx="1353786" cy="70064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797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5B67E-8DFD-DFDF-0A9B-DD178360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36" y="670085"/>
            <a:ext cx="14253528" cy="89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6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5E322E-3D34-396A-C870-C035CBAE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99" y="882867"/>
            <a:ext cx="13611802" cy="852126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9552E4C-B30F-8D7B-9B13-1BF37B192E61}"/>
              </a:ext>
            </a:extLst>
          </p:cNvPr>
          <p:cNvSpPr/>
          <p:nvPr/>
        </p:nvSpPr>
        <p:spPr>
          <a:xfrm>
            <a:off x="6305798" y="2280063"/>
            <a:ext cx="1353786" cy="70064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1D124C-E648-45AB-6E17-A50121F79F93}"/>
              </a:ext>
            </a:extLst>
          </p:cNvPr>
          <p:cNvSpPr/>
          <p:nvPr/>
        </p:nvSpPr>
        <p:spPr>
          <a:xfrm>
            <a:off x="7790213" y="3154383"/>
            <a:ext cx="2113807" cy="70064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92BD9-4EFE-1ED0-8373-292465954819}"/>
              </a:ext>
            </a:extLst>
          </p:cNvPr>
          <p:cNvSpPr/>
          <p:nvPr/>
        </p:nvSpPr>
        <p:spPr>
          <a:xfrm>
            <a:off x="5925787" y="3557647"/>
            <a:ext cx="5153891" cy="127561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513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7667" y="5"/>
            <a:ext cx="8350884" cy="10287000"/>
            <a:chOff x="9937667" y="5"/>
            <a:chExt cx="8350884" cy="10287000"/>
          </a:xfrm>
        </p:grpSpPr>
        <p:sp>
          <p:nvSpPr>
            <p:cNvPr id="3" name="object 3"/>
            <p:cNvSpPr/>
            <p:nvPr/>
          </p:nvSpPr>
          <p:spPr>
            <a:xfrm>
              <a:off x="9937667" y="5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>
                  <a:moveTo>
                    <a:pt x="8350332" y="10286992"/>
                  </a:moveTo>
                  <a:lnTo>
                    <a:pt x="0" y="10286992"/>
                  </a:lnTo>
                  <a:lnTo>
                    <a:pt x="0" y="0"/>
                  </a:lnTo>
                  <a:lnTo>
                    <a:pt x="8350332" y="0"/>
                  </a:lnTo>
                  <a:lnTo>
                    <a:pt x="8350332" y="10286992"/>
                  </a:lnTo>
                  <a:close/>
                </a:path>
              </a:pathLst>
            </a:custGeom>
            <a:solidFill>
              <a:srgbClr val="48C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44099" y="12697"/>
              <a:ext cx="8343900" cy="10274300"/>
            </a:xfrm>
            <a:custGeom>
              <a:avLst/>
              <a:gdLst/>
              <a:ahLst/>
              <a:cxnLst/>
              <a:rect l="l" t="t" r="r" b="b"/>
              <a:pathLst>
                <a:path w="8343900" h="10274300">
                  <a:moveTo>
                    <a:pt x="507998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90498" y="4572000"/>
                  </a:lnTo>
                  <a:lnTo>
                    <a:pt x="241298" y="4584700"/>
                  </a:lnTo>
                  <a:lnTo>
                    <a:pt x="431798" y="4584700"/>
                  </a:lnTo>
                  <a:lnTo>
                    <a:pt x="482598" y="4597400"/>
                  </a:lnTo>
                  <a:lnTo>
                    <a:pt x="571498" y="4597400"/>
                  </a:lnTo>
                  <a:lnTo>
                    <a:pt x="622298" y="4610100"/>
                  </a:lnTo>
                  <a:lnTo>
                    <a:pt x="673098" y="4610100"/>
                  </a:lnTo>
                  <a:lnTo>
                    <a:pt x="711198" y="4622800"/>
                  </a:lnTo>
                  <a:lnTo>
                    <a:pt x="761998" y="4622800"/>
                  </a:lnTo>
                  <a:lnTo>
                    <a:pt x="812798" y="4635500"/>
                  </a:lnTo>
                  <a:lnTo>
                    <a:pt x="850898" y="4635500"/>
                  </a:lnTo>
                  <a:lnTo>
                    <a:pt x="901698" y="4648200"/>
                  </a:lnTo>
                  <a:lnTo>
                    <a:pt x="952498" y="4648200"/>
                  </a:lnTo>
                  <a:lnTo>
                    <a:pt x="990598" y="4660900"/>
                  </a:lnTo>
                  <a:lnTo>
                    <a:pt x="1041398" y="4673600"/>
                  </a:lnTo>
                  <a:lnTo>
                    <a:pt x="1092198" y="4673600"/>
                  </a:lnTo>
                  <a:lnTo>
                    <a:pt x="1130298" y="4686300"/>
                  </a:lnTo>
                  <a:lnTo>
                    <a:pt x="1181098" y="4699000"/>
                  </a:lnTo>
                  <a:lnTo>
                    <a:pt x="1219198" y="4711700"/>
                  </a:lnTo>
                  <a:lnTo>
                    <a:pt x="1269998" y="4711700"/>
                  </a:lnTo>
                  <a:lnTo>
                    <a:pt x="1320798" y="4724400"/>
                  </a:lnTo>
                  <a:lnTo>
                    <a:pt x="1358898" y="4737100"/>
                  </a:lnTo>
                  <a:lnTo>
                    <a:pt x="1409698" y="4749800"/>
                  </a:lnTo>
                  <a:lnTo>
                    <a:pt x="1447798" y="4762500"/>
                  </a:lnTo>
                  <a:lnTo>
                    <a:pt x="1498598" y="4775200"/>
                  </a:lnTo>
                  <a:lnTo>
                    <a:pt x="1536698" y="4787900"/>
                  </a:lnTo>
                  <a:lnTo>
                    <a:pt x="1587498" y="4800600"/>
                  </a:lnTo>
                  <a:lnTo>
                    <a:pt x="1625598" y="4813300"/>
                  </a:lnTo>
                  <a:lnTo>
                    <a:pt x="1676398" y="4826000"/>
                  </a:lnTo>
                  <a:lnTo>
                    <a:pt x="1714498" y="4838700"/>
                  </a:lnTo>
                  <a:lnTo>
                    <a:pt x="1765298" y="4851400"/>
                  </a:lnTo>
                  <a:lnTo>
                    <a:pt x="1841498" y="4876800"/>
                  </a:lnTo>
                  <a:lnTo>
                    <a:pt x="1892298" y="4889500"/>
                  </a:lnTo>
                  <a:lnTo>
                    <a:pt x="1930398" y="4914900"/>
                  </a:lnTo>
                  <a:lnTo>
                    <a:pt x="1981198" y="4927600"/>
                  </a:lnTo>
                  <a:lnTo>
                    <a:pt x="2057398" y="4953000"/>
                  </a:lnTo>
                  <a:lnTo>
                    <a:pt x="2108198" y="4978400"/>
                  </a:lnTo>
                  <a:lnTo>
                    <a:pt x="2184398" y="5003800"/>
                  </a:lnTo>
                  <a:lnTo>
                    <a:pt x="2235198" y="5029200"/>
                  </a:lnTo>
                  <a:lnTo>
                    <a:pt x="2273298" y="5041900"/>
                  </a:lnTo>
                  <a:lnTo>
                    <a:pt x="2311398" y="5067300"/>
                  </a:lnTo>
                  <a:lnTo>
                    <a:pt x="2362198" y="5080000"/>
                  </a:lnTo>
                  <a:lnTo>
                    <a:pt x="2400298" y="5105400"/>
                  </a:lnTo>
                  <a:lnTo>
                    <a:pt x="2438398" y="5118100"/>
                  </a:lnTo>
                  <a:lnTo>
                    <a:pt x="2476498" y="5143500"/>
                  </a:lnTo>
                  <a:lnTo>
                    <a:pt x="2527298" y="5156200"/>
                  </a:lnTo>
                  <a:lnTo>
                    <a:pt x="2603498" y="5207000"/>
                  </a:lnTo>
                  <a:lnTo>
                    <a:pt x="2641598" y="5219700"/>
                  </a:lnTo>
                  <a:lnTo>
                    <a:pt x="2717798" y="5270500"/>
                  </a:lnTo>
                  <a:lnTo>
                    <a:pt x="2755898" y="5283200"/>
                  </a:lnTo>
                  <a:lnTo>
                    <a:pt x="2806701" y="5308600"/>
                  </a:lnTo>
                  <a:lnTo>
                    <a:pt x="2882901" y="5359400"/>
                  </a:lnTo>
                  <a:lnTo>
                    <a:pt x="2921001" y="5372100"/>
                  </a:lnTo>
                  <a:lnTo>
                    <a:pt x="3302001" y="5626100"/>
                  </a:lnTo>
                  <a:lnTo>
                    <a:pt x="3327401" y="5651500"/>
                  </a:lnTo>
                  <a:lnTo>
                    <a:pt x="3517901" y="5778500"/>
                  </a:lnTo>
                  <a:lnTo>
                    <a:pt x="3543301" y="5816600"/>
                  </a:lnTo>
                  <a:lnTo>
                    <a:pt x="3657601" y="5892800"/>
                  </a:lnTo>
                  <a:lnTo>
                    <a:pt x="3683001" y="5930900"/>
                  </a:lnTo>
                  <a:lnTo>
                    <a:pt x="3759201" y="5981700"/>
                  </a:lnTo>
                  <a:lnTo>
                    <a:pt x="3784601" y="6019800"/>
                  </a:lnTo>
                  <a:lnTo>
                    <a:pt x="3860801" y="6070600"/>
                  </a:lnTo>
                  <a:lnTo>
                    <a:pt x="3886201" y="6108700"/>
                  </a:lnTo>
                  <a:lnTo>
                    <a:pt x="3924301" y="6134100"/>
                  </a:lnTo>
                  <a:lnTo>
                    <a:pt x="3949701" y="6172200"/>
                  </a:lnTo>
                  <a:lnTo>
                    <a:pt x="3987801" y="6197600"/>
                  </a:lnTo>
                  <a:lnTo>
                    <a:pt x="4013201" y="6235700"/>
                  </a:lnTo>
                  <a:lnTo>
                    <a:pt x="4051301" y="6261100"/>
                  </a:lnTo>
                  <a:lnTo>
                    <a:pt x="4076701" y="6299200"/>
                  </a:lnTo>
                  <a:lnTo>
                    <a:pt x="4114801" y="6324600"/>
                  </a:lnTo>
                  <a:lnTo>
                    <a:pt x="4140201" y="6362700"/>
                  </a:lnTo>
                  <a:lnTo>
                    <a:pt x="4178301" y="6388100"/>
                  </a:lnTo>
                  <a:lnTo>
                    <a:pt x="4203701" y="6426200"/>
                  </a:lnTo>
                  <a:lnTo>
                    <a:pt x="4241801" y="6451600"/>
                  </a:lnTo>
                  <a:lnTo>
                    <a:pt x="4292601" y="6527800"/>
                  </a:lnTo>
                  <a:lnTo>
                    <a:pt x="4330701" y="6553200"/>
                  </a:lnTo>
                  <a:lnTo>
                    <a:pt x="4406901" y="6667500"/>
                  </a:lnTo>
                  <a:lnTo>
                    <a:pt x="4445001" y="6692900"/>
                  </a:lnTo>
                  <a:lnTo>
                    <a:pt x="4546601" y="6832600"/>
                  </a:lnTo>
                  <a:lnTo>
                    <a:pt x="4584701" y="6870700"/>
                  </a:lnTo>
                  <a:lnTo>
                    <a:pt x="4838701" y="7251700"/>
                  </a:lnTo>
                  <a:lnTo>
                    <a:pt x="4851401" y="7289800"/>
                  </a:lnTo>
                  <a:lnTo>
                    <a:pt x="4978401" y="7480300"/>
                  </a:lnTo>
                  <a:lnTo>
                    <a:pt x="4991101" y="7518400"/>
                  </a:lnTo>
                  <a:lnTo>
                    <a:pt x="5041901" y="7594600"/>
                  </a:lnTo>
                  <a:lnTo>
                    <a:pt x="5054601" y="7632700"/>
                  </a:lnTo>
                  <a:lnTo>
                    <a:pt x="5105401" y="7721600"/>
                  </a:lnTo>
                  <a:lnTo>
                    <a:pt x="5118101" y="7759700"/>
                  </a:lnTo>
                  <a:lnTo>
                    <a:pt x="5143501" y="7797800"/>
                  </a:lnTo>
                  <a:lnTo>
                    <a:pt x="5156201" y="7835900"/>
                  </a:lnTo>
                  <a:lnTo>
                    <a:pt x="5181601" y="7886700"/>
                  </a:lnTo>
                  <a:lnTo>
                    <a:pt x="5194301" y="7924800"/>
                  </a:lnTo>
                  <a:lnTo>
                    <a:pt x="5219701" y="7962900"/>
                  </a:lnTo>
                  <a:lnTo>
                    <a:pt x="5232401" y="8001000"/>
                  </a:lnTo>
                  <a:lnTo>
                    <a:pt x="5257801" y="8051800"/>
                  </a:lnTo>
                  <a:lnTo>
                    <a:pt x="5283201" y="8128000"/>
                  </a:lnTo>
                  <a:lnTo>
                    <a:pt x="5308601" y="8178800"/>
                  </a:lnTo>
                  <a:lnTo>
                    <a:pt x="5334001" y="8255000"/>
                  </a:lnTo>
                  <a:lnTo>
                    <a:pt x="5359401" y="8305800"/>
                  </a:lnTo>
                  <a:lnTo>
                    <a:pt x="5410201" y="8470900"/>
                  </a:lnTo>
                  <a:lnTo>
                    <a:pt x="5435601" y="8521700"/>
                  </a:lnTo>
                  <a:lnTo>
                    <a:pt x="5537201" y="8877300"/>
                  </a:lnTo>
                  <a:lnTo>
                    <a:pt x="5537201" y="8915400"/>
                  </a:lnTo>
                  <a:lnTo>
                    <a:pt x="5588001" y="9105900"/>
                  </a:lnTo>
                  <a:lnTo>
                    <a:pt x="5588001" y="9144000"/>
                  </a:lnTo>
                  <a:lnTo>
                    <a:pt x="5613401" y="9245600"/>
                  </a:lnTo>
                  <a:lnTo>
                    <a:pt x="5613401" y="9283700"/>
                  </a:lnTo>
                  <a:lnTo>
                    <a:pt x="5638801" y="9372600"/>
                  </a:lnTo>
                  <a:lnTo>
                    <a:pt x="5638801" y="9423400"/>
                  </a:lnTo>
                  <a:lnTo>
                    <a:pt x="5651501" y="9474200"/>
                  </a:lnTo>
                  <a:lnTo>
                    <a:pt x="5651501" y="9512300"/>
                  </a:lnTo>
                  <a:lnTo>
                    <a:pt x="5664201" y="9563100"/>
                  </a:lnTo>
                  <a:lnTo>
                    <a:pt x="5664201" y="9613900"/>
                  </a:lnTo>
                  <a:lnTo>
                    <a:pt x="5676901" y="9664700"/>
                  </a:lnTo>
                  <a:lnTo>
                    <a:pt x="5676901" y="9753600"/>
                  </a:lnTo>
                  <a:lnTo>
                    <a:pt x="5689601" y="9804400"/>
                  </a:lnTo>
                  <a:lnTo>
                    <a:pt x="5689601" y="9893300"/>
                  </a:lnTo>
                  <a:lnTo>
                    <a:pt x="5702301" y="9944100"/>
                  </a:lnTo>
                  <a:lnTo>
                    <a:pt x="5702301" y="10274300"/>
                  </a:lnTo>
                  <a:lnTo>
                    <a:pt x="8343901" y="10274300"/>
                  </a:lnTo>
                  <a:lnTo>
                    <a:pt x="8343901" y="4267200"/>
                  </a:lnTo>
                  <a:lnTo>
                    <a:pt x="8305801" y="4203700"/>
                  </a:lnTo>
                  <a:lnTo>
                    <a:pt x="8153401" y="4013200"/>
                  </a:lnTo>
                  <a:lnTo>
                    <a:pt x="8115301" y="3949700"/>
                  </a:lnTo>
                  <a:lnTo>
                    <a:pt x="7962901" y="3771900"/>
                  </a:lnTo>
                  <a:lnTo>
                    <a:pt x="7810501" y="3581400"/>
                  </a:lnTo>
                  <a:lnTo>
                    <a:pt x="7658101" y="3403600"/>
                  </a:lnTo>
                  <a:lnTo>
                    <a:pt x="7543801" y="3289300"/>
                  </a:lnTo>
                  <a:lnTo>
                    <a:pt x="7442201" y="3175000"/>
                  </a:lnTo>
                  <a:lnTo>
                    <a:pt x="7378701" y="3124200"/>
                  </a:lnTo>
                  <a:lnTo>
                    <a:pt x="7277101" y="3009900"/>
                  </a:lnTo>
                  <a:lnTo>
                    <a:pt x="7162801" y="2895600"/>
                  </a:lnTo>
                  <a:lnTo>
                    <a:pt x="7099301" y="2844800"/>
                  </a:lnTo>
                  <a:lnTo>
                    <a:pt x="7048501" y="2781300"/>
                  </a:lnTo>
                  <a:lnTo>
                    <a:pt x="6985001" y="2730500"/>
                  </a:lnTo>
                  <a:lnTo>
                    <a:pt x="6934201" y="2679700"/>
                  </a:lnTo>
                  <a:lnTo>
                    <a:pt x="6870701" y="2628900"/>
                  </a:lnTo>
                  <a:lnTo>
                    <a:pt x="6819901" y="2578100"/>
                  </a:lnTo>
                  <a:lnTo>
                    <a:pt x="6756401" y="2527300"/>
                  </a:lnTo>
                  <a:lnTo>
                    <a:pt x="6692901" y="2463800"/>
                  </a:lnTo>
                  <a:lnTo>
                    <a:pt x="6629401" y="2413000"/>
                  </a:lnTo>
                  <a:lnTo>
                    <a:pt x="6578601" y="2362200"/>
                  </a:lnTo>
                  <a:lnTo>
                    <a:pt x="6515101" y="2311400"/>
                  </a:lnTo>
                  <a:lnTo>
                    <a:pt x="6451601" y="2273300"/>
                  </a:lnTo>
                  <a:lnTo>
                    <a:pt x="6134101" y="2019300"/>
                  </a:lnTo>
                  <a:lnTo>
                    <a:pt x="6070601" y="1981200"/>
                  </a:lnTo>
                  <a:lnTo>
                    <a:pt x="5943601" y="1879600"/>
                  </a:lnTo>
                  <a:lnTo>
                    <a:pt x="5880101" y="1841500"/>
                  </a:lnTo>
                  <a:lnTo>
                    <a:pt x="5816601" y="1790700"/>
                  </a:lnTo>
                  <a:lnTo>
                    <a:pt x="5753101" y="1752600"/>
                  </a:lnTo>
                  <a:lnTo>
                    <a:pt x="5689601" y="1701800"/>
                  </a:lnTo>
                  <a:lnTo>
                    <a:pt x="5613401" y="1663700"/>
                  </a:lnTo>
                  <a:lnTo>
                    <a:pt x="5549901" y="1625600"/>
                  </a:lnTo>
                  <a:lnTo>
                    <a:pt x="5486401" y="1574800"/>
                  </a:lnTo>
                  <a:lnTo>
                    <a:pt x="5422901" y="1536700"/>
                  </a:lnTo>
                  <a:lnTo>
                    <a:pt x="5346701" y="1498600"/>
                  </a:lnTo>
                  <a:lnTo>
                    <a:pt x="5283201" y="1447800"/>
                  </a:lnTo>
                  <a:lnTo>
                    <a:pt x="5219701" y="1409700"/>
                  </a:lnTo>
                  <a:lnTo>
                    <a:pt x="5143501" y="1371600"/>
                  </a:lnTo>
                  <a:lnTo>
                    <a:pt x="5080001" y="1333500"/>
                  </a:lnTo>
                  <a:lnTo>
                    <a:pt x="5003801" y="1295400"/>
                  </a:lnTo>
                  <a:lnTo>
                    <a:pt x="4940301" y="1257300"/>
                  </a:lnTo>
                  <a:lnTo>
                    <a:pt x="4864101" y="1219200"/>
                  </a:lnTo>
                  <a:lnTo>
                    <a:pt x="4800601" y="1181100"/>
                  </a:lnTo>
                  <a:lnTo>
                    <a:pt x="4724401" y="1143000"/>
                  </a:lnTo>
                  <a:lnTo>
                    <a:pt x="4660901" y="1104900"/>
                  </a:lnTo>
                  <a:lnTo>
                    <a:pt x="4508501" y="1028700"/>
                  </a:lnTo>
                  <a:lnTo>
                    <a:pt x="4445001" y="1003300"/>
                  </a:lnTo>
                  <a:lnTo>
                    <a:pt x="4292601" y="927100"/>
                  </a:lnTo>
                  <a:lnTo>
                    <a:pt x="4229101" y="901700"/>
                  </a:lnTo>
                  <a:lnTo>
                    <a:pt x="4152901" y="863600"/>
                  </a:lnTo>
                  <a:lnTo>
                    <a:pt x="4076701" y="838200"/>
                  </a:lnTo>
                  <a:lnTo>
                    <a:pt x="4000501" y="800100"/>
                  </a:lnTo>
                  <a:lnTo>
                    <a:pt x="3924301" y="774700"/>
                  </a:lnTo>
                  <a:lnTo>
                    <a:pt x="3860801" y="736600"/>
                  </a:lnTo>
                  <a:lnTo>
                    <a:pt x="3708401" y="685800"/>
                  </a:lnTo>
                  <a:lnTo>
                    <a:pt x="3632201" y="647700"/>
                  </a:lnTo>
                  <a:lnTo>
                    <a:pt x="2870201" y="393700"/>
                  </a:lnTo>
                  <a:lnTo>
                    <a:pt x="2781301" y="381000"/>
                  </a:lnTo>
                  <a:lnTo>
                    <a:pt x="2628898" y="330200"/>
                  </a:lnTo>
                  <a:lnTo>
                    <a:pt x="2552698" y="317500"/>
                  </a:lnTo>
                  <a:lnTo>
                    <a:pt x="2476498" y="292100"/>
                  </a:lnTo>
                  <a:lnTo>
                    <a:pt x="2387598" y="279400"/>
                  </a:lnTo>
                  <a:lnTo>
                    <a:pt x="2311398" y="254000"/>
                  </a:lnTo>
                  <a:lnTo>
                    <a:pt x="2235198" y="241300"/>
                  </a:lnTo>
                  <a:lnTo>
                    <a:pt x="2158998" y="215900"/>
                  </a:lnTo>
                  <a:lnTo>
                    <a:pt x="2070098" y="203200"/>
                  </a:lnTo>
                  <a:lnTo>
                    <a:pt x="1993898" y="190500"/>
                  </a:lnTo>
                  <a:lnTo>
                    <a:pt x="1917698" y="165100"/>
                  </a:lnTo>
                  <a:lnTo>
                    <a:pt x="1828798" y="152400"/>
                  </a:lnTo>
                  <a:lnTo>
                    <a:pt x="1752598" y="139700"/>
                  </a:lnTo>
                  <a:lnTo>
                    <a:pt x="1663698" y="127000"/>
                  </a:lnTo>
                  <a:lnTo>
                    <a:pt x="1511298" y="101600"/>
                  </a:lnTo>
                  <a:lnTo>
                    <a:pt x="1422398" y="88900"/>
                  </a:lnTo>
                  <a:lnTo>
                    <a:pt x="1346198" y="76200"/>
                  </a:lnTo>
                  <a:lnTo>
                    <a:pt x="1257298" y="76200"/>
                  </a:lnTo>
                  <a:lnTo>
                    <a:pt x="1181098" y="63500"/>
                  </a:lnTo>
                  <a:lnTo>
                    <a:pt x="1092198" y="50800"/>
                  </a:lnTo>
                  <a:lnTo>
                    <a:pt x="1015998" y="38100"/>
                  </a:lnTo>
                  <a:lnTo>
                    <a:pt x="927098" y="38100"/>
                  </a:lnTo>
                  <a:lnTo>
                    <a:pt x="838198" y="25400"/>
                  </a:lnTo>
                  <a:lnTo>
                    <a:pt x="761998" y="25400"/>
                  </a:lnTo>
                  <a:lnTo>
                    <a:pt x="673098" y="12700"/>
                  </a:lnTo>
                  <a:lnTo>
                    <a:pt x="596898" y="12700"/>
                  </a:lnTo>
                  <a:lnTo>
                    <a:pt x="507998" y="0"/>
                  </a:lnTo>
                  <a:close/>
                </a:path>
              </a:pathLst>
            </a:custGeom>
            <a:solidFill>
              <a:srgbClr val="48A8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49693" y="3835398"/>
              <a:ext cx="6540500" cy="6451600"/>
            </a:xfrm>
            <a:custGeom>
              <a:avLst/>
              <a:gdLst/>
              <a:ahLst/>
              <a:cxnLst/>
              <a:rect l="l" t="t" r="r" b="b"/>
              <a:pathLst>
                <a:path w="6540500" h="6451600">
                  <a:moveTo>
                    <a:pt x="368298" y="0"/>
                  </a:moveTo>
                  <a:lnTo>
                    <a:pt x="0" y="0"/>
                  </a:lnTo>
                  <a:lnTo>
                    <a:pt x="0" y="2908300"/>
                  </a:lnTo>
                  <a:lnTo>
                    <a:pt x="88898" y="2908300"/>
                  </a:lnTo>
                  <a:lnTo>
                    <a:pt x="139698" y="2921000"/>
                  </a:lnTo>
                  <a:lnTo>
                    <a:pt x="330198" y="2921000"/>
                  </a:lnTo>
                  <a:lnTo>
                    <a:pt x="380998" y="2933700"/>
                  </a:lnTo>
                  <a:lnTo>
                    <a:pt x="419098" y="2933700"/>
                  </a:lnTo>
                  <a:lnTo>
                    <a:pt x="469898" y="2946400"/>
                  </a:lnTo>
                  <a:lnTo>
                    <a:pt x="520698" y="2946400"/>
                  </a:lnTo>
                  <a:lnTo>
                    <a:pt x="571498" y="2959100"/>
                  </a:lnTo>
                  <a:lnTo>
                    <a:pt x="609598" y="2959100"/>
                  </a:lnTo>
                  <a:lnTo>
                    <a:pt x="660398" y="2971800"/>
                  </a:lnTo>
                  <a:lnTo>
                    <a:pt x="698498" y="2984500"/>
                  </a:lnTo>
                  <a:lnTo>
                    <a:pt x="749298" y="2984500"/>
                  </a:lnTo>
                  <a:lnTo>
                    <a:pt x="800098" y="2997200"/>
                  </a:lnTo>
                  <a:lnTo>
                    <a:pt x="838198" y="3009900"/>
                  </a:lnTo>
                  <a:lnTo>
                    <a:pt x="888998" y="3022600"/>
                  </a:lnTo>
                  <a:lnTo>
                    <a:pt x="927098" y="3035300"/>
                  </a:lnTo>
                  <a:lnTo>
                    <a:pt x="977898" y="3048000"/>
                  </a:lnTo>
                  <a:lnTo>
                    <a:pt x="1015998" y="3060700"/>
                  </a:lnTo>
                  <a:lnTo>
                    <a:pt x="1066798" y="3073400"/>
                  </a:lnTo>
                  <a:lnTo>
                    <a:pt x="1104898" y="3086100"/>
                  </a:lnTo>
                  <a:lnTo>
                    <a:pt x="1155698" y="3098800"/>
                  </a:lnTo>
                  <a:lnTo>
                    <a:pt x="1193798" y="3111500"/>
                  </a:lnTo>
                  <a:lnTo>
                    <a:pt x="1244598" y="3136900"/>
                  </a:lnTo>
                  <a:lnTo>
                    <a:pt x="1320798" y="3162300"/>
                  </a:lnTo>
                  <a:lnTo>
                    <a:pt x="1371598" y="3175000"/>
                  </a:lnTo>
                  <a:lnTo>
                    <a:pt x="1409698" y="3200400"/>
                  </a:lnTo>
                  <a:lnTo>
                    <a:pt x="1447798" y="3213100"/>
                  </a:lnTo>
                  <a:lnTo>
                    <a:pt x="1498598" y="3238500"/>
                  </a:lnTo>
                  <a:lnTo>
                    <a:pt x="1536698" y="3251200"/>
                  </a:lnTo>
                  <a:lnTo>
                    <a:pt x="1574798" y="3276600"/>
                  </a:lnTo>
                  <a:lnTo>
                    <a:pt x="1612898" y="3289300"/>
                  </a:lnTo>
                  <a:lnTo>
                    <a:pt x="1650998" y="3314700"/>
                  </a:lnTo>
                  <a:lnTo>
                    <a:pt x="1701798" y="3340100"/>
                  </a:lnTo>
                  <a:lnTo>
                    <a:pt x="1739898" y="3352800"/>
                  </a:lnTo>
                  <a:lnTo>
                    <a:pt x="1854198" y="3429000"/>
                  </a:lnTo>
                  <a:lnTo>
                    <a:pt x="1892298" y="3441700"/>
                  </a:lnTo>
                  <a:lnTo>
                    <a:pt x="2197098" y="3644900"/>
                  </a:lnTo>
                  <a:lnTo>
                    <a:pt x="2222498" y="3683000"/>
                  </a:lnTo>
                  <a:lnTo>
                    <a:pt x="2336798" y="3759200"/>
                  </a:lnTo>
                  <a:lnTo>
                    <a:pt x="2362198" y="3797300"/>
                  </a:lnTo>
                  <a:lnTo>
                    <a:pt x="2438398" y="3848100"/>
                  </a:lnTo>
                  <a:lnTo>
                    <a:pt x="2463798" y="3886200"/>
                  </a:lnTo>
                  <a:lnTo>
                    <a:pt x="2501898" y="3911600"/>
                  </a:lnTo>
                  <a:lnTo>
                    <a:pt x="2527298" y="3949700"/>
                  </a:lnTo>
                  <a:lnTo>
                    <a:pt x="2565398" y="3975100"/>
                  </a:lnTo>
                  <a:lnTo>
                    <a:pt x="2590798" y="4013200"/>
                  </a:lnTo>
                  <a:lnTo>
                    <a:pt x="2628898" y="4038600"/>
                  </a:lnTo>
                  <a:lnTo>
                    <a:pt x="2654298" y="4076700"/>
                  </a:lnTo>
                  <a:lnTo>
                    <a:pt x="2692398" y="4102100"/>
                  </a:lnTo>
                  <a:lnTo>
                    <a:pt x="2743198" y="4178300"/>
                  </a:lnTo>
                  <a:lnTo>
                    <a:pt x="2781294" y="4203700"/>
                  </a:lnTo>
                  <a:lnTo>
                    <a:pt x="2857494" y="4318000"/>
                  </a:lnTo>
                  <a:lnTo>
                    <a:pt x="2895594" y="4343400"/>
                  </a:lnTo>
                  <a:lnTo>
                    <a:pt x="3098794" y="4648200"/>
                  </a:lnTo>
                  <a:lnTo>
                    <a:pt x="3111494" y="4686300"/>
                  </a:lnTo>
                  <a:lnTo>
                    <a:pt x="3213094" y="4838700"/>
                  </a:lnTo>
                  <a:lnTo>
                    <a:pt x="3225794" y="4889500"/>
                  </a:lnTo>
                  <a:lnTo>
                    <a:pt x="3251194" y="4927600"/>
                  </a:lnTo>
                  <a:lnTo>
                    <a:pt x="3263894" y="4965700"/>
                  </a:lnTo>
                  <a:lnTo>
                    <a:pt x="3289294" y="5003800"/>
                  </a:lnTo>
                  <a:lnTo>
                    <a:pt x="3301994" y="5054600"/>
                  </a:lnTo>
                  <a:lnTo>
                    <a:pt x="3327394" y="5092700"/>
                  </a:lnTo>
                  <a:lnTo>
                    <a:pt x="3340094" y="5130800"/>
                  </a:lnTo>
                  <a:lnTo>
                    <a:pt x="3365494" y="5168900"/>
                  </a:lnTo>
                  <a:lnTo>
                    <a:pt x="3390894" y="5257800"/>
                  </a:lnTo>
                  <a:lnTo>
                    <a:pt x="3416294" y="5308600"/>
                  </a:lnTo>
                  <a:lnTo>
                    <a:pt x="3555994" y="5791200"/>
                  </a:lnTo>
                  <a:lnTo>
                    <a:pt x="3555994" y="5842000"/>
                  </a:lnTo>
                  <a:lnTo>
                    <a:pt x="3581394" y="5930900"/>
                  </a:lnTo>
                  <a:lnTo>
                    <a:pt x="3581394" y="5981700"/>
                  </a:lnTo>
                  <a:lnTo>
                    <a:pt x="3594094" y="6019800"/>
                  </a:lnTo>
                  <a:lnTo>
                    <a:pt x="3594094" y="6070600"/>
                  </a:lnTo>
                  <a:lnTo>
                    <a:pt x="3606794" y="6121400"/>
                  </a:lnTo>
                  <a:lnTo>
                    <a:pt x="3606794" y="6159500"/>
                  </a:lnTo>
                  <a:lnTo>
                    <a:pt x="3619494" y="6210300"/>
                  </a:lnTo>
                  <a:lnTo>
                    <a:pt x="3619494" y="6350000"/>
                  </a:lnTo>
                  <a:lnTo>
                    <a:pt x="3632194" y="6400800"/>
                  </a:lnTo>
                  <a:lnTo>
                    <a:pt x="3632194" y="6451600"/>
                  </a:lnTo>
                  <a:lnTo>
                    <a:pt x="6540494" y="6451600"/>
                  </a:lnTo>
                  <a:lnTo>
                    <a:pt x="6540494" y="6172200"/>
                  </a:lnTo>
                  <a:lnTo>
                    <a:pt x="6527794" y="6121400"/>
                  </a:lnTo>
                  <a:lnTo>
                    <a:pt x="6527794" y="6007100"/>
                  </a:lnTo>
                  <a:lnTo>
                    <a:pt x="6515094" y="5956300"/>
                  </a:lnTo>
                  <a:lnTo>
                    <a:pt x="6515094" y="5854700"/>
                  </a:lnTo>
                  <a:lnTo>
                    <a:pt x="6502394" y="5803900"/>
                  </a:lnTo>
                  <a:lnTo>
                    <a:pt x="6502394" y="5740400"/>
                  </a:lnTo>
                  <a:lnTo>
                    <a:pt x="6489694" y="5689600"/>
                  </a:lnTo>
                  <a:lnTo>
                    <a:pt x="6489694" y="5638800"/>
                  </a:lnTo>
                  <a:lnTo>
                    <a:pt x="6464294" y="5537200"/>
                  </a:lnTo>
                  <a:lnTo>
                    <a:pt x="6464294" y="5486400"/>
                  </a:lnTo>
                  <a:lnTo>
                    <a:pt x="6438894" y="5384800"/>
                  </a:lnTo>
                  <a:lnTo>
                    <a:pt x="6438894" y="5334000"/>
                  </a:lnTo>
                  <a:lnTo>
                    <a:pt x="6375394" y="5067300"/>
                  </a:lnTo>
                  <a:lnTo>
                    <a:pt x="6375394" y="5016500"/>
                  </a:lnTo>
                  <a:lnTo>
                    <a:pt x="6337294" y="4876800"/>
                  </a:lnTo>
                  <a:lnTo>
                    <a:pt x="6311894" y="4826000"/>
                  </a:lnTo>
                  <a:lnTo>
                    <a:pt x="6235694" y="4521200"/>
                  </a:lnTo>
                  <a:lnTo>
                    <a:pt x="6210294" y="4470400"/>
                  </a:lnTo>
                  <a:lnTo>
                    <a:pt x="6184894" y="4381500"/>
                  </a:lnTo>
                  <a:lnTo>
                    <a:pt x="6159494" y="4330700"/>
                  </a:lnTo>
                  <a:lnTo>
                    <a:pt x="6146794" y="4279900"/>
                  </a:lnTo>
                  <a:lnTo>
                    <a:pt x="6121394" y="4229100"/>
                  </a:lnTo>
                  <a:lnTo>
                    <a:pt x="6095994" y="4140200"/>
                  </a:lnTo>
                  <a:lnTo>
                    <a:pt x="6070594" y="4089400"/>
                  </a:lnTo>
                  <a:lnTo>
                    <a:pt x="6057894" y="4038600"/>
                  </a:lnTo>
                  <a:lnTo>
                    <a:pt x="6007094" y="3949700"/>
                  </a:lnTo>
                  <a:lnTo>
                    <a:pt x="5994394" y="3898900"/>
                  </a:lnTo>
                  <a:lnTo>
                    <a:pt x="5968994" y="3860800"/>
                  </a:lnTo>
                  <a:lnTo>
                    <a:pt x="5956294" y="3810000"/>
                  </a:lnTo>
                  <a:lnTo>
                    <a:pt x="5880094" y="3670300"/>
                  </a:lnTo>
                  <a:lnTo>
                    <a:pt x="5867394" y="3632200"/>
                  </a:lnTo>
                  <a:lnTo>
                    <a:pt x="5689594" y="3314700"/>
                  </a:lnTo>
                  <a:lnTo>
                    <a:pt x="5537194" y="3048000"/>
                  </a:lnTo>
                  <a:lnTo>
                    <a:pt x="5460994" y="2921000"/>
                  </a:lnTo>
                  <a:lnTo>
                    <a:pt x="5422894" y="2882900"/>
                  </a:lnTo>
                  <a:lnTo>
                    <a:pt x="5346694" y="2755900"/>
                  </a:lnTo>
                  <a:lnTo>
                    <a:pt x="5308594" y="2717800"/>
                  </a:lnTo>
                  <a:lnTo>
                    <a:pt x="5257794" y="2641600"/>
                  </a:lnTo>
                  <a:lnTo>
                    <a:pt x="5219694" y="2590800"/>
                  </a:lnTo>
                  <a:lnTo>
                    <a:pt x="5194294" y="2552700"/>
                  </a:lnTo>
                  <a:lnTo>
                    <a:pt x="5156194" y="2514600"/>
                  </a:lnTo>
                  <a:lnTo>
                    <a:pt x="5130794" y="2476500"/>
                  </a:lnTo>
                  <a:lnTo>
                    <a:pt x="5092694" y="2438400"/>
                  </a:lnTo>
                  <a:lnTo>
                    <a:pt x="5067294" y="2400300"/>
                  </a:lnTo>
                  <a:lnTo>
                    <a:pt x="5029194" y="2362200"/>
                  </a:lnTo>
                  <a:lnTo>
                    <a:pt x="5003794" y="2324100"/>
                  </a:lnTo>
                  <a:lnTo>
                    <a:pt x="4965694" y="2286000"/>
                  </a:lnTo>
                  <a:lnTo>
                    <a:pt x="4940294" y="2247900"/>
                  </a:lnTo>
                  <a:lnTo>
                    <a:pt x="4864094" y="2171700"/>
                  </a:lnTo>
                  <a:lnTo>
                    <a:pt x="4838694" y="2133600"/>
                  </a:lnTo>
                  <a:lnTo>
                    <a:pt x="4762494" y="2057400"/>
                  </a:lnTo>
                  <a:lnTo>
                    <a:pt x="4737094" y="2019300"/>
                  </a:lnTo>
                  <a:lnTo>
                    <a:pt x="4660894" y="1943100"/>
                  </a:lnTo>
                  <a:lnTo>
                    <a:pt x="4622794" y="1917700"/>
                  </a:lnTo>
                  <a:lnTo>
                    <a:pt x="4597394" y="1879600"/>
                  </a:lnTo>
                  <a:lnTo>
                    <a:pt x="4521194" y="1803400"/>
                  </a:lnTo>
                  <a:lnTo>
                    <a:pt x="4368794" y="1676400"/>
                  </a:lnTo>
                  <a:lnTo>
                    <a:pt x="4292594" y="1600200"/>
                  </a:lnTo>
                  <a:lnTo>
                    <a:pt x="4254494" y="1574800"/>
                  </a:lnTo>
                  <a:lnTo>
                    <a:pt x="4216394" y="1536700"/>
                  </a:lnTo>
                  <a:lnTo>
                    <a:pt x="4178294" y="1511300"/>
                  </a:lnTo>
                  <a:lnTo>
                    <a:pt x="4140194" y="1473200"/>
                  </a:lnTo>
                  <a:lnTo>
                    <a:pt x="4102094" y="1447800"/>
                  </a:lnTo>
                  <a:lnTo>
                    <a:pt x="4063994" y="1409700"/>
                  </a:lnTo>
                  <a:lnTo>
                    <a:pt x="4025894" y="1384300"/>
                  </a:lnTo>
                  <a:lnTo>
                    <a:pt x="3987794" y="1346200"/>
                  </a:lnTo>
                  <a:lnTo>
                    <a:pt x="3949694" y="1320800"/>
                  </a:lnTo>
                  <a:lnTo>
                    <a:pt x="3898894" y="1282700"/>
                  </a:lnTo>
                  <a:lnTo>
                    <a:pt x="3822694" y="1231900"/>
                  </a:lnTo>
                  <a:lnTo>
                    <a:pt x="3784594" y="1193800"/>
                  </a:lnTo>
                  <a:lnTo>
                    <a:pt x="3746494" y="1168400"/>
                  </a:lnTo>
                  <a:lnTo>
                    <a:pt x="3695694" y="1143000"/>
                  </a:lnTo>
                  <a:lnTo>
                    <a:pt x="3657594" y="1117600"/>
                  </a:lnTo>
                  <a:lnTo>
                    <a:pt x="3619494" y="1079500"/>
                  </a:lnTo>
                  <a:lnTo>
                    <a:pt x="3568694" y="1054100"/>
                  </a:lnTo>
                  <a:lnTo>
                    <a:pt x="3492494" y="1003300"/>
                  </a:lnTo>
                  <a:lnTo>
                    <a:pt x="3441694" y="977900"/>
                  </a:lnTo>
                  <a:lnTo>
                    <a:pt x="3365494" y="927100"/>
                  </a:lnTo>
                  <a:lnTo>
                    <a:pt x="3314694" y="901700"/>
                  </a:lnTo>
                  <a:lnTo>
                    <a:pt x="3276594" y="876300"/>
                  </a:lnTo>
                  <a:lnTo>
                    <a:pt x="3225794" y="850900"/>
                  </a:lnTo>
                  <a:lnTo>
                    <a:pt x="3187694" y="825500"/>
                  </a:lnTo>
                  <a:lnTo>
                    <a:pt x="3136894" y="800100"/>
                  </a:lnTo>
                  <a:lnTo>
                    <a:pt x="3098794" y="774700"/>
                  </a:lnTo>
                  <a:lnTo>
                    <a:pt x="3047994" y="749300"/>
                  </a:lnTo>
                  <a:lnTo>
                    <a:pt x="3009894" y="723900"/>
                  </a:lnTo>
                  <a:lnTo>
                    <a:pt x="2959094" y="698500"/>
                  </a:lnTo>
                  <a:lnTo>
                    <a:pt x="2920994" y="673100"/>
                  </a:lnTo>
                  <a:lnTo>
                    <a:pt x="2870194" y="660400"/>
                  </a:lnTo>
                  <a:lnTo>
                    <a:pt x="2819394" y="635000"/>
                  </a:lnTo>
                  <a:lnTo>
                    <a:pt x="2781294" y="609600"/>
                  </a:lnTo>
                  <a:lnTo>
                    <a:pt x="2730498" y="596900"/>
                  </a:lnTo>
                  <a:lnTo>
                    <a:pt x="2679698" y="571500"/>
                  </a:lnTo>
                  <a:lnTo>
                    <a:pt x="2641598" y="546100"/>
                  </a:lnTo>
                  <a:lnTo>
                    <a:pt x="2590798" y="533400"/>
                  </a:lnTo>
                  <a:lnTo>
                    <a:pt x="2539998" y="508000"/>
                  </a:lnTo>
                  <a:lnTo>
                    <a:pt x="2501898" y="495300"/>
                  </a:lnTo>
                  <a:lnTo>
                    <a:pt x="2400298" y="444500"/>
                  </a:lnTo>
                  <a:lnTo>
                    <a:pt x="2349498" y="431800"/>
                  </a:lnTo>
                  <a:lnTo>
                    <a:pt x="2311398" y="419100"/>
                  </a:lnTo>
                  <a:lnTo>
                    <a:pt x="2260598" y="393700"/>
                  </a:lnTo>
                  <a:lnTo>
                    <a:pt x="2209798" y="381000"/>
                  </a:lnTo>
                  <a:lnTo>
                    <a:pt x="2158998" y="355600"/>
                  </a:lnTo>
                  <a:lnTo>
                    <a:pt x="2108198" y="342900"/>
                  </a:lnTo>
                  <a:lnTo>
                    <a:pt x="2070098" y="330200"/>
                  </a:lnTo>
                  <a:lnTo>
                    <a:pt x="2019298" y="317500"/>
                  </a:lnTo>
                  <a:lnTo>
                    <a:pt x="1968498" y="292100"/>
                  </a:lnTo>
                  <a:lnTo>
                    <a:pt x="1663698" y="215900"/>
                  </a:lnTo>
                  <a:lnTo>
                    <a:pt x="1625598" y="203200"/>
                  </a:lnTo>
                  <a:lnTo>
                    <a:pt x="1269998" y="114300"/>
                  </a:lnTo>
                  <a:lnTo>
                    <a:pt x="1206498" y="101600"/>
                  </a:lnTo>
                  <a:lnTo>
                    <a:pt x="1155698" y="101600"/>
                  </a:lnTo>
                  <a:lnTo>
                    <a:pt x="1054098" y="76200"/>
                  </a:lnTo>
                  <a:lnTo>
                    <a:pt x="1003298" y="76200"/>
                  </a:lnTo>
                  <a:lnTo>
                    <a:pt x="901698" y="50800"/>
                  </a:lnTo>
                  <a:lnTo>
                    <a:pt x="850898" y="50800"/>
                  </a:lnTo>
                  <a:lnTo>
                    <a:pt x="800098" y="38100"/>
                  </a:lnTo>
                  <a:lnTo>
                    <a:pt x="749298" y="38100"/>
                  </a:lnTo>
                  <a:lnTo>
                    <a:pt x="685798" y="25400"/>
                  </a:lnTo>
                  <a:lnTo>
                    <a:pt x="584198" y="25400"/>
                  </a:lnTo>
                  <a:lnTo>
                    <a:pt x="533398" y="12700"/>
                  </a:lnTo>
                  <a:lnTo>
                    <a:pt x="419098" y="12700"/>
                  </a:lnTo>
                  <a:lnTo>
                    <a:pt x="368298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8974" y="4405161"/>
            <a:ext cx="64941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80" dirty="0">
                <a:solidFill>
                  <a:srgbClr val="262626"/>
                </a:solidFill>
                <a:latin typeface="Georgia"/>
                <a:cs typeface="Georgia"/>
              </a:rPr>
              <a:t>Thank</a:t>
            </a:r>
            <a:r>
              <a:rPr sz="9600" spc="-40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9600" spc="-100" dirty="0">
                <a:solidFill>
                  <a:srgbClr val="262626"/>
                </a:solidFill>
                <a:latin typeface="Georgia"/>
                <a:cs typeface="Georgia"/>
              </a:rPr>
              <a:t>you</a:t>
            </a:r>
            <a:endParaRPr sz="96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685922" cy="16382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9721" y="4401163"/>
            <a:ext cx="49663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-10" dirty="0">
                <a:solidFill>
                  <a:srgbClr val="FFFFFF"/>
                </a:solidFill>
                <a:latin typeface="Trebuchet MS"/>
                <a:cs typeface="Trebuchet MS"/>
              </a:rPr>
              <a:t>Outline</a:t>
            </a:r>
            <a:r>
              <a:rPr sz="63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b="1" spc="-10" dirty="0">
                <a:solidFill>
                  <a:srgbClr val="FFFFFF"/>
                </a:solidFill>
                <a:latin typeface="Trebuchet MS"/>
                <a:cs typeface="Trebuchet MS"/>
              </a:rPr>
              <a:t>Kelas</a:t>
            </a:r>
            <a:endParaRPr sz="6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4074" y="3098958"/>
            <a:ext cx="68609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2800" spc="-5" dirty="0">
                <a:solidFill>
                  <a:srgbClr val="262626"/>
                </a:solidFill>
                <a:latin typeface="Trebuchet MS"/>
                <a:cs typeface="Trebuchet MS"/>
              </a:rPr>
              <a:t>API</a:t>
            </a:r>
            <a:r>
              <a:rPr lang="en-ID" sz="2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en-ID" sz="2800" spc="-10" dirty="0">
                <a:solidFill>
                  <a:srgbClr val="262626"/>
                </a:solidFill>
                <a:latin typeface="Trebuchet MS"/>
                <a:cs typeface="Trebuchet MS"/>
              </a:rPr>
              <a:t>(Application</a:t>
            </a:r>
            <a:r>
              <a:rPr lang="en-ID" sz="2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en-ID" sz="2800" spc="-20" dirty="0">
                <a:solidFill>
                  <a:srgbClr val="262626"/>
                </a:solidFill>
                <a:latin typeface="Trebuchet MS"/>
                <a:cs typeface="Trebuchet MS"/>
              </a:rPr>
              <a:t>Programming</a:t>
            </a:r>
            <a:r>
              <a:rPr lang="en-ID" sz="2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en-ID" sz="2800" spc="-10" dirty="0">
                <a:solidFill>
                  <a:srgbClr val="262626"/>
                </a:solidFill>
                <a:latin typeface="Trebuchet MS"/>
                <a:cs typeface="Trebuchet MS"/>
              </a:rPr>
              <a:t>Interface)</a:t>
            </a:r>
            <a:endParaRPr lang="en-ID"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2992664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>
                <a:moveTo>
                  <a:pt x="408602" y="0"/>
                </a:moveTo>
                <a:lnTo>
                  <a:pt x="338748" y="6014"/>
                </a:lnTo>
                <a:lnTo>
                  <a:pt x="299624" y="14799"/>
                </a:lnTo>
                <a:lnTo>
                  <a:pt x="261551" y="27377"/>
                </a:lnTo>
                <a:lnTo>
                  <a:pt x="224891" y="43625"/>
                </a:lnTo>
                <a:lnTo>
                  <a:pt x="190002" y="63389"/>
                </a:lnTo>
                <a:lnTo>
                  <a:pt x="157219" y="86480"/>
                </a:lnTo>
                <a:lnTo>
                  <a:pt x="126854" y="112670"/>
                </a:lnTo>
                <a:lnTo>
                  <a:pt x="99206" y="141710"/>
                </a:lnTo>
                <a:lnTo>
                  <a:pt x="74536" y="173321"/>
                </a:lnTo>
                <a:lnTo>
                  <a:pt x="53082" y="207199"/>
                </a:lnTo>
                <a:lnTo>
                  <a:pt x="35054" y="243015"/>
                </a:lnTo>
                <a:lnTo>
                  <a:pt x="20622" y="280427"/>
                </a:lnTo>
                <a:lnTo>
                  <a:pt x="9926" y="319072"/>
                </a:lnTo>
                <a:lnTo>
                  <a:pt x="3072" y="358580"/>
                </a:lnTo>
                <a:lnTo>
                  <a:pt x="121" y="398570"/>
                </a:lnTo>
                <a:lnTo>
                  <a:pt x="0" y="408602"/>
                </a:lnTo>
                <a:lnTo>
                  <a:pt x="1965" y="448651"/>
                </a:lnTo>
                <a:lnTo>
                  <a:pt x="7849" y="488317"/>
                </a:lnTo>
                <a:lnTo>
                  <a:pt x="17593" y="527212"/>
                </a:lnTo>
                <a:lnTo>
                  <a:pt x="31102" y="564967"/>
                </a:lnTo>
                <a:lnTo>
                  <a:pt x="48246" y="601215"/>
                </a:lnTo>
                <a:lnTo>
                  <a:pt x="68861" y="635610"/>
                </a:lnTo>
                <a:lnTo>
                  <a:pt x="92746" y="667816"/>
                </a:lnTo>
                <a:lnTo>
                  <a:pt x="119676" y="697528"/>
                </a:lnTo>
                <a:lnTo>
                  <a:pt x="149387" y="724456"/>
                </a:lnTo>
                <a:lnTo>
                  <a:pt x="181592" y="748342"/>
                </a:lnTo>
                <a:lnTo>
                  <a:pt x="215988" y="768955"/>
                </a:lnTo>
                <a:lnTo>
                  <a:pt x="252235" y="786100"/>
                </a:lnTo>
                <a:lnTo>
                  <a:pt x="289990" y="799609"/>
                </a:lnTo>
                <a:lnTo>
                  <a:pt x="328886" y="809353"/>
                </a:lnTo>
                <a:lnTo>
                  <a:pt x="368551" y="815237"/>
                </a:lnTo>
                <a:lnTo>
                  <a:pt x="408602" y="817204"/>
                </a:lnTo>
                <a:lnTo>
                  <a:pt x="438658" y="816098"/>
                </a:lnTo>
                <a:lnTo>
                  <a:pt x="478454" y="811189"/>
                </a:lnTo>
                <a:lnTo>
                  <a:pt x="517578" y="802403"/>
                </a:lnTo>
                <a:lnTo>
                  <a:pt x="555652" y="789825"/>
                </a:lnTo>
                <a:lnTo>
                  <a:pt x="592311" y="773578"/>
                </a:lnTo>
                <a:lnTo>
                  <a:pt x="627202" y="753812"/>
                </a:lnTo>
                <a:lnTo>
                  <a:pt x="659984" y="730723"/>
                </a:lnTo>
                <a:lnTo>
                  <a:pt x="690349" y="704533"/>
                </a:lnTo>
                <a:lnTo>
                  <a:pt x="717998" y="675492"/>
                </a:lnTo>
                <a:lnTo>
                  <a:pt x="742668" y="643881"/>
                </a:lnTo>
                <a:lnTo>
                  <a:pt x="764120" y="610003"/>
                </a:lnTo>
                <a:lnTo>
                  <a:pt x="782149" y="574187"/>
                </a:lnTo>
                <a:lnTo>
                  <a:pt x="796580" y="536776"/>
                </a:lnTo>
                <a:lnTo>
                  <a:pt x="807276" y="498130"/>
                </a:lnTo>
                <a:lnTo>
                  <a:pt x="814132" y="458621"/>
                </a:lnTo>
                <a:lnTo>
                  <a:pt x="817082" y="418633"/>
                </a:lnTo>
                <a:lnTo>
                  <a:pt x="817204" y="408602"/>
                </a:lnTo>
                <a:lnTo>
                  <a:pt x="816099" y="378545"/>
                </a:lnTo>
                <a:lnTo>
                  <a:pt x="811190" y="338748"/>
                </a:lnTo>
                <a:lnTo>
                  <a:pt x="802405" y="299624"/>
                </a:lnTo>
                <a:lnTo>
                  <a:pt x="789826" y="261551"/>
                </a:lnTo>
                <a:lnTo>
                  <a:pt x="773577" y="224891"/>
                </a:lnTo>
                <a:lnTo>
                  <a:pt x="753813" y="190002"/>
                </a:lnTo>
                <a:lnTo>
                  <a:pt x="730724" y="157218"/>
                </a:lnTo>
                <a:lnTo>
                  <a:pt x="704533" y="126855"/>
                </a:lnTo>
                <a:lnTo>
                  <a:pt x="675492" y="99206"/>
                </a:lnTo>
                <a:lnTo>
                  <a:pt x="643882" y="74536"/>
                </a:lnTo>
                <a:lnTo>
                  <a:pt x="610003" y="53083"/>
                </a:lnTo>
                <a:lnTo>
                  <a:pt x="574188" y="35054"/>
                </a:lnTo>
                <a:lnTo>
                  <a:pt x="536775" y="20622"/>
                </a:lnTo>
                <a:lnTo>
                  <a:pt x="498130" y="9927"/>
                </a:lnTo>
                <a:lnTo>
                  <a:pt x="458622" y="3072"/>
                </a:lnTo>
                <a:lnTo>
                  <a:pt x="418632" y="121"/>
                </a:lnTo>
                <a:lnTo>
                  <a:pt x="408602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1094" y="3003088"/>
            <a:ext cx="274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6225" y="5667797"/>
            <a:ext cx="6480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262626"/>
                </a:solidFill>
                <a:latin typeface="Trebuchet MS"/>
                <a:cs typeface="Trebuchet MS"/>
              </a:rPr>
              <a:t>Postman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5773" y="5526332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>
                <a:moveTo>
                  <a:pt x="408602" y="0"/>
                </a:moveTo>
                <a:lnTo>
                  <a:pt x="338749" y="6013"/>
                </a:lnTo>
                <a:lnTo>
                  <a:pt x="299624" y="14799"/>
                </a:lnTo>
                <a:lnTo>
                  <a:pt x="261551" y="27377"/>
                </a:lnTo>
                <a:lnTo>
                  <a:pt x="224891" y="43625"/>
                </a:lnTo>
                <a:lnTo>
                  <a:pt x="190001" y="63390"/>
                </a:lnTo>
                <a:lnTo>
                  <a:pt x="157218" y="86479"/>
                </a:lnTo>
                <a:lnTo>
                  <a:pt x="126854" y="112670"/>
                </a:lnTo>
                <a:lnTo>
                  <a:pt x="99205" y="141711"/>
                </a:lnTo>
                <a:lnTo>
                  <a:pt x="74535" y="173321"/>
                </a:lnTo>
                <a:lnTo>
                  <a:pt x="53082" y="207199"/>
                </a:lnTo>
                <a:lnTo>
                  <a:pt x="35053" y="243015"/>
                </a:lnTo>
                <a:lnTo>
                  <a:pt x="20622" y="280427"/>
                </a:lnTo>
                <a:lnTo>
                  <a:pt x="9926" y="319072"/>
                </a:lnTo>
                <a:lnTo>
                  <a:pt x="3072" y="358580"/>
                </a:lnTo>
                <a:lnTo>
                  <a:pt x="120" y="398570"/>
                </a:lnTo>
                <a:lnTo>
                  <a:pt x="0" y="408602"/>
                </a:lnTo>
                <a:lnTo>
                  <a:pt x="1965" y="448651"/>
                </a:lnTo>
                <a:lnTo>
                  <a:pt x="7849" y="488316"/>
                </a:lnTo>
                <a:lnTo>
                  <a:pt x="17592" y="527212"/>
                </a:lnTo>
                <a:lnTo>
                  <a:pt x="31101" y="564967"/>
                </a:lnTo>
                <a:lnTo>
                  <a:pt x="48245" y="601215"/>
                </a:lnTo>
                <a:lnTo>
                  <a:pt x="68860" y="635610"/>
                </a:lnTo>
                <a:lnTo>
                  <a:pt x="92746" y="667816"/>
                </a:lnTo>
                <a:lnTo>
                  <a:pt x="119675" y="697528"/>
                </a:lnTo>
                <a:lnTo>
                  <a:pt x="149386" y="724454"/>
                </a:lnTo>
                <a:lnTo>
                  <a:pt x="181592" y="748341"/>
                </a:lnTo>
                <a:lnTo>
                  <a:pt x="215987" y="768955"/>
                </a:lnTo>
                <a:lnTo>
                  <a:pt x="252235" y="786100"/>
                </a:lnTo>
                <a:lnTo>
                  <a:pt x="289990" y="799609"/>
                </a:lnTo>
                <a:lnTo>
                  <a:pt x="328886" y="809351"/>
                </a:lnTo>
                <a:lnTo>
                  <a:pt x="368551" y="815235"/>
                </a:lnTo>
                <a:lnTo>
                  <a:pt x="408602" y="817203"/>
                </a:lnTo>
                <a:lnTo>
                  <a:pt x="438657" y="816096"/>
                </a:lnTo>
                <a:lnTo>
                  <a:pt x="478454" y="811189"/>
                </a:lnTo>
                <a:lnTo>
                  <a:pt x="517579" y="802403"/>
                </a:lnTo>
                <a:lnTo>
                  <a:pt x="555652" y="789825"/>
                </a:lnTo>
                <a:lnTo>
                  <a:pt x="592311" y="773576"/>
                </a:lnTo>
                <a:lnTo>
                  <a:pt x="627202" y="753811"/>
                </a:lnTo>
                <a:lnTo>
                  <a:pt x="659984" y="730723"/>
                </a:lnTo>
                <a:lnTo>
                  <a:pt x="690349" y="704532"/>
                </a:lnTo>
                <a:lnTo>
                  <a:pt x="717998" y="675492"/>
                </a:lnTo>
                <a:lnTo>
                  <a:pt x="742667" y="643879"/>
                </a:lnTo>
                <a:lnTo>
                  <a:pt x="764120" y="610003"/>
                </a:lnTo>
                <a:lnTo>
                  <a:pt x="782149" y="574187"/>
                </a:lnTo>
                <a:lnTo>
                  <a:pt x="796580" y="536774"/>
                </a:lnTo>
                <a:lnTo>
                  <a:pt x="807276" y="498130"/>
                </a:lnTo>
                <a:lnTo>
                  <a:pt x="814132" y="458621"/>
                </a:lnTo>
                <a:lnTo>
                  <a:pt x="817082" y="418632"/>
                </a:lnTo>
                <a:lnTo>
                  <a:pt x="817205" y="408602"/>
                </a:lnTo>
                <a:lnTo>
                  <a:pt x="816099" y="378546"/>
                </a:lnTo>
                <a:lnTo>
                  <a:pt x="811190" y="338748"/>
                </a:lnTo>
                <a:lnTo>
                  <a:pt x="802404" y="299624"/>
                </a:lnTo>
                <a:lnTo>
                  <a:pt x="789826" y="261551"/>
                </a:lnTo>
                <a:lnTo>
                  <a:pt x="773578" y="224891"/>
                </a:lnTo>
                <a:lnTo>
                  <a:pt x="753813" y="190002"/>
                </a:lnTo>
                <a:lnTo>
                  <a:pt x="730724" y="157219"/>
                </a:lnTo>
                <a:lnTo>
                  <a:pt x="704533" y="126855"/>
                </a:lnTo>
                <a:lnTo>
                  <a:pt x="675492" y="99206"/>
                </a:lnTo>
                <a:lnTo>
                  <a:pt x="643882" y="74536"/>
                </a:lnTo>
                <a:lnTo>
                  <a:pt x="610003" y="53083"/>
                </a:lnTo>
                <a:lnTo>
                  <a:pt x="574188" y="35054"/>
                </a:lnTo>
                <a:lnTo>
                  <a:pt x="536775" y="20622"/>
                </a:lnTo>
                <a:lnTo>
                  <a:pt x="498130" y="9927"/>
                </a:lnTo>
                <a:lnTo>
                  <a:pt x="458622" y="3072"/>
                </a:lnTo>
                <a:lnTo>
                  <a:pt x="418632" y="120"/>
                </a:lnTo>
                <a:lnTo>
                  <a:pt x="408602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2128" y="5536760"/>
            <a:ext cx="342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40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619"/>
            <a:ext cx="1190622" cy="11613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23799" y="4430698"/>
            <a:ext cx="6428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2800" spc="-10" dirty="0" err="1">
                <a:solidFill>
                  <a:srgbClr val="262626"/>
                </a:solidFill>
                <a:latin typeface="Trebuchet MS"/>
                <a:cs typeface="Trebuchet MS"/>
              </a:rPr>
              <a:t>Interaksi</a:t>
            </a:r>
            <a:r>
              <a:rPr lang="en-ID" sz="28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en-ID" sz="2800" spc="-10" dirty="0">
                <a:solidFill>
                  <a:srgbClr val="262626"/>
                </a:solidFill>
                <a:latin typeface="Trebuchet MS"/>
                <a:cs typeface="Trebuchet MS"/>
              </a:rPr>
              <a:t>Frontend</a:t>
            </a:r>
            <a:r>
              <a:rPr lang="en-ID" sz="28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en-ID" sz="2800" dirty="0">
                <a:solidFill>
                  <a:srgbClr val="262626"/>
                </a:solidFill>
                <a:latin typeface="Trebuchet MS"/>
                <a:cs typeface="Trebuchet MS"/>
              </a:rPr>
              <a:t>-</a:t>
            </a:r>
            <a:r>
              <a:rPr lang="en-ID" sz="28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en-ID" sz="2800" spc="-5" dirty="0">
                <a:solidFill>
                  <a:srgbClr val="262626"/>
                </a:solidFill>
                <a:latin typeface="Trebuchet MS"/>
                <a:cs typeface="Trebuchet MS"/>
              </a:rPr>
              <a:t>Backend</a:t>
            </a:r>
            <a:r>
              <a:rPr lang="en-ID" sz="28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en-ID" sz="2800" spc="-5" dirty="0" err="1">
                <a:solidFill>
                  <a:srgbClr val="262626"/>
                </a:solidFill>
                <a:latin typeface="Trebuchet MS"/>
                <a:cs typeface="Trebuchet MS"/>
              </a:rPr>
              <a:t>melalui</a:t>
            </a:r>
            <a:r>
              <a:rPr lang="en-ID" sz="2800" spc="-1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en-ID" sz="2800" spc="-5" dirty="0">
                <a:solidFill>
                  <a:srgbClr val="262626"/>
                </a:solidFill>
                <a:latin typeface="Trebuchet MS"/>
                <a:cs typeface="Trebuchet MS"/>
              </a:rPr>
              <a:t>API</a:t>
            </a:r>
            <a:endParaRPr lang="en-ID" sz="2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3348" y="4289233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>
                <a:moveTo>
                  <a:pt x="408601" y="0"/>
                </a:moveTo>
                <a:lnTo>
                  <a:pt x="338748" y="6013"/>
                </a:lnTo>
                <a:lnTo>
                  <a:pt x="299625" y="14799"/>
                </a:lnTo>
                <a:lnTo>
                  <a:pt x="261550" y="27377"/>
                </a:lnTo>
                <a:lnTo>
                  <a:pt x="224891" y="43625"/>
                </a:lnTo>
                <a:lnTo>
                  <a:pt x="190002" y="63389"/>
                </a:lnTo>
                <a:lnTo>
                  <a:pt x="157219" y="86479"/>
                </a:lnTo>
                <a:lnTo>
                  <a:pt x="126854" y="112669"/>
                </a:lnTo>
                <a:lnTo>
                  <a:pt x="99206" y="141710"/>
                </a:lnTo>
                <a:lnTo>
                  <a:pt x="74536" y="173321"/>
                </a:lnTo>
                <a:lnTo>
                  <a:pt x="53082" y="207199"/>
                </a:lnTo>
                <a:lnTo>
                  <a:pt x="35054" y="243017"/>
                </a:lnTo>
                <a:lnTo>
                  <a:pt x="20622" y="280427"/>
                </a:lnTo>
                <a:lnTo>
                  <a:pt x="9926" y="319072"/>
                </a:lnTo>
                <a:lnTo>
                  <a:pt x="3072" y="358580"/>
                </a:lnTo>
                <a:lnTo>
                  <a:pt x="121" y="398570"/>
                </a:lnTo>
                <a:lnTo>
                  <a:pt x="0" y="408600"/>
                </a:lnTo>
                <a:lnTo>
                  <a:pt x="1965" y="448651"/>
                </a:lnTo>
                <a:lnTo>
                  <a:pt x="7849" y="488316"/>
                </a:lnTo>
                <a:lnTo>
                  <a:pt x="17593" y="527212"/>
                </a:lnTo>
                <a:lnTo>
                  <a:pt x="31102" y="564967"/>
                </a:lnTo>
                <a:lnTo>
                  <a:pt x="48246" y="601216"/>
                </a:lnTo>
                <a:lnTo>
                  <a:pt x="68861" y="635609"/>
                </a:lnTo>
                <a:lnTo>
                  <a:pt x="92746" y="667815"/>
                </a:lnTo>
                <a:lnTo>
                  <a:pt x="119676" y="697528"/>
                </a:lnTo>
                <a:lnTo>
                  <a:pt x="149387" y="724456"/>
                </a:lnTo>
                <a:lnTo>
                  <a:pt x="181592" y="748342"/>
                </a:lnTo>
                <a:lnTo>
                  <a:pt x="215988" y="768955"/>
                </a:lnTo>
                <a:lnTo>
                  <a:pt x="252235" y="786100"/>
                </a:lnTo>
                <a:lnTo>
                  <a:pt x="289991" y="799609"/>
                </a:lnTo>
                <a:lnTo>
                  <a:pt x="328887" y="809353"/>
                </a:lnTo>
                <a:lnTo>
                  <a:pt x="368551" y="815237"/>
                </a:lnTo>
                <a:lnTo>
                  <a:pt x="408601" y="817204"/>
                </a:lnTo>
                <a:lnTo>
                  <a:pt x="438658" y="816098"/>
                </a:lnTo>
                <a:lnTo>
                  <a:pt x="478455" y="811190"/>
                </a:lnTo>
                <a:lnTo>
                  <a:pt x="517578" y="802403"/>
                </a:lnTo>
                <a:lnTo>
                  <a:pt x="555653" y="789825"/>
                </a:lnTo>
                <a:lnTo>
                  <a:pt x="592311" y="773577"/>
                </a:lnTo>
                <a:lnTo>
                  <a:pt x="627201" y="753812"/>
                </a:lnTo>
                <a:lnTo>
                  <a:pt x="659985" y="730723"/>
                </a:lnTo>
                <a:lnTo>
                  <a:pt x="690348" y="704533"/>
                </a:lnTo>
                <a:lnTo>
                  <a:pt x="717997" y="675492"/>
                </a:lnTo>
                <a:lnTo>
                  <a:pt x="742668" y="643881"/>
                </a:lnTo>
                <a:lnTo>
                  <a:pt x="764121" y="610002"/>
                </a:lnTo>
                <a:lnTo>
                  <a:pt x="782150" y="574187"/>
                </a:lnTo>
                <a:lnTo>
                  <a:pt x="796581" y="536775"/>
                </a:lnTo>
                <a:lnTo>
                  <a:pt x="807277" y="498130"/>
                </a:lnTo>
                <a:lnTo>
                  <a:pt x="814131" y="458621"/>
                </a:lnTo>
                <a:lnTo>
                  <a:pt x="817081" y="418632"/>
                </a:lnTo>
                <a:lnTo>
                  <a:pt x="817204" y="408600"/>
                </a:lnTo>
                <a:lnTo>
                  <a:pt x="816098" y="378545"/>
                </a:lnTo>
                <a:lnTo>
                  <a:pt x="811191" y="338748"/>
                </a:lnTo>
                <a:lnTo>
                  <a:pt x="802405" y="299624"/>
                </a:lnTo>
                <a:lnTo>
                  <a:pt x="789827" y="261550"/>
                </a:lnTo>
                <a:lnTo>
                  <a:pt x="773577" y="224891"/>
                </a:lnTo>
                <a:lnTo>
                  <a:pt x="753812" y="190002"/>
                </a:lnTo>
                <a:lnTo>
                  <a:pt x="730725" y="157218"/>
                </a:lnTo>
                <a:lnTo>
                  <a:pt x="704534" y="126855"/>
                </a:lnTo>
                <a:lnTo>
                  <a:pt x="675493" y="99206"/>
                </a:lnTo>
                <a:lnTo>
                  <a:pt x="643881" y="74536"/>
                </a:lnTo>
                <a:lnTo>
                  <a:pt x="610004" y="53083"/>
                </a:lnTo>
                <a:lnTo>
                  <a:pt x="574187" y="35053"/>
                </a:lnTo>
                <a:lnTo>
                  <a:pt x="536776" y="20622"/>
                </a:lnTo>
                <a:lnTo>
                  <a:pt x="498131" y="9926"/>
                </a:lnTo>
                <a:lnTo>
                  <a:pt x="458621" y="3072"/>
                </a:lnTo>
                <a:lnTo>
                  <a:pt x="418633" y="120"/>
                </a:lnTo>
                <a:lnTo>
                  <a:pt x="408601" y="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79704" y="4299660"/>
            <a:ext cx="344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A9FBFE3-EC83-AD8C-58BD-B55D6605F104}"/>
              </a:ext>
            </a:extLst>
          </p:cNvPr>
          <p:cNvSpPr/>
          <p:nvPr/>
        </p:nvSpPr>
        <p:spPr>
          <a:xfrm>
            <a:off x="10719390" y="0"/>
            <a:ext cx="7582534" cy="10287000"/>
          </a:xfrm>
          <a:custGeom>
            <a:avLst/>
            <a:gdLst/>
            <a:ahLst/>
            <a:cxnLst/>
            <a:rect l="l" t="t" r="r" b="b"/>
            <a:pathLst>
              <a:path w="7582534" h="10287000">
                <a:moveTo>
                  <a:pt x="7582049" y="0"/>
                </a:moveTo>
                <a:lnTo>
                  <a:pt x="2108832" y="0"/>
                </a:lnTo>
                <a:lnTo>
                  <a:pt x="2087826" y="19712"/>
                </a:lnTo>
                <a:lnTo>
                  <a:pt x="2052203" y="53719"/>
                </a:lnTo>
                <a:lnTo>
                  <a:pt x="2016820" y="88066"/>
                </a:lnTo>
                <a:lnTo>
                  <a:pt x="1981688" y="122749"/>
                </a:lnTo>
                <a:lnTo>
                  <a:pt x="1946795" y="157763"/>
                </a:lnTo>
                <a:lnTo>
                  <a:pt x="1912148" y="193112"/>
                </a:lnTo>
                <a:lnTo>
                  <a:pt x="1877748" y="228794"/>
                </a:lnTo>
                <a:lnTo>
                  <a:pt x="1843592" y="264808"/>
                </a:lnTo>
                <a:lnTo>
                  <a:pt x="1809689" y="301151"/>
                </a:lnTo>
                <a:lnTo>
                  <a:pt x="1776044" y="337812"/>
                </a:lnTo>
                <a:lnTo>
                  <a:pt x="1742659" y="374793"/>
                </a:lnTo>
                <a:lnTo>
                  <a:pt x="1709533" y="412093"/>
                </a:lnTo>
                <a:lnTo>
                  <a:pt x="1676665" y="449713"/>
                </a:lnTo>
                <a:lnTo>
                  <a:pt x="1644055" y="487653"/>
                </a:lnTo>
                <a:lnTo>
                  <a:pt x="1611713" y="525903"/>
                </a:lnTo>
                <a:lnTo>
                  <a:pt x="1579642" y="564456"/>
                </a:lnTo>
                <a:lnTo>
                  <a:pt x="1547844" y="603314"/>
                </a:lnTo>
                <a:lnTo>
                  <a:pt x="1516317" y="642476"/>
                </a:lnTo>
                <a:lnTo>
                  <a:pt x="1485063" y="681943"/>
                </a:lnTo>
                <a:lnTo>
                  <a:pt x="1454082" y="721714"/>
                </a:lnTo>
                <a:lnTo>
                  <a:pt x="1423377" y="761779"/>
                </a:lnTo>
                <a:lnTo>
                  <a:pt x="1392960" y="802131"/>
                </a:lnTo>
                <a:lnTo>
                  <a:pt x="1362825" y="842773"/>
                </a:lnTo>
                <a:lnTo>
                  <a:pt x="1332975" y="883701"/>
                </a:lnTo>
                <a:lnTo>
                  <a:pt x="1303409" y="924919"/>
                </a:lnTo>
                <a:lnTo>
                  <a:pt x="1274128" y="966424"/>
                </a:lnTo>
                <a:lnTo>
                  <a:pt x="1245137" y="1008209"/>
                </a:lnTo>
                <a:lnTo>
                  <a:pt x="1216444" y="1050264"/>
                </a:lnTo>
                <a:lnTo>
                  <a:pt x="1188044" y="1092591"/>
                </a:lnTo>
                <a:lnTo>
                  <a:pt x="1159943" y="1135189"/>
                </a:lnTo>
                <a:lnTo>
                  <a:pt x="1132137" y="1178057"/>
                </a:lnTo>
                <a:lnTo>
                  <a:pt x="1104626" y="1221195"/>
                </a:lnTo>
                <a:lnTo>
                  <a:pt x="1077418" y="1264597"/>
                </a:lnTo>
                <a:lnTo>
                  <a:pt x="1050517" y="1308254"/>
                </a:lnTo>
                <a:lnTo>
                  <a:pt x="1023924" y="1352167"/>
                </a:lnTo>
                <a:lnTo>
                  <a:pt x="997638" y="1396333"/>
                </a:lnTo>
                <a:lnTo>
                  <a:pt x="971659" y="1440748"/>
                </a:lnTo>
                <a:lnTo>
                  <a:pt x="945987" y="1485412"/>
                </a:lnTo>
                <a:lnTo>
                  <a:pt x="920628" y="1530330"/>
                </a:lnTo>
                <a:lnTo>
                  <a:pt x="895584" y="1575484"/>
                </a:lnTo>
                <a:lnTo>
                  <a:pt x="870860" y="1620875"/>
                </a:lnTo>
                <a:lnTo>
                  <a:pt x="846453" y="1666500"/>
                </a:lnTo>
                <a:lnTo>
                  <a:pt x="822363" y="1712360"/>
                </a:lnTo>
                <a:lnTo>
                  <a:pt x="798589" y="1758452"/>
                </a:lnTo>
                <a:lnTo>
                  <a:pt x="775140" y="1804779"/>
                </a:lnTo>
                <a:lnTo>
                  <a:pt x="752017" y="1851320"/>
                </a:lnTo>
                <a:lnTo>
                  <a:pt x="729221" y="1898077"/>
                </a:lnTo>
                <a:lnTo>
                  <a:pt x="706752" y="1945049"/>
                </a:lnTo>
                <a:lnTo>
                  <a:pt x="684610" y="1992242"/>
                </a:lnTo>
                <a:lnTo>
                  <a:pt x="662795" y="2039656"/>
                </a:lnTo>
                <a:lnTo>
                  <a:pt x="641309" y="2087270"/>
                </a:lnTo>
                <a:lnTo>
                  <a:pt x="620161" y="2135084"/>
                </a:lnTo>
                <a:lnTo>
                  <a:pt x="599348" y="2183096"/>
                </a:lnTo>
                <a:lnTo>
                  <a:pt x="578871" y="2231307"/>
                </a:lnTo>
                <a:lnTo>
                  <a:pt x="558728" y="2279713"/>
                </a:lnTo>
                <a:lnTo>
                  <a:pt x="538923" y="2328315"/>
                </a:lnTo>
                <a:lnTo>
                  <a:pt x="519455" y="2377113"/>
                </a:lnTo>
                <a:lnTo>
                  <a:pt x="500333" y="2426089"/>
                </a:lnTo>
                <a:lnTo>
                  <a:pt x="481553" y="2475241"/>
                </a:lnTo>
                <a:lnTo>
                  <a:pt x="463116" y="2524572"/>
                </a:lnTo>
                <a:lnTo>
                  <a:pt x="445023" y="2574080"/>
                </a:lnTo>
                <a:lnTo>
                  <a:pt x="427274" y="2623769"/>
                </a:lnTo>
                <a:lnTo>
                  <a:pt x="409873" y="2673625"/>
                </a:lnTo>
                <a:lnTo>
                  <a:pt x="392821" y="2723640"/>
                </a:lnTo>
                <a:lnTo>
                  <a:pt x="376120" y="2773815"/>
                </a:lnTo>
                <a:lnTo>
                  <a:pt x="359770" y="2824152"/>
                </a:lnTo>
                <a:lnTo>
                  <a:pt x="343769" y="2874647"/>
                </a:lnTo>
                <a:lnTo>
                  <a:pt x="328121" y="2925306"/>
                </a:lnTo>
                <a:lnTo>
                  <a:pt x="312825" y="2976101"/>
                </a:lnTo>
                <a:lnTo>
                  <a:pt x="297887" y="3027037"/>
                </a:lnTo>
                <a:lnTo>
                  <a:pt x="283305" y="3078112"/>
                </a:lnTo>
                <a:lnTo>
                  <a:pt x="269079" y="3129325"/>
                </a:lnTo>
                <a:lnTo>
                  <a:pt x="255210" y="3180675"/>
                </a:lnTo>
                <a:lnTo>
                  <a:pt x="241698" y="3232163"/>
                </a:lnTo>
                <a:lnTo>
                  <a:pt x="228547" y="3283778"/>
                </a:lnTo>
                <a:lnTo>
                  <a:pt x="215757" y="3335511"/>
                </a:lnTo>
                <a:lnTo>
                  <a:pt x="203328" y="3387363"/>
                </a:lnTo>
                <a:lnTo>
                  <a:pt x="191263" y="3439333"/>
                </a:lnTo>
                <a:lnTo>
                  <a:pt x="179558" y="3491423"/>
                </a:lnTo>
                <a:lnTo>
                  <a:pt x="168219" y="3543630"/>
                </a:lnTo>
                <a:lnTo>
                  <a:pt x="157241" y="3595945"/>
                </a:lnTo>
                <a:lnTo>
                  <a:pt x="146630" y="3648355"/>
                </a:lnTo>
                <a:lnTo>
                  <a:pt x="136386" y="3700861"/>
                </a:lnTo>
                <a:lnTo>
                  <a:pt x="126509" y="3753460"/>
                </a:lnTo>
                <a:lnTo>
                  <a:pt x="116997" y="3806154"/>
                </a:lnTo>
                <a:lnTo>
                  <a:pt x="107853" y="3858941"/>
                </a:lnTo>
                <a:lnTo>
                  <a:pt x="99079" y="3911824"/>
                </a:lnTo>
                <a:lnTo>
                  <a:pt x="90672" y="3964782"/>
                </a:lnTo>
                <a:lnTo>
                  <a:pt x="82637" y="4017816"/>
                </a:lnTo>
                <a:lnTo>
                  <a:pt x="74971" y="4070922"/>
                </a:lnTo>
                <a:lnTo>
                  <a:pt x="67677" y="4124105"/>
                </a:lnTo>
                <a:lnTo>
                  <a:pt x="60752" y="4177360"/>
                </a:lnTo>
                <a:lnTo>
                  <a:pt x="54198" y="4230692"/>
                </a:lnTo>
                <a:lnTo>
                  <a:pt x="48019" y="4284074"/>
                </a:lnTo>
                <a:lnTo>
                  <a:pt x="42212" y="4337505"/>
                </a:lnTo>
                <a:lnTo>
                  <a:pt x="36777" y="4390990"/>
                </a:lnTo>
                <a:lnTo>
                  <a:pt x="31716" y="4444530"/>
                </a:lnTo>
                <a:lnTo>
                  <a:pt x="27026" y="4498125"/>
                </a:lnTo>
                <a:lnTo>
                  <a:pt x="22713" y="4551753"/>
                </a:lnTo>
                <a:lnTo>
                  <a:pt x="18771" y="4605421"/>
                </a:lnTo>
                <a:lnTo>
                  <a:pt x="15206" y="4659122"/>
                </a:lnTo>
                <a:lnTo>
                  <a:pt x="12016" y="4712856"/>
                </a:lnTo>
                <a:lnTo>
                  <a:pt x="9199" y="4766622"/>
                </a:lnTo>
                <a:lnTo>
                  <a:pt x="6758" y="4820415"/>
                </a:lnTo>
                <a:lnTo>
                  <a:pt x="4693" y="4874240"/>
                </a:lnTo>
                <a:lnTo>
                  <a:pt x="3003" y="4928074"/>
                </a:lnTo>
                <a:lnTo>
                  <a:pt x="1689" y="4981916"/>
                </a:lnTo>
                <a:lnTo>
                  <a:pt x="749" y="5035768"/>
                </a:lnTo>
                <a:lnTo>
                  <a:pt x="186" y="5089629"/>
                </a:lnTo>
                <a:lnTo>
                  <a:pt x="0" y="5143496"/>
                </a:lnTo>
                <a:lnTo>
                  <a:pt x="186" y="5197365"/>
                </a:lnTo>
                <a:lnTo>
                  <a:pt x="749" y="5251226"/>
                </a:lnTo>
                <a:lnTo>
                  <a:pt x="1689" y="5305078"/>
                </a:lnTo>
                <a:lnTo>
                  <a:pt x="3003" y="5358919"/>
                </a:lnTo>
                <a:lnTo>
                  <a:pt x="4693" y="5412753"/>
                </a:lnTo>
                <a:lnTo>
                  <a:pt x="6758" y="5466579"/>
                </a:lnTo>
                <a:lnTo>
                  <a:pt x="9199" y="5520372"/>
                </a:lnTo>
                <a:lnTo>
                  <a:pt x="12016" y="5574137"/>
                </a:lnTo>
                <a:lnTo>
                  <a:pt x="15206" y="5627871"/>
                </a:lnTo>
                <a:lnTo>
                  <a:pt x="18771" y="5681573"/>
                </a:lnTo>
                <a:lnTo>
                  <a:pt x="22713" y="5735241"/>
                </a:lnTo>
                <a:lnTo>
                  <a:pt x="27026" y="5788869"/>
                </a:lnTo>
                <a:lnTo>
                  <a:pt x="31716" y="5842464"/>
                </a:lnTo>
                <a:lnTo>
                  <a:pt x="36777" y="5896004"/>
                </a:lnTo>
                <a:lnTo>
                  <a:pt x="42212" y="5949488"/>
                </a:lnTo>
                <a:lnTo>
                  <a:pt x="48019" y="6002921"/>
                </a:lnTo>
                <a:lnTo>
                  <a:pt x="54198" y="6056302"/>
                </a:lnTo>
                <a:lnTo>
                  <a:pt x="60752" y="6109633"/>
                </a:lnTo>
                <a:lnTo>
                  <a:pt x="67677" y="6162889"/>
                </a:lnTo>
                <a:lnTo>
                  <a:pt x="74971" y="6216072"/>
                </a:lnTo>
                <a:lnTo>
                  <a:pt x="82637" y="6269178"/>
                </a:lnTo>
                <a:lnTo>
                  <a:pt x="90672" y="6322212"/>
                </a:lnTo>
                <a:lnTo>
                  <a:pt x="99079" y="6375170"/>
                </a:lnTo>
                <a:lnTo>
                  <a:pt x="107853" y="6428052"/>
                </a:lnTo>
                <a:lnTo>
                  <a:pt x="116997" y="6480840"/>
                </a:lnTo>
                <a:lnTo>
                  <a:pt x="126509" y="6533532"/>
                </a:lnTo>
                <a:lnTo>
                  <a:pt x="136386" y="6586134"/>
                </a:lnTo>
                <a:lnTo>
                  <a:pt x="146630" y="6638639"/>
                </a:lnTo>
                <a:lnTo>
                  <a:pt x="157241" y="6691049"/>
                </a:lnTo>
                <a:lnTo>
                  <a:pt x="168219" y="6743364"/>
                </a:lnTo>
                <a:lnTo>
                  <a:pt x="179558" y="6795571"/>
                </a:lnTo>
                <a:lnTo>
                  <a:pt x="191263" y="6847660"/>
                </a:lnTo>
                <a:lnTo>
                  <a:pt x="203328" y="6899630"/>
                </a:lnTo>
                <a:lnTo>
                  <a:pt x="215757" y="6951483"/>
                </a:lnTo>
                <a:lnTo>
                  <a:pt x="228547" y="7003216"/>
                </a:lnTo>
                <a:lnTo>
                  <a:pt x="241698" y="7054830"/>
                </a:lnTo>
                <a:lnTo>
                  <a:pt x="255210" y="7106319"/>
                </a:lnTo>
                <a:lnTo>
                  <a:pt x="269079" y="7157669"/>
                </a:lnTo>
                <a:lnTo>
                  <a:pt x="283305" y="7208881"/>
                </a:lnTo>
                <a:lnTo>
                  <a:pt x="297887" y="7259956"/>
                </a:lnTo>
                <a:lnTo>
                  <a:pt x="312825" y="7310893"/>
                </a:lnTo>
                <a:lnTo>
                  <a:pt x="328121" y="7361689"/>
                </a:lnTo>
                <a:lnTo>
                  <a:pt x="343769" y="7412346"/>
                </a:lnTo>
                <a:lnTo>
                  <a:pt x="359770" y="7462842"/>
                </a:lnTo>
                <a:lnTo>
                  <a:pt x="376120" y="7513177"/>
                </a:lnTo>
                <a:lnTo>
                  <a:pt x="392821" y="7563352"/>
                </a:lnTo>
                <a:lnTo>
                  <a:pt x="409873" y="7613369"/>
                </a:lnTo>
                <a:lnTo>
                  <a:pt x="427274" y="7663225"/>
                </a:lnTo>
                <a:lnTo>
                  <a:pt x="445023" y="7712914"/>
                </a:lnTo>
                <a:lnTo>
                  <a:pt x="463116" y="7762422"/>
                </a:lnTo>
                <a:lnTo>
                  <a:pt x="481553" y="7811753"/>
                </a:lnTo>
                <a:lnTo>
                  <a:pt x="500333" y="7860905"/>
                </a:lnTo>
                <a:lnTo>
                  <a:pt x="519455" y="7909880"/>
                </a:lnTo>
                <a:lnTo>
                  <a:pt x="538923" y="7958679"/>
                </a:lnTo>
                <a:lnTo>
                  <a:pt x="558728" y="8007280"/>
                </a:lnTo>
                <a:lnTo>
                  <a:pt x="578871" y="8055687"/>
                </a:lnTo>
                <a:lnTo>
                  <a:pt x="599348" y="8103896"/>
                </a:lnTo>
                <a:lnTo>
                  <a:pt x="620161" y="8151910"/>
                </a:lnTo>
                <a:lnTo>
                  <a:pt x="641309" y="8199724"/>
                </a:lnTo>
                <a:lnTo>
                  <a:pt x="662795" y="8247338"/>
                </a:lnTo>
                <a:lnTo>
                  <a:pt x="684610" y="8294743"/>
                </a:lnTo>
                <a:lnTo>
                  <a:pt x="706752" y="8341932"/>
                </a:lnTo>
                <a:lnTo>
                  <a:pt x="729221" y="8388907"/>
                </a:lnTo>
                <a:lnTo>
                  <a:pt x="752017" y="8435667"/>
                </a:lnTo>
                <a:lnTo>
                  <a:pt x="775140" y="8482213"/>
                </a:lnTo>
                <a:lnTo>
                  <a:pt x="798589" y="8528541"/>
                </a:lnTo>
                <a:lnTo>
                  <a:pt x="822363" y="8574634"/>
                </a:lnTo>
                <a:lnTo>
                  <a:pt x="846453" y="8620493"/>
                </a:lnTo>
                <a:lnTo>
                  <a:pt x="870860" y="8666119"/>
                </a:lnTo>
                <a:lnTo>
                  <a:pt x="895584" y="8711509"/>
                </a:lnTo>
                <a:lnTo>
                  <a:pt x="920628" y="8756663"/>
                </a:lnTo>
                <a:lnTo>
                  <a:pt x="945987" y="8801582"/>
                </a:lnTo>
                <a:lnTo>
                  <a:pt x="971659" y="8846245"/>
                </a:lnTo>
                <a:lnTo>
                  <a:pt x="997638" y="8890661"/>
                </a:lnTo>
                <a:lnTo>
                  <a:pt x="1023924" y="8934827"/>
                </a:lnTo>
                <a:lnTo>
                  <a:pt x="1050517" y="8978739"/>
                </a:lnTo>
                <a:lnTo>
                  <a:pt x="1077418" y="9022398"/>
                </a:lnTo>
                <a:lnTo>
                  <a:pt x="1104626" y="9065800"/>
                </a:lnTo>
                <a:lnTo>
                  <a:pt x="1132137" y="9108937"/>
                </a:lnTo>
                <a:lnTo>
                  <a:pt x="1159943" y="9151807"/>
                </a:lnTo>
                <a:lnTo>
                  <a:pt x="1188044" y="9194405"/>
                </a:lnTo>
                <a:lnTo>
                  <a:pt x="1216444" y="9236732"/>
                </a:lnTo>
                <a:lnTo>
                  <a:pt x="1245137" y="9278783"/>
                </a:lnTo>
                <a:lnTo>
                  <a:pt x="1274128" y="9320562"/>
                </a:lnTo>
                <a:lnTo>
                  <a:pt x="1303409" y="9362070"/>
                </a:lnTo>
                <a:lnTo>
                  <a:pt x="1332975" y="9403288"/>
                </a:lnTo>
                <a:lnTo>
                  <a:pt x="1362825" y="9444218"/>
                </a:lnTo>
                <a:lnTo>
                  <a:pt x="1392960" y="9484862"/>
                </a:lnTo>
                <a:lnTo>
                  <a:pt x="1423377" y="9525219"/>
                </a:lnTo>
                <a:lnTo>
                  <a:pt x="1454082" y="9565288"/>
                </a:lnTo>
                <a:lnTo>
                  <a:pt x="1485063" y="9605053"/>
                </a:lnTo>
                <a:lnTo>
                  <a:pt x="1516317" y="9644518"/>
                </a:lnTo>
                <a:lnTo>
                  <a:pt x="1547844" y="9683681"/>
                </a:lnTo>
                <a:lnTo>
                  <a:pt x="1579642" y="9722542"/>
                </a:lnTo>
                <a:lnTo>
                  <a:pt x="1611713" y="9761098"/>
                </a:lnTo>
                <a:lnTo>
                  <a:pt x="1644055" y="9799349"/>
                </a:lnTo>
                <a:lnTo>
                  <a:pt x="1676665" y="9837287"/>
                </a:lnTo>
                <a:lnTo>
                  <a:pt x="1709533" y="9874904"/>
                </a:lnTo>
                <a:lnTo>
                  <a:pt x="1742659" y="9912201"/>
                </a:lnTo>
                <a:lnTo>
                  <a:pt x="1776044" y="9949183"/>
                </a:lnTo>
                <a:lnTo>
                  <a:pt x="1809689" y="9985845"/>
                </a:lnTo>
                <a:lnTo>
                  <a:pt x="1843592" y="10022191"/>
                </a:lnTo>
                <a:lnTo>
                  <a:pt x="1877748" y="10058200"/>
                </a:lnTo>
                <a:lnTo>
                  <a:pt x="1912148" y="10093879"/>
                </a:lnTo>
                <a:lnTo>
                  <a:pt x="1946795" y="10129229"/>
                </a:lnTo>
                <a:lnTo>
                  <a:pt x="1981688" y="10164246"/>
                </a:lnTo>
                <a:lnTo>
                  <a:pt x="2016820" y="10198933"/>
                </a:lnTo>
                <a:lnTo>
                  <a:pt x="2052203" y="10233285"/>
                </a:lnTo>
                <a:lnTo>
                  <a:pt x="2087826" y="10267287"/>
                </a:lnTo>
                <a:lnTo>
                  <a:pt x="2108832" y="10286999"/>
                </a:lnTo>
                <a:lnTo>
                  <a:pt x="7582049" y="10286999"/>
                </a:lnTo>
                <a:lnTo>
                  <a:pt x="7582049" y="0"/>
                </a:lnTo>
                <a:close/>
              </a:path>
            </a:pathLst>
          </a:custGeom>
          <a:solidFill>
            <a:srgbClr val="48A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31285354-C63A-C012-098A-F5314F89DAF3}"/>
              </a:ext>
            </a:extLst>
          </p:cNvPr>
          <p:cNvSpPr txBox="1">
            <a:spLocks/>
          </p:cNvSpPr>
          <p:nvPr/>
        </p:nvSpPr>
        <p:spPr>
          <a:xfrm>
            <a:off x="12243161" y="4401163"/>
            <a:ext cx="49663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D" sz="6300" kern="0" spc="-10">
                <a:solidFill>
                  <a:srgbClr val="FFFFFF"/>
                </a:solidFill>
              </a:rPr>
              <a:t>Outline</a:t>
            </a:r>
            <a:r>
              <a:rPr lang="en-ID" sz="6300" kern="0" spc="-170">
                <a:solidFill>
                  <a:srgbClr val="FFFFFF"/>
                </a:solidFill>
              </a:rPr>
              <a:t> </a:t>
            </a:r>
            <a:r>
              <a:rPr lang="en-ID" sz="6300" kern="0" spc="-10">
                <a:solidFill>
                  <a:srgbClr val="FFFFFF"/>
                </a:solidFill>
              </a:rPr>
              <a:t>Kelas</a:t>
            </a:r>
            <a:endParaRPr lang="en-ID" sz="630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9" y="869020"/>
            <a:ext cx="12464415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20" dirty="0">
                <a:solidFill>
                  <a:srgbClr val="262626"/>
                </a:solidFill>
                <a:latin typeface="Georgia"/>
                <a:cs typeface="Georgia"/>
              </a:rPr>
              <a:t>Apa</a:t>
            </a:r>
            <a:r>
              <a:rPr sz="3700" spc="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3700" spc="15" dirty="0">
                <a:solidFill>
                  <a:srgbClr val="262626"/>
                </a:solidFill>
                <a:latin typeface="Georgia"/>
                <a:cs typeface="Georgia"/>
              </a:rPr>
              <a:t>itu</a:t>
            </a:r>
            <a:r>
              <a:rPr sz="3700" spc="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3700" spc="20" dirty="0">
                <a:solidFill>
                  <a:srgbClr val="262626"/>
                </a:solidFill>
                <a:latin typeface="Georgia"/>
                <a:cs typeface="Georgia"/>
              </a:rPr>
              <a:t>API</a:t>
            </a:r>
            <a:r>
              <a:rPr sz="3700" spc="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3700" spc="15" dirty="0">
                <a:solidFill>
                  <a:srgbClr val="262626"/>
                </a:solidFill>
                <a:latin typeface="Georgia"/>
                <a:cs typeface="Georgia"/>
              </a:rPr>
              <a:t>(Application</a:t>
            </a:r>
            <a:r>
              <a:rPr sz="3700" spc="10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3700" spc="20" dirty="0">
                <a:solidFill>
                  <a:srgbClr val="262626"/>
                </a:solidFill>
                <a:latin typeface="Georgia"/>
                <a:cs typeface="Georgia"/>
              </a:rPr>
              <a:t>Programming</a:t>
            </a:r>
            <a:r>
              <a:rPr sz="3700" spc="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3700" spc="15" dirty="0">
                <a:solidFill>
                  <a:srgbClr val="262626"/>
                </a:solidFill>
                <a:latin typeface="Georgia"/>
                <a:cs typeface="Georgia"/>
              </a:rPr>
              <a:t>Interface)</a:t>
            </a:r>
            <a:r>
              <a:rPr sz="3700" spc="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3700" spc="20" dirty="0">
                <a:solidFill>
                  <a:srgbClr val="262626"/>
                </a:solidFill>
                <a:latin typeface="Georgia"/>
                <a:cs typeface="Georgia"/>
              </a:rPr>
              <a:t>?</a:t>
            </a:r>
            <a:endParaRPr sz="37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623" cy="11613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6843" y="2378423"/>
            <a:ext cx="13966190" cy="257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09100"/>
              </a:lnSpc>
              <a:spcBef>
                <a:spcPts val="100"/>
              </a:spcBef>
              <a:buChar char="•"/>
              <a:tabLst>
                <a:tab pos="373380" algn="l"/>
                <a:tab pos="374015" algn="l"/>
              </a:tabLst>
            </a:pP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Interface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yang</a:t>
            </a:r>
            <a:r>
              <a:rPr sz="3600" spc="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dapat</a:t>
            </a:r>
            <a:r>
              <a:rPr sz="3600" spc="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menghubungkan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satu</a:t>
            </a:r>
            <a:r>
              <a:rPr sz="3600" spc="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aplikasi</a:t>
            </a:r>
            <a:r>
              <a:rPr sz="3600" spc="1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dengan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aplikasi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lainnya.</a:t>
            </a:r>
            <a:endParaRPr sz="3600">
              <a:latin typeface="Georgia"/>
              <a:cs typeface="Georgia"/>
            </a:endParaRPr>
          </a:p>
          <a:p>
            <a:pPr marL="373380" marR="1703705" indent="-361315">
              <a:lnSpc>
                <a:spcPct val="109100"/>
              </a:lnSpc>
              <a:spcBef>
                <a:spcPts val="1200"/>
              </a:spcBef>
              <a:buChar char="•"/>
              <a:tabLst>
                <a:tab pos="373380" algn="l"/>
                <a:tab pos="374015" algn="l"/>
              </a:tabLst>
            </a:pPr>
            <a:r>
              <a:rPr sz="3600" spc="-5" dirty="0">
                <a:latin typeface="Georgia"/>
                <a:cs typeface="Georgia"/>
              </a:rPr>
              <a:t>Perantara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antar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berbagai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aplikasi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berbeda,</a:t>
            </a:r>
            <a:r>
              <a:rPr sz="3600" dirty="0">
                <a:latin typeface="Georgia"/>
                <a:cs typeface="Georgia"/>
              </a:rPr>
              <a:t> baik </a:t>
            </a:r>
            <a:r>
              <a:rPr sz="3600" spc="-5" dirty="0">
                <a:latin typeface="Georgia"/>
                <a:cs typeface="Georgia"/>
              </a:rPr>
              <a:t>dalam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satu </a:t>
            </a:r>
            <a:r>
              <a:rPr sz="3600" spc="-85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platform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yang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sama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atau</a:t>
            </a:r>
            <a:r>
              <a:rPr sz="3600" dirty="0">
                <a:latin typeface="Georgia"/>
                <a:cs typeface="Georgia"/>
              </a:rPr>
              <a:t> pun</a:t>
            </a:r>
            <a:r>
              <a:rPr sz="3600" spc="-5" dirty="0">
                <a:latin typeface="Georgia"/>
                <a:cs typeface="Georgia"/>
              </a:rPr>
              <a:t> lintas platform.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9" y="869020"/>
            <a:ext cx="12464415" cy="595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20" dirty="0">
                <a:solidFill>
                  <a:srgbClr val="262626"/>
                </a:solidFill>
                <a:latin typeface="Georgia"/>
                <a:cs typeface="Georgia"/>
              </a:rPr>
              <a:t>Apa</a:t>
            </a:r>
            <a:r>
              <a:rPr sz="3700" spc="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3700" spc="15" dirty="0">
                <a:solidFill>
                  <a:srgbClr val="262626"/>
                </a:solidFill>
                <a:latin typeface="Georgia"/>
                <a:cs typeface="Georgia"/>
              </a:rPr>
              <a:t>itu</a:t>
            </a:r>
            <a:r>
              <a:rPr sz="3700" spc="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3700" spc="20" dirty="0">
                <a:solidFill>
                  <a:srgbClr val="262626"/>
                </a:solidFill>
                <a:latin typeface="Georgia"/>
                <a:cs typeface="Georgia"/>
              </a:rPr>
              <a:t>API</a:t>
            </a:r>
            <a:r>
              <a:rPr sz="3700" spc="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3700" spc="15" dirty="0">
                <a:solidFill>
                  <a:srgbClr val="262626"/>
                </a:solidFill>
                <a:latin typeface="Georgia"/>
                <a:cs typeface="Georgia"/>
              </a:rPr>
              <a:t>(Application</a:t>
            </a:r>
            <a:r>
              <a:rPr sz="3700" spc="10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3700" spc="20" dirty="0">
                <a:solidFill>
                  <a:srgbClr val="262626"/>
                </a:solidFill>
                <a:latin typeface="Georgia"/>
                <a:cs typeface="Georgia"/>
              </a:rPr>
              <a:t>Programming</a:t>
            </a:r>
            <a:r>
              <a:rPr sz="3700" spc="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3700" spc="15" dirty="0">
                <a:solidFill>
                  <a:srgbClr val="262626"/>
                </a:solidFill>
                <a:latin typeface="Georgia"/>
                <a:cs typeface="Georgia"/>
              </a:rPr>
              <a:t>Interface)</a:t>
            </a:r>
            <a:r>
              <a:rPr sz="3700" spc="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3700" spc="20" dirty="0">
                <a:solidFill>
                  <a:srgbClr val="262626"/>
                </a:solidFill>
                <a:latin typeface="Georgia"/>
                <a:cs typeface="Georgia"/>
              </a:rPr>
              <a:t>?</a:t>
            </a:r>
            <a:endParaRPr sz="37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623" cy="11613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4998" y="3692617"/>
            <a:ext cx="10438004" cy="29017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41022" y="6803555"/>
            <a:ext cx="191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Georgia"/>
                <a:cs typeface="Georgia"/>
              </a:rPr>
              <a:t>Frontend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62639" y="6803555"/>
            <a:ext cx="17614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Georgia"/>
                <a:cs typeface="Georgia"/>
              </a:rPr>
              <a:t>Backend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9" y="873683"/>
            <a:ext cx="2698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REST</a:t>
            </a:r>
            <a:r>
              <a:rPr sz="4200" spc="-85" dirty="0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API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623" cy="11613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9495" y="1972266"/>
            <a:ext cx="13323569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Georgia"/>
                <a:cs typeface="Georgia"/>
              </a:rPr>
              <a:t>REpresentational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State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Transfer</a:t>
            </a:r>
            <a:endParaRPr sz="3600">
              <a:latin typeface="Georgia"/>
              <a:cs typeface="Georgia"/>
            </a:endParaRPr>
          </a:p>
          <a:p>
            <a:pPr marL="12700" marR="5080">
              <a:lnSpc>
                <a:spcPct val="109100"/>
              </a:lnSpc>
              <a:spcBef>
                <a:spcPts val="3445"/>
              </a:spcBef>
            </a:pPr>
            <a:r>
              <a:rPr sz="3600" spc="-5" dirty="0">
                <a:latin typeface="Georgia"/>
                <a:cs typeface="Georgia"/>
              </a:rPr>
              <a:t>REST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menggunakan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JSON</a:t>
            </a:r>
            <a:r>
              <a:rPr sz="3600" spc="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sebagai</a:t>
            </a:r>
            <a:r>
              <a:rPr sz="3600" spc="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bentuk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datanya</a:t>
            </a:r>
            <a:r>
              <a:rPr sz="3600" spc="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sehingga</a:t>
            </a:r>
            <a:r>
              <a:rPr sz="3600" spc="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lebih </a:t>
            </a:r>
            <a:r>
              <a:rPr sz="3600" spc="-85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ringan. </a:t>
            </a:r>
            <a:r>
              <a:rPr sz="3600" dirty="0">
                <a:latin typeface="Georgia"/>
                <a:cs typeface="Georgia"/>
              </a:rPr>
              <a:t>Performa </a:t>
            </a:r>
            <a:r>
              <a:rPr sz="3600" spc="-5" dirty="0">
                <a:latin typeface="Georgia"/>
                <a:cs typeface="Georgia"/>
              </a:rPr>
              <a:t>aplikasi</a:t>
            </a:r>
            <a:r>
              <a:rPr sz="3600" dirty="0">
                <a:latin typeface="Georgia"/>
                <a:cs typeface="Georgia"/>
              </a:rPr>
              <a:t> pun</a:t>
            </a:r>
            <a:r>
              <a:rPr sz="3600" spc="-5" dirty="0">
                <a:latin typeface="Georgia"/>
                <a:cs typeface="Georgia"/>
              </a:rPr>
              <a:t> menjadi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lebih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baik.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9" y="873683"/>
            <a:ext cx="15741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JSON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623" cy="11613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JavaScript Object Notation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00"/>
          </a:p>
          <a:p>
            <a:pPr marL="12700">
              <a:lnSpc>
                <a:spcPct val="100000"/>
              </a:lnSpc>
            </a:pPr>
            <a:r>
              <a:rPr spc="-5" dirty="0"/>
              <a:t>Contoh</a:t>
            </a:r>
            <a:r>
              <a:rPr spc="-20" dirty="0"/>
              <a:t> </a:t>
            </a:r>
            <a:r>
              <a:rPr spc="-5" dirty="0"/>
              <a:t>JSON</a:t>
            </a:r>
            <a:r>
              <a:rPr spc="-15" dirty="0"/>
              <a:t> </a:t>
            </a:r>
            <a:r>
              <a:rPr spc="-5" dirty="0"/>
              <a:t>string:</a:t>
            </a:r>
          </a:p>
          <a:p>
            <a:pPr marL="72390">
              <a:lnSpc>
                <a:spcPct val="100000"/>
              </a:lnSpc>
              <a:spcBef>
                <a:spcPts val="3379"/>
              </a:spcBef>
            </a:pPr>
            <a:r>
              <a:rPr sz="3000" spc="5" dirty="0">
                <a:solidFill>
                  <a:srgbClr val="A52A2A"/>
                </a:solidFill>
                <a:latin typeface="Courier New"/>
                <a:cs typeface="Courier New"/>
              </a:rPr>
              <a:t>'{"name":"John",</a:t>
            </a:r>
            <a:r>
              <a:rPr sz="3000" spc="-30" dirty="0">
                <a:solidFill>
                  <a:srgbClr val="A52A2A"/>
                </a:solidFill>
                <a:latin typeface="Courier New"/>
                <a:cs typeface="Courier New"/>
              </a:rPr>
              <a:t> </a:t>
            </a:r>
            <a:r>
              <a:rPr sz="3000" spc="5" dirty="0">
                <a:solidFill>
                  <a:srgbClr val="A52A2A"/>
                </a:solidFill>
                <a:latin typeface="Courier New"/>
                <a:cs typeface="Courier New"/>
              </a:rPr>
              <a:t>"age":30,</a:t>
            </a:r>
            <a:r>
              <a:rPr sz="3000" spc="-30" dirty="0">
                <a:solidFill>
                  <a:srgbClr val="A52A2A"/>
                </a:solidFill>
                <a:latin typeface="Courier New"/>
                <a:cs typeface="Courier New"/>
              </a:rPr>
              <a:t> </a:t>
            </a:r>
            <a:r>
              <a:rPr sz="3000" spc="5" dirty="0">
                <a:solidFill>
                  <a:srgbClr val="A52A2A"/>
                </a:solidFill>
                <a:latin typeface="Courier New"/>
                <a:cs typeface="Courier New"/>
              </a:rPr>
              <a:t>"car":null}'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500">
              <a:latin typeface="Courier New"/>
              <a:cs typeface="Courier New"/>
            </a:endParaRPr>
          </a:p>
          <a:p>
            <a:pPr marR="7315834" algn="r">
              <a:lnSpc>
                <a:spcPct val="100000"/>
              </a:lnSpc>
              <a:spcBef>
                <a:spcPts val="2540"/>
              </a:spcBef>
            </a:pPr>
            <a:r>
              <a:rPr sz="2800" dirty="0"/>
              <a:t>3</a:t>
            </a:r>
            <a:r>
              <a:rPr sz="2800" spc="-100" dirty="0"/>
              <a:t> </a:t>
            </a:r>
            <a:r>
              <a:rPr sz="2800" dirty="0"/>
              <a:t>Properti:</a:t>
            </a:r>
            <a:endParaRPr sz="2800"/>
          </a:p>
          <a:p>
            <a:pPr marL="360680" marR="7394575" indent="-360680" algn="r">
              <a:lnSpc>
                <a:spcPct val="100000"/>
              </a:lnSpc>
              <a:spcBef>
                <a:spcPts val="1520"/>
              </a:spcBef>
              <a:buChar char="•"/>
              <a:tabLst>
                <a:tab pos="360680" algn="l"/>
                <a:tab pos="361315" algn="l"/>
              </a:tabLst>
            </a:pPr>
            <a:r>
              <a:rPr sz="2800" spc="-5" dirty="0"/>
              <a:t>name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470496" y="6495130"/>
            <a:ext cx="2944495" cy="31242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754380" indent="-361315">
              <a:lnSpc>
                <a:spcPct val="100000"/>
              </a:lnSpc>
              <a:spcBef>
                <a:spcPts val="1620"/>
              </a:spcBef>
              <a:buChar char="•"/>
              <a:tabLst>
                <a:tab pos="754380" algn="l"/>
                <a:tab pos="755015" algn="l"/>
              </a:tabLst>
            </a:pPr>
            <a:r>
              <a:rPr sz="2800" spc="-5" dirty="0">
                <a:latin typeface="Georgia"/>
                <a:cs typeface="Georgia"/>
              </a:rPr>
              <a:t>Value: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"John"</a:t>
            </a:r>
            <a:endParaRPr sz="2800">
              <a:latin typeface="Georgia"/>
              <a:cs typeface="Georgia"/>
            </a:endParaRPr>
          </a:p>
          <a:p>
            <a:pPr marL="373380" indent="-361315">
              <a:lnSpc>
                <a:spcPct val="100000"/>
              </a:lnSpc>
              <a:spcBef>
                <a:spcPts val="1520"/>
              </a:spcBef>
              <a:buChar char="•"/>
              <a:tabLst>
                <a:tab pos="373380" algn="l"/>
                <a:tab pos="374015" algn="l"/>
              </a:tabLst>
            </a:pPr>
            <a:r>
              <a:rPr sz="2800" dirty="0">
                <a:latin typeface="Georgia"/>
                <a:cs typeface="Georgia"/>
              </a:rPr>
              <a:t>age</a:t>
            </a:r>
            <a:endParaRPr sz="2800">
              <a:latin typeface="Georgia"/>
              <a:cs typeface="Georgia"/>
            </a:endParaRPr>
          </a:p>
          <a:p>
            <a:pPr marL="754380" lvl="1" indent="-361315">
              <a:lnSpc>
                <a:spcPct val="100000"/>
              </a:lnSpc>
              <a:spcBef>
                <a:spcPts val="1520"/>
              </a:spcBef>
              <a:buChar char="•"/>
              <a:tabLst>
                <a:tab pos="754380" algn="l"/>
                <a:tab pos="755015" algn="l"/>
              </a:tabLst>
            </a:pPr>
            <a:r>
              <a:rPr sz="2800" dirty="0">
                <a:latin typeface="Georgia"/>
                <a:cs typeface="Georgia"/>
              </a:rPr>
              <a:t>Value:</a:t>
            </a:r>
            <a:r>
              <a:rPr sz="2800" spc="-1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30</a:t>
            </a:r>
            <a:endParaRPr sz="2800">
              <a:latin typeface="Georgia"/>
              <a:cs typeface="Georgia"/>
            </a:endParaRPr>
          </a:p>
          <a:p>
            <a:pPr marL="373380" indent="-361315">
              <a:lnSpc>
                <a:spcPct val="100000"/>
              </a:lnSpc>
              <a:spcBef>
                <a:spcPts val="1520"/>
              </a:spcBef>
              <a:buChar char="•"/>
              <a:tabLst>
                <a:tab pos="373380" algn="l"/>
                <a:tab pos="374015" algn="l"/>
              </a:tabLst>
            </a:pPr>
            <a:r>
              <a:rPr sz="2800" dirty="0">
                <a:latin typeface="Georgia"/>
                <a:cs typeface="Georgia"/>
              </a:rPr>
              <a:t>car</a:t>
            </a:r>
            <a:endParaRPr sz="2800">
              <a:latin typeface="Georgia"/>
              <a:cs typeface="Georgia"/>
            </a:endParaRPr>
          </a:p>
          <a:p>
            <a:pPr marL="754380" lvl="1" indent="-361315">
              <a:lnSpc>
                <a:spcPct val="100000"/>
              </a:lnSpc>
              <a:spcBef>
                <a:spcPts val="1520"/>
              </a:spcBef>
              <a:buChar char="•"/>
              <a:tabLst>
                <a:tab pos="754380" algn="l"/>
                <a:tab pos="755015" algn="l"/>
              </a:tabLst>
            </a:pPr>
            <a:r>
              <a:rPr sz="2800" dirty="0">
                <a:latin typeface="Georgia"/>
                <a:cs typeface="Georgia"/>
              </a:rPr>
              <a:t>Value:</a:t>
            </a:r>
            <a:r>
              <a:rPr sz="2800" spc="-8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null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3383" y="8544738"/>
            <a:ext cx="638746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spc="5" dirty="0">
                <a:solidFill>
                  <a:srgbClr val="0000CD"/>
                </a:solidFill>
                <a:latin typeface="Courier New"/>
                <a:cs typeface="Courier New"/>
              </a:rPr>
              <a:t>let</a:t>
            </a:r>
            <a:r>
              <a:rPr sz="3200" spc="-20" dirty="0">
                <a:solidFill>
                  <a:srgbClr val="0000CD"/>
                </a:solidFill>
                <a:latin typeface="Courier New"/>
                <a:cs typeface="Courier New"/>
              </a:rPr>
              <a:t> </a:t>
            </a:r>
            <a:r>
              <a:rPr sz="3200" spc="5" dirty="0">
                <a:latin typeface="Courier New"/>
                <a:cs typeface="Courier New"/>
              </a:rPr>
              <a:t>personName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spc="5" dirty="0">
                <a:latin typeface="Courier New"/>
                <a:cs typeface="Courier New"/>
              </a:rPr>
              <a:t>=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spc="5" dirty="0">
                <a:latin typeface="Courier New"/>
                <a:cs typeface="Courier New"/>
              </a:rPr>
              <a:t>obj.name; </a:t>
            </a:r>
            <a:r>
              <a:rPr sz="3200" spc="-1905" dirty="0">
                <a:latin typeface="Courier New"/>
                <a:cs typeface="Courier New"/>
              </a:rPr>
              <a:t> </a:t>
            </a:r>
            <a:r>
              <a:rPr sz="3200" spc="5" dirty="0">
                <a:solidFill>
                  <a:srgbClr val="0000CD"/>
                </a:solidFill>
                <a:latin typeface="Courier New"/>
                <a:cs typeface="Courier New"/>
              </a:rPr>
              <a:t>let</a:t>
            </a:r>
            <a:r>
              <a:rPr sz="3200" spc="-10" dirty="0">
                <a:solidFill>
                  <a:srgbClr val="0000CD"/>
                </a:solidFill>
                <a:latin typeface="Courier New"/>
                <a:cs typeface="Courier New"/>
              </a:rPr>
              <a:t> </a:t>
            </a:r>
            <a:r>
              <a:rPr sz="3200" spc="5" dirty="0">
                <a:latin typeface="Courier New"/>
                <a:cs typeface="Courier New"/>
              </a:rPr>
              <a:t>personAge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5" dirty="0">
                <a:latin typeface="Courier New"/>
                <a:cs typeface="Courier New"/>
              </a:rPr>
              <a:t>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5" dirty="0">
                <a:latin typeface="Courier New"/>
                <a:cs typeface="Courier New"/>
              </a:rPr>
              <a:t>obj.age;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3179" y="6891638"/>
            <a:ext cx="10888980" cy="122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3600" spc="-5" dirty="0">
                <a:latin typeface="Georgia"/>
                <a:cs typeface="Georgia"/>
              </a:rPr>
              <a:t>Setelah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mem-parse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JSON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String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di</a:t>
            </a:r>
            <a:r>
              <a:rPr sz="3600" dirty="0">
                <a:latin typeface="Georgia"/>
                <a:cs typeface="Georgia"/>
              </a:rPr>
              <a:t> program 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JavaScript, datanya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bisa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diakses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seperti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sebuah</a:t>
            </a:r>
            <a:r>
              <a:rPr sz="3600" dirty="0">
                <a:latin typeface="Georgia"/>
                <a:cs typeface="Georgia"/>
              </a:rPr>
              <a:t> object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9" y="873683"/>
            <a:ext cx="81006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4460" algn="l"/>
                <a:tab pos="5380990" algn="l"/>
                <a:tab pos="5718810" algn="l"/>
              </a:tabLst>
            </a:pP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I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te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rak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si	F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ron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te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d	-	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B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ac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k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e</a:t>
            </a:r>
            <a:r>
              <a:rPr sz="4200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dirty="0">
                <a:solidFill>
                  <a:srgbClr val="262626"/>
                </a:solidFill>
                <a:latin typeface="Georgia"/>
                <a:cs typeface="Georgia"/>
              </a:rPr>
              <a:t>d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623" cy="11613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9900" y="3784600"/>
            <a:ext cx="122936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999" y="873683"/>
            <a:ext cx="81006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4460" algn="l"/>
                <a:tab pos="5380990" algn="l"/>
                <a:tab pos="5718810" algn="l"/>
              </a:tabLst>
            </a:pP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I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te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rak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si	F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ron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te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d	-	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B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ac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k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e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d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623" cy="11613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18891" y="2902463"/>
            <a:ext cx="6219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Georgia"/>
                <a:cs typeface="Georgia"/>
              </a:rPr>
              <a:t>Aplikasi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mengakses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API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server</a:t>
            </a:r>
            <a:endParaRPr sz="3600">
              <a:latin typeface="Georgia"/>
              <a:cs typeface="Georgia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55E0D6BC-C5BE-2EB4-B57F-3A041EA7D5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9900" y="3784600"/>
            <a:ext cx="122936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999" y="873683"/>
            <a:ext cx="81006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4460" algn="l"/>
                <a:tab pos="5380990" algn="l"/>
                <a:tab pos="5718810" algn="l"/>
              </a:tabLst>
            </a:pP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I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te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rak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si	F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ron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te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d	-	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B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ac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k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e</a:t>
            </a:r>
            <a:r>
              <a:rPr sz="4200" b="1" spc="-5" dirty="0">
                <a:solidFill>
                  <a:srgbClr val="262626"/>
                </a:solidFill>
                <a:latin typeface="Georgia"/>
                <a:cs typeface="Georgia"/>
              </a:rPr>
              <a:t>n</a:t>
            </a:r>
            <a:r>
              <a:rPr sz="4200" b="1" dirty="0">
                <a:solidFill>
                  <a:srgbClr val="262626"/>
                </a:solidFill>
                <a:latin typeface="Georgia"/>
                <a:cs typeface="Georgia"/>
              </a:rPr>
              <a:t>d</a:t>
            </a:r>
            <a:endParaRPr sz="4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365" y="9125619"/>
            <a:ext cx="1189623" cy="11613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28931" y="2553933"/>
            <a:ext cx="7202805" cy="122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0655">
              <a:lnSpc>
                <a:spcPct val="109100"/>
              </a:lnSpc>
              <a:spcBef>
                <a:spcPts val="100"/>
              </a:spcBef>
            </a:pPr>
            <a:r>
              <a:rPr sz="3600" dirty="0">
                <a:latin typeface="Georgia"/>
                <a:cs typeface="Georgia"/>
              </a:rPr>
              <a:t>API </a:t>
            </a:r>
            <a:r>
              <a:rPr sz="3600" spc="-5" dirty="0">
                <a:latin typeface="Georgia"/>
                <a:cs typeface="Georgia"/>
              </a:rPr>
              <a:t>server berkomunikasi dengan 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server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lain (Database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atau</a:t>
            </a:r>
            <a:r>
              <a:rPr sz="3600" dirty="0">
                <a:latin typeface="Georgia"/>
                <a:cs typeface="Georgia"/>
              </a:rPr>
              <a:t> API</a:t>
            </a:r>
            <a:r>
              <a:rPr sz="3600" spc="-5" dirty="0">
                <a:latin typeface="Georgia"/>
                <a:cs typeface="Georgia"/>
              </a:rPr>
              <a:t> lain)</a:t>
            </a:r>
            <a:endParaRPr sz="3600">
              <a:latin typeface="Georgia"/>
              <a:cs typeface="Georgia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8523C88-96AB-F101-74FF-757F57F8BA9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9900" y="3784600"/>
            <a:ext cx="12293600" cy="2933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258</Words>
  <Application>Microsoft Office PowerPoint</Application>
  <PresentationFormat>Custom</PresentationFormat>
  <Paragraphs>49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Georgia</vt:lpstr>
      <vt:lpstr>Trebuchet MS</vt:lpstr>
      <vt:lpstr>Office Theme</vt:lpstr>
      <vt:lpstr>React</vt:lpstr>
      <vt:lpstr>PowerPoint Presentation</vt:lpstr>
      <vt:lpstr>Apa itu API (Application Programming Interface) ?</vt:lpstr>
      <vt:lpstr>Apa itu API (Application Programming Interface) ?</vt:lpstr>
      <vt:lpstr>REST API</vt:lpstr>
      <vt:lpstr>JSON</vt:lpstr>
      <vt:lpstr>Interaksi Frontend - Backend</vt:lpstr>
      <vt:lpstr>PowerPoint Presentation</vt:lpstr>
      <vt:lpstr>PowerPoint Presentation</vt:lpstr>
      <vt:lpstr>PowerPoint Presentation</vt:lpstr>
      <vt:lpstr>Interaksi Frontend - Backend</vt:lpstr>
      <vt:lpstr>Postman</vt:lpstr>
      <vt:lpstr>Postman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3</dc:title>
  <cp:lastModifiedBy>Priambudi Lintang Bagaskara</cp:lastModifiedBy>
  <cp:revision>1</cp:revision>
  <dcterms:created xsi:type="dcterms:W3CDTF">2023-03-20T06:21:49Z</dcterms:created>
  <dcterms:modified xsi:type="dcterms:W3CDTF">2023-03-20T11:08:06Z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2023-03-20T00:00:00Z</vt:filetime>
  </property>
</Properties>
</file>